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Default Extension="jpg" ContentType="image/jpg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3139" y="421640"/>
            <a:ext cx="2048510" cy="45465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</a:pPr>
            <a:r>
              <a:rPr dirty="0" smtClean="0" sz="1000" spc="25">
                <a:solidFill>
                  <a:srgbClr val="0E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2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15" b="1">
                <a:solidFill>
                  <a:srgbClr val="0E1F4D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5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E1F4D"/>
                </a:solidFill>
                <a:latin typeface="Times New Roman"/>
                <a:cs typeface="Times New Roman"/>
              </a:rPr>
              <a:t>Classification: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50539" y="417068"/>
            <a:ext cx="1675764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5">
                <a:solidFill>
                  <a:srgbClr val="6B3424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-5">
                <a:solidFill>
                  <a:srgbClr val="6B3424"/>
                </a:solidFill>
                <a:latin typeface="Times New Roman"/>
                <a:cs typeface="Times New Roman"/>
              </a:rPr>
              <a:t>U</a:t>
            </a:r>
            <a:r>
              <a:rPr dirty="0" smtClean="0" sz="1000" spc="30">
                <a:solidFill>
                  <a:srgbClr val="A30E15"/>
                </a:solidFill>
                <a:latin typeface="Times New Roman"/>
                <a:cs typeface="Times New Roman"/>
              </a:rPr>
              <a:t>nsupervised</a:t>
            </a:r>
            <a:r>
              <a:rPr dirty="0" smtClean="0" sz="1000" spc="30">
                <a:solidFill>
                  <a:srgbClr val="A30E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40">
                <a:solidFill>
                  <a:srgbClr val="A30E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A30E15"/>
                </a:solidFill>
                <a:latin typeface="Times New Roman"/>
                <a:cs typeface="Times New Roman"/>
              </a:rPr>
              <a:t>Classificatio</a:t>
            </a:r>
            <a:r>
              <a:rPr dirty="0" smtClean="0" sz="1000" spc="105">
                <a:solidFill>
                  <a:srgbClr val="A30E15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55">
                <a:solidFill>
                  <a:srgbClr val="1C521C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139" y="8969756"/>
            <a:ext cx="6190615" cy="6584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limits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constraints</a:t>
            </a:r>
            <a:endParaRPr sz="1300">
              <a:latin typeface="Times New Roman"/>
              <a:cs typeface="Times New Roman"/>
            </a:endParaRPr>
          </a:p>
          <a:p>
            <a:pPr algn="r" marR="12700">
              <a:lnSpc>
                <a:spcPct val="100000"/>
              </a:lnSpc>
              <a:spcBef>
                <a:spcPts val="130"/>
              </a:spcBef>
            </a:pPr>
            <a:r>
              <a:rPr dirty="0" smtClean="0" sz="2850" spc="75" b="1">
                <a:solidFill>
                  <a:srgbClr val="0E1F4D"/>
                </a:solidFill>
                <a:latin typeface="Arial"/>
                <a:cs typeface="Arial"/>
              </a:rPr>
              <a:t>52</a:t>
            </a:r>
            <a:endParaRPr sz="28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10" b="1">
                <a:solidFill>
                  <a:srgbClr val="0E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1027475"/>
            <a:ext cx="5791200" cy="79330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29259">
              <a:lnSpc>
                <a:spcPct val="111900"/>
              </a:lnSpc>
            </a:pP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essence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reverses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process.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grouped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firs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35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solely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numerical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matched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Programs,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clustering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algorithms,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groupings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structures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data.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Usually,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how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looked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addition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specifying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desired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specify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parameters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related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separation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among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cluster.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final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iterative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clustering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want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subsequently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combine,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broken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down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further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requiring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further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application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clustering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algorithm.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Thu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60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9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completely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without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human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intervention.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does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start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pre-determined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classification.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4"/>
              </a:spcBef>
            </a:pPr>
            <a:endParaRPr sz="1200"/>
          </a:p>
          <a:p>
            <a:pPr algn="just" marL="12700" marR="12700" indent="429259">
              <a:lnSpc>
                <a:spcPct val="1115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identification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groups,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structures,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multispectral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notion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existence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natural,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inherent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groupings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intuitively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obvious,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demonstrated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composed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classes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reasonably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internally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brightnesses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channels.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definition,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identification,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labeling,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mapping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49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2694305">
              <a:lnSpc>
                <a:spcPct val="100000"/>
              </a:lnSpc>
            </a:pPr>
            <a:r>
              <a:rPr dirty="0" smtClean="0" sz="1250" spc="15" b="1">
                <a:solidFill>
                  <a:srgbClr val="0E1F4D"/>
                </a:solidFill>
                <a:latin typeface="Times New Roman"/>
                <a:cs typeface="Times New Roman"/>
              </a:rPr>
              <a:t>Advantages</a:t>
            </a:r>
            <a:r>
              <a:rPr dirty="0" smtClean="0" sz="1250" spc="15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b="1">
                <a:solidFill>
                  <a:srgbClr val="0E1F4D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E1F4D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5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E1F4D"/>
                </a:solidFill>
                <a:latin typeface="Times New Roman"/>
                <a:cs typeface="Times New Roman"/>
              </a:rPr>
              <a:t>Classification: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1"/>
              </a:spcBef>
            </a:pPr>
            <a:endParaRPr sz="1300"/>
          </a:p>
          <a:p>
            <a:pPr marL="12700" marR="753745" indent="438784">
              <a:lnSpc>
                <a:spcPct val="1108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advantages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enumerated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follows: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6"/>
              </a:spcBef>
            </a:pPr>
            <a:endParaRPr sz="1300"/>
          </a:p>
          <a:p>
            <a:pPr algn="just" marL="12700" marR="12700" indent="17780">
              <a:lnSpc>
                <a:spcPct val="111500"/>
              </a:lnSpc>
              <a:buClr>
                <a:srgbClr val="080808"/>
              </a:buClr>
              <a:buFont typeface="Times New Roman"/>
              <a:buAutoNum type="arabicParenR"/>
              <a:tabLst>
                <a:tab pos="204470" algn="l"/>
              </a:tabLst>
            </a:pP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extensive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prior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required.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Or,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accurately,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nature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differs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conduct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detailed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examined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select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representative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mapped.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conduct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detailed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prior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required,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interpret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meaning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produced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process.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7"/>
              </a:spcBef>
              <a:buClr>
                <a:srgbClr val="080808"/>
              </a:buClr>
              <a:buFont typeface="Times New Roman"/>
              <a:buAutoNum type="arabicParenR"/>
            </a:pPr>
            <a:endParaRPr sz="1300"/>
          </a:p>
          <a:p>
            <a:pPr algn="just" marL="12700" marR="26034">
              <a:lnSpc>
                <a:spcPct val="110800"/>
              </a:lnSpc>
              <a:buClr>
                <a:srgbClr val="080808"/>
              </a:buClr>
              <a:buFont typeface="Times New Roman"/>
              <a:buAutoNum type="arabicParenR"/>
              <a:tabLst>
                <a:tab pos="195580" algn="l"/>
              </a:tabLst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Opportunity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human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minimized.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conduct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operator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perhaps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specify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desired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(or,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possibly,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93139" y="8860028"/>
            <a:ext cx="393128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extends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upward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origin: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35571" y="9188957"/>
            <a:ext cx="440055" cy="443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850" spc="45" b="1">
                <a:solidFill>
                  <a:srgbClr val="0C1F4D"/>
                </a:solidFill>
                <a:latin typeface="Arial"/>
                <a:cs typeface="Arial"/>
              </a:rPr>
              <a:t>53</a:t>
            </a:r>
            <a:endParaRPr sz="285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21640"/>
            <a:ext cx="5791835" cy="84289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8419">
              <a:lnSpc>
                <a:spcPct val="100000"/>
              </a:lnSpc>
            </a:pPr>
            <a:r>
              <a:rPr dirty="0" smtClean="0" sz="1000" spc="25">
                <a:solidFill>
                  <a:srgbClr val="0C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                     </a:t>
            </a:r>
            <a:r>
              <a:rPr dirty="0" smtClean="0" sz="1000" spc="-6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7">
                <a:solidFill>
                  <a:srgbClr val="6B3424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-7">
                <a:solidFill>
                  <a:srgbClr val="6B3424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777" sz="1500" spc="44">
                <a:solidFill>
                  <a:srgbClr val="A30E15"/>
                </a:solidFill>
                <a:latin typeface="Times New Roman"/>
                <a:cs typeface="Times New Roman"/>
              </a:rPr>
              <a:t>nsupervised</a:t>
            </a:r>
            <a:r>
              <a:rPr dirty="0" smtClean="0" baseline="2777" sz="1500" spc="44">
                <a:solidFill>
                  <a:srgbClr val="A30E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-60">
                <a:solidFill>
                  <a:srgbClr val="A30E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22">
                <a:solidFill>
                  <a:srgbClr val="A30E15"/>
                </a:solidFill>
                <a:latin typeface="Times New Roman"/>
                <a:cs typeface="Times New Roman"/>
              </a:rPr>
              <a:t>Classificatio</a:t>
            </a:r>
            <a:r>
              <a:rPr dirty="0" smtClean="0" baseline="2777" sz="1500" spc="157">
                <a:solidFill>
                  <a:srgbClr val="A30E15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82">
                <a:solidFill>
                  <a:srgbClr val="1C521C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C521C"/>
                </a:solidFill>
                <a:latin typeface="Times New Roman"/>
                <a:cs typeface="Times New Roman"/>
              </a:rPr>
              <a:t>                      </a:t>
            </a:r>
            <a:r>
              <a:rPr dirty="0" smtClean="0" baseline="2777" sz="1500" spc="67">
                <a:solidFill>
                  <a:srgbClr val="1C521C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C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C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"/>
              </a:spcBef>
            </a:pPr>
            <a:endParaRPr sz="550"/>
          </a:p>
          <a:p>
            <a:pPr algn="just" marL="12700" marR="15240">
              <a:lnSpc>
                <a:spcPct val="1115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governing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distinctness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uniformity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groups.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detailed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decisions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less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opportunity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error.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inaccurate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preconceptions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regarding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160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6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preconceptions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little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opportunity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influence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often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much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composition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those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generated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by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</a:pPr>
            <a:endParaRPr sz="1200"/>
          </a:p>
          <a:p>
            <a:pPr algn="just" marL="12700" marR="24130">
              <a:lnSpc>
                <a:spcPct val="112300"/>
              </a:lnSpc>
            </a:pP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3)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Unique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recognized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distinct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units.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classes,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perhaps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areal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extent,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remain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unrecognized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inadvertently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incorporated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classes,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generating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error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imprecision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throughout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entire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36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1323340">
              <a:lnSpc>
                <a:spcPct val="100000"/>
              </a:lnSpc>
            </a:pP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Disadvantages</a:t>
            </a: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 b="1">
                <a:solidFill>
                  <a:srgbClr val="0C1F4D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Limitations</a:t>
            </a:r>
            <a:r>
              <a:rPr dirty="0" smtClean="0" sz="1250" spc="10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b="1">
                <a:solidFill>
                  <a:srgbClr val="0C1F4D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0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Classification: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"/>
              </a:spcBef>
            </a:pPr>
            <a:endParaRPr sz="1300"/>
          </a:p>
          <a:p>
            <a:pPr algn="just" marL="12700" marR="20320" indent="438784">
              <a:lnSpc>
                <a:spcPct val="1108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disadvantages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limitations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arise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primarily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reliance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1C1C1C"/>
                </a:solidFill>
                <a:latin typeface="Times New Roman"/>
                <a:cs typeface="Times New Roman"/>
              </a:rPr>
              <a:t>"natural"</a:t>
            </a:r>
            <a:r>
              <a:rPr dirty="0" smtClean="0" sz="1300" spc="3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groupings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difficulties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matching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analyst.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3"/>
              </a:spcBef>
            </a:pPr>
            <a:endParaRPr sz="1300"/>
          </a:p>
          <a:p>
            <a:pPr algn="just" marL="12700" marR="12700" indent="17780">
              <a:lnSpc>
                <a:spcPct val="111700"/>
              </a:lnSpc>
              <a:buClr>
                <a:srgbClr val="080808"/>
              </a:buClr>
              <a:buFont typeface="Times New Roman"/>
              <a:buAutoNum type="arabicParenR"/>
              <a:tabLst>
                <a:tab pos="213360" algn="l"/>
              </a:tabLst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identifies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homogeneous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necessarily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correspond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analyst.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result,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faced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problem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matching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generated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classes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required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ultimate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user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Seldom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one-to-one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correspondence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sets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  <a:buClr>
                <a:srgbClr val="080808"/>
              </a:buClr>
              <a:buFont typeface="Times New Roman"/>
              <a:buAutoNum type="arabicParenR"/>
            </a:pPr>
            <a:endParaRPr sz="1200"/>
          </a:p>
          <a:p>
            <a:pPr algn="just" marL="12700" marR="20955">
              <a:lnSpc>
                <a:spcPct val="112300"/>
              </a:lnSpc>
              <a:buClr>
                <a:srgbClr val="080808"/>
              </a:buClr>
              <a:buFont typeface="Times New Roman"/>
              <a:buAutoNum type="arabicParenR"/>
              <a:tabLst>
                <a:tab pos="195580" algn="l"/>
              </a:tabLst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limited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control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menu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identities.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generate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menu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e.g.,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match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other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classifications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other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dates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adjacent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),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unsatisfactory.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  <a:buClr>
                <a:srgbClr val="080808"/>
              </a:buClr>
              <a:buFont typeface="Times New Roman"/>
              <a:buAutoNum type="arabicParenR"/>
            </a:pPr>
            <a:endParaRPr sz="1200"/>
          </a:p>
          <a:p>
            <a:pPr algn="just" marL="12700" marR="12700">
              <a:lnSpc>
                <a:spcPct val="112300"/>
              </a:lnSpc>
              <a:buClr>
                <a:srgbClr val="080808"/>
              </a:buClr>
              <a:buFont typeface="Times New Roman"/>
              <a:buAutoNum type="arabicParenR"/>
              <a:tabLst>
                <a:tab pos="222885" algn="l"/>
              </a:tabLst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specific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time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(on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1C1C1C"/>
                </a:solidFill>
                <a:latin typeface="Times New Roman"/>
                <a:cs typeface="Times New Roman"/>
              </a:rPr>
              <a:t>seasonal</a:t>
            </a:r>
            <a:r>
              <a:rPr dirty="0" smtClean="0" sz="1300" spc="-20">
                <a:solidFill>
                  <a:srgbClr val="1C1C1C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basis,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well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years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). 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result, 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relationships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constant,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relationships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extended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others.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35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1871980">
              <a:lnSpc>
                <a:spcPct val="100000"/>
              </a:lnSpc>
            </a:pP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Measures</a:t>
            </a: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 b="1">
                <a:solidFill>
                  <a:srgbClr val="0C1F4D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4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F4D"/>
                </a:solidFill>
                <a:latin typeface="Times New Roman"/>
                <a:cs typeface="Times New Roman"/>
              </a:rPr>
              <a:t>Classification: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74"/>
              </a:spcBef>
            </a:pPr>
            <a:endParaRPr sz="1400"/>
          </a:p>
          <a:p>
            <a:pPr marL="451484">
              <a:lnSpc>
                <a:spcPct val="1000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general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diagrams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illustrated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diagonal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99360" y="841247"/>
            <a:ext cx="2694432" cy="29016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670304" y="5864352"/>
            <a:ext cx="1889760" cy="23286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462271" y="5852159"/>
            <a:ext cx="146303" cy="19507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376928" y="7900416"/>
            <a:ext cx="1877568" cy="2926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2755392" y="2950464"/>
            <a:ext cx="0" cy="792480"/>
          </a:xfrm>
          <a:custGeom>
            <a:avLst/>
            <a:gdLst/>
            <a:ahLst/>
            <a:cxnLst/>
            <a:rect l="l" t="t" r="r" b="b"/>
            <a:pathLst>
              <a:path w="0" h="792480">
                <a:moveTo>
                  <a:pt x="0" y="792480"/>
                </a:moveTo>
                <a:lnTo>
                  <a:pt x="0" y="0"/>
                </a:lnTo>
              </a:path>
            </a:pathLst>
          </a:custGeom>
          <a:ln w="109728">
            <a:solidFill>
              <a:srgbClr val="13131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023619" y="415290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993139" y="8979154"/>
            <a:ext cx="6188075" cy="6521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25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50505"/>
                </a:solidFill>
                <a:latin typeface="Times New Roman"/>
                <a:cs typeface="Times New Roman"/>
              </a:rPr>
              <a:t>analyst.</a:t>
            </a:r>
            <a:r>
              <a:rPr dirty="0" smtClean="0" sz="125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endParaRPr sz="1250">
              <a:latin typeface="Times New Roman"/>
              <a:cs typeface="Times New Roman"/>
            </a:endParaRPr>
          </a:p>
          <a:p>
            <a:pPr algn="r" marR="12700">
              <a:lnSpc>
                <a:spcPts val="3565"/>
              </a:lnSpc>
            </a:pPr>
            <a:r>
              <a:rPr dirty="0" smtClean="0" sz="3000" spc="30" b="1">
                <a:solidFill>
                  <a:srgbClr val="031D59"/>
                </a:solidFill>
                <a:latin typeface="Arial"/>
                <a:cs typeface="Arial"/>
              </a:rPr>
              <a:t>54</a:t>
            </a:r>
            <a:endParaRPr sz="3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53588" y="409193"/>
            <a:ext cx="166878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10">
                <a:solidFill>
                  <a:srgbClr val="5B281A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100">
                <a:solidFill>
                  <a:srgbClr val="5B281A"/>
                </a:solidFill>
                <a:latin typeface="Times New Roman"/>
                <a:cs typeface="Times New Roman"/>
              </a:rPr>
              <a:t>U</a:t>
            </a:r>
            <a:r>
              <a:rPr dirty="0" smtClean="0" sz="1050" spc="10">
                <a:solidFill>
                  <a:srgbClr val="970C11"/>
                </a:solidFill>
                <a:latin typeface="Times New Roman"/>
                <a:cs typeface="Times New Roman"/>
              </a:rPr>
              <a:t>nsupervised</a:t>
            </a:r>
            <a:r>
              <a:rPr dirty="0" smtClean="0" sz="1050" spc="10">
                <a:solidFill>
                  <a:srgbClr val="970C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25">
                <a:solidFill>
                  <a:srgbClr val="970C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80181C"/>
                </a:solidFill>
                <a:latin typeface="Times New Roman"/>
                <a:cs typeface="Times New Roman"/>
              </a:rPr>
              <a:t>Classificatio</a:t>
            </a:r>
            <a:r>
              <a:rPr dirty="0" smtClean="0" sz="1050" spc="80">
                <a:solidFill>
                  <a:srgbClr val="80181C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55">
                <a:solidFill>
                  <a:srgbClr val="18541C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E1A41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1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255011" y="2051304"/>
            <a:ext cx="171450" cy="1035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170" b="1">
                <a:solidFill>
                  <a:srgbClr val="050505"/>
                </a:solidFill>
                <a:latin typeface="Arial"/>
                <a:cs typeface="Arial"/>
              </a:rPr>
              <a:t>l</a:t>
            </a:r>
            <a:r>
              <a:rPr dirty="0" smtClean="0" sz="600" spc="204" b="1">
                <a:solidFill>
                  <a:srgbClr val="050505"/>
                </a:solidFill>
                <a:latin typeface="Arial"/>
                <a:cs typeface="Arial"/>
              </a:rPr>
              <a:t>()</a:t>
            </a:r>
            <a:endParaRPr sz="6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173086" y="2107438"/>
            <a:ext cx="262890" cy="3638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32258" sz="2325" spc="-1867" b="1">
                <a:solidFill>
                  <a:srgbClr val="050505"/>
                </a:solidFill>
                <a:latin typeface="Times New Roman"/>
                <a:cs typeface="Times New Roman"/>
              </a:rPr>
              <a:t>z</a:t>
            </a:r>
            <a:r>
              <a:rPr dirty="0" smtClean="0" sz="1000" spc="725" b="1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55011" y="2409697"/>
            <a:ext cx="169545" cy="142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114">
                <a:solidFill>
                  <a:srgbClr val="1C1C1C"/>
                </a:solidFill>
                <a:latin typeface="Times New Roman"/>
                <a:cs typeface="Times New Roman"/>
              </a:rPr>
              <a:t>&lt;{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48916" y="2461259"/>
            <a:ext cx="167005" cy="2406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00" spc="-140" b="1">
                <a:solidFill>
                  <a:srgbClr val="050505"/>
                </a:solidFill>
                <a:latin typeface="Times New Roman"/>
                <a:cs typeface="Times New Roman"/>
              </a:rPr>
              <a:t>m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98596" y="1831085"/>
            <a:ext cx="149860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765">
                <a:solidFill>
                  <a:srgbClr val="050505"/>
                </a:solidFill>
                <a:latin typeface="Arial"/>
                <a:cs typeface="Arial"/>
              </a:rPr>
              <a:t>I</a:t>
            </a:r>
            <a:endParaRPr sz="7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876291" y="792480"/>
            <a:ext cx="319405" cy="3759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400" spc="-390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sz="2400" spc="3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800" spc="-10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43650" sz="2100" spc="67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endParaRPr baseline="43650" sz="21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486147" y="945642"/>
            <a:ext cx="497205" cy="3746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250" spc="-610">
                <a:solidFill>
                  <a:srgbClr val="050505"/>
                </a:solidFill>
                <a:latin typeface="Courier New"/>
                <a:cs typeface="Courier New"/>
              </a:rPr>
              <a:t>•••••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81347" y="1205483"/>
            <a:ext cx="873760" cy="42290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350" spc="-35">
                <a:solidFill>
                  <a:srgbClr val="050505"/>
                </a:solidFill>
                <a:latin typeface="Arial"/>
                <a:cs typeface="Arial"/>
              </a:rPr>
              <a:t>.</a:t>
            </a:r>
            <a:r>
              <a:rPr dirty="0" smtClean="0" sz="2350" spc="-30" b="1">
                <a:solidFill>
                  <a:srgbClr val="050505"/>
                </a:solidFill>
                <a:latin typeface="Arial"/>
                <a:cs typeface="Arial"/>
              </a:rPr>
              <a:t>.</a:t>
            </a:r>
            <a:r>
              <a:rPr dirty="0" smtClean="0" sz="2350" spc="-95" b="1">
                <a:solidFill>
                  <a:srgbClr val="050505"/>
                </a:solidFill>
                <a:latin typeface="Arial"/>
                <a:cs typeface="Arial"/>
              </a:rPr>
              <a:t>.</a:t>
            </a:r>
            <a:r>
              <a:rPr dirty="0" smtClean="0" sz="2350" spc="-525" b="1">
                <a:solidFill>
                  <a:srgbClr val="050505"/>
                </a:solidFill>
                <a:latin typeface="Arial"/>
                <a:cs typeface="Arial"/>
              </a:rPr>
              <a:t>:1</a:t>
            </a:r>
            <a:r>
              <a:rPr dirty="0" smtClean="0" sz="2350" spc="-625" b="1">
                <a:solidFill>
                  <a:srgbClr val="050505"/>
                </a:solidFill>
                <a:latin typeface="Arial"/>
                <a:cs typeface="Arial"/>
              </a:rPr>
              <a:t>1</a:t>
            </a:r>
            <a:r>
              <a:rPr dirty="0" smtClean="0" baseline="11695" sz="2850" spc="-494" b="1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sz="2700" spc="-495" b="1">
                <a:solidFill>
                  <a:srgbClr val="050505"/>
                </a:solidFill>
                <a:latin typeface="Times New Roman"/>
                <a:cs typeface="Times New Roman"/>
              </a:rPr>
              <a:t>·,!=·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949700" y="1483868"/>
            <a:ext cx="263525" cy="3003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00" spc="125">
                <a:solidFill>
                  <a:srgbClr val="1C1C1C"/>
                </a:solidFill>
                <a:latin typeface="Arial"/>
                <a:cs typeface="Arial"/>
              </a:rPr>
              <a:t>.</a:t>
            </a:r>
            <a:r>
              <a:rPr dirty="0" smtClean="0" sz="1900" spc="-40">
                <a:solidFill>
                  <a:srgbClr val="1C1C1C"/>
                </a:solidFill>
                <a:latin typeface="Arial"/>
                <a:cs typeface="Arial"/>
              </a:rPr>
              <a:t>.</a:t>
            </a:r>
            <a:r>
              <a:rPr dirty="0" smtClean="0" sz="1900" spc="355">
                <a:solidFill>
                  <a:srgbClr val="050505"/>
                </a:solidFill>
                <a:latin typeface="Arial"/>
                <a:cs typeface="Arial"/>
              </a:rPr>
              <a:t>'</a:t>
            </a:r>
            <a:endParaRPr sz="19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406900" y="1426718"/>
            <a:ext cx="548640" cy="3683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00" spc="580">
                <a:solidFill>
                  <a:srgbClr val="050505"/>
                </a:solidFill>
                <a:latin typeface="Arial"/>
                <a:cs typeface="Arial"/>
              </a:rPr>
              <a:t>I</a:t>
            </a:r>
            <a:r>
              <a:rPr dirty="0" smtClean="0" sz="1900" spc="135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2350" spc="635">
                <a:solidFill>
                  <a:srgbClr val="050505"/>
                </a:solidFill>
                <a:latin typeface="Arial"/>
                <a:cs typeface="Arial"/>
              </a:rPr>
              <a:t>I</a:t>
            </a:r>
            <a:r>
              <a:rPr dirty="0" smtClean="0" sz="2350" spc="390">
                <a:solidFill>
                  <a:srgbClr val="050505"/>
                </a:solidFill>
                <a:latin typeface="Arial"/>
                <a:cs typeface="Arial"/>
              </a:rPr>
              <a:t>.</a:t>
            </a:r>
            <a:endParaRPr sz="23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949700" y="1663445"/>
            <a:ext cx="129539" cy="2298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5">
                <a:solidFill>
                  <a:srgbClr val="050505"/>
                </a:solidFill>
                <a:latin typeface="Courier New"/>
                <a:cs typeface="Courier New"/>
              </a:rPr>
              <a:t>•</a:t>
            </a:r>
            <a:endParaRPr sz="1350">
              <a:latin typeface="Courier New"/>
              <a:cs typeface="Courier New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12996" y="1274064"/>
            <a:ext cx="480059" cy="7416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12345" sz="2700" spc="-89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sz="4800" spc="-600">
                <a:solidFill>
                  <a:srgbClr val="050505"/>
                </a:solidFill>
                <a:latin typeface="Times New Roman"/>
                <a:cs typeface="Times New Roman"/>
              </a:rPr>
              <a:t>.....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486147" y="1867661"/>
            <a:ext cx="146685" cy="309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-245" b="1">
                <a:solidFill>
                  <a:srgbClr val="050505"/>
                </a:solidFill>
                <a:latin typeface="Times New Roman"/>
                <a:cs typeface="Times New Roman"/>
              </a:rPr>
              <a:t>I•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480052" y="2047240"/>
            <a:ext cx="166370" cy="2247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60">
                <a:solidFill>
                  <a:srgbClr val="050505"/>
                </a:solidFill>
                <a:latin typeface="Arial"/>
                <a:cs typeface="Arial"/>
              </a:rPr>
              <a:t>••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08451" y="2231135"/>
            <a:ext cx="85090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45">
                <a:solidFill>
                  <a:srgbClr val="050505"/>
                </a:solidFill>
                <a:latin typeface="Arial"/>
                <a:cs typeface="Arial"/>
              </a:rPr>
              <a:t>•</a:t>
            </a:r>
            <a:endParaRPr sz="12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486660" y="3255264"/>
            <a:ext cx="184785" cy="2057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95">
                <a:solidFill>
                  <a:srgbClr val="1C1C1C"/>
                </a:solidFill>
                <a:latin typeface="Courier New"/>
                <a:cs typeface="Courier New"/>
              </a:rPr>
              <a:t>30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492755" y="3706876"/>
            <a:ext cx="784860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335" b="1">
                <a:solidFill>
                  <a:srgbClr val="050505"/>
                </a:solidFill>
                <a:latin typeface="Courier New"/>
                <a:cs typeface="Courier New"/>
              </a:rPr>
              <a:t>20</a:t>
            </a:r>
            <a:r>
              <a:rPr dirty="0" smtClean="0" sz="1100" spc="335" b="1">
                <a:solidFill>
                  <a:srgbClr val="050505"/>
                </a:solidFill>
                <a:latin typeface="Courier New"/>
                <a:cs typeface="Courier New"/>
              </a:rPr>
              <a:t> </a:t>
            </a:r>
            <a:r>
              <a:rPr dirty="0" smtClean="0" sz="1100" spc="-325" b="1">
                <a:solidFill>
                  <a:srgbClr val="050505"/>
                </a:solidFill>
                <a:latin typeface="Courier New"/>
                <a:cs typeface="Courier New"/>
              </a:rPr>
              <a:t> </a:t>
            </a:r>
            <a:r>
              <a:rPr dirty="0" smtClean="0" sz="1100" spc="335" b="1">
                <a:solidFill>
                  <a:srgbClr val="050505"/>
                </a:solidFill>
                <a:latin typeface="Courier New"/>
                <a:cs typeface="Courier New"/>
              </a:rPr>
              <a:t>3</a:t>
            </a:r>
            <a:r>
              <a:rPr dirty="0" smtClean="0" sz="1100" spc="335" b="1">
                <a:solidFill>
                  <a:srgbClr val="050505"/>
                </a:solidFill>
                <a:latin typeface="Courier New"/>
                <a:cs typeface="Courier New"/>
              </a:rPr>
              <a:t> </a:t>
            </a:r>
            <a:r>
              <a:rPr dirty="0" smtClean="0" sz="1100" spc="-325" b="1">
                <a:solidFill>
                  <a:srgbClr val="050505"/>
                </a:solidFill>
                <a:latin typeface="Courier New"/>
                <a:cs typeface="Courier New"/>
              </a:rPr>
              <a:t> </a:t>
            </a:r>
            <a:r>
              <a:rPr dirty="0" smtClean="0" sz="1100" spc="335" b="1">
                <a:solidFill>
                  <a:srgbClr val="050505"/>
                </a:solidFill>
                <a:latin typeface="Courier New"/>
                <a:cs typeface="Courier New"/>
              </a:rPr>
              <a:t>0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675379" y="3706876"/>
            <a:ext cx="741680" cy="5010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22250">
              <a:lnSpc>
                <a:spcPct val="100000"/>
              </a:lnSpc>
            </a:pPr>
            <a:r>
              <a:rPr dirty="0" smtClean="0" sz="1100" spc="335" b="1">
                <a:solidFill>
                  <a:srgbClr val="050505"/>
                </a:solidFill>
                <a:latin typeface="Courier New"/>
                <a:cs typeface="Courier New"/>
              </a:rPr>
              <a:t>50--</a:t>
            </a:r>
            <a:endParaRPr sz="1100">
              <a:latin typeface="Courier New"/>
              <a:cs typeface="Courier New"/>
            </a:endParaRPr>
          </a:p>
          <a:p>
            <a:pPr>
              <a:lnSpc>
                <a:spcPts val="950"/>
              </a:lnSpc>
              <a:spcBef>
                <a:spcPts val="25"/>
              </a:spcBef>
            </a:pPr>
            <a:endParaRPr sz="950"/>
          </a:p>
          <a:p>
            <a:pPr marL="12700">
              <a:lnSpc>
                <a:spcPct val="100000"/>
              </a:lnSpc>
            </a:pPr>
            <a:r>
              <a:rPr dirty="0" smtClean="0" sz="1300" spc="-70" b="1">
                <a:solidFill>
                  <a:srgbClr val="050505"/>
                </a:solidFill>
                <a:latin typeface="Arial"/>
                <a:cs typeface="Arial"/>
              </a:rPr>
              <a:t>BAND</a:t>
            </a:r>
            <a:r>
              <a:rPr dirty="0" smtClean="0" sz="1300" spc="80" b="1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300" spc="0" b="1">
                <a:solidFill>
                  <a:srgbClr val="1C1C1C"/>
                </a:solidFill>
                <a:latin typeface="Arial"/>
                <a:cs typeface="Arial"/>
              </a:rPr>
              <a:t>7</a:t>
            </a:r>
            <a:endParaRPr sz="13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897551" y="3706876"/>
            <a:ext cx="278765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335" b="1">
                <a:solidFill>
                  <a:srgbClr val="050505"/>
                </a:solidFill>
                <a:latin typeface="Courier New"/>
                <a:cs typeface="Courier New"/>
              </a:rPr>
              <a:t>_.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87044" y="4407154"/>
            <a:ext cx="5791835" cy="11169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81330">
              <a:lnSpc>
                <a:spcPct val="115999"/>
              </a:lnSpc>
            </a:pP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occurs</a:t>
            </a:r>
            <a:r>
              <a:rPr dirty="0" smtClean="0" sz="125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dark</a:t>
            </a:r>
            <a:r>
              <a:rPr dirty="0" smtClean="0" sz="125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50505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50505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tend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dark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50505"/>
                </a:solidFill>
                <a:latin typeface="Times New Roman"/>
                <a:cs typeface="Times New Roman"/>
              </a:rPr>
              <a:t>band,</a:t>
            </a:r>
            <a:r>
              <a:rPr dirty="0" smtClean="0" sz="125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increases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region,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50505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50505"/>
                </a:solidFill>
                <a:latin typeface="Times New Roman"/>
                <a:cs typeface="Times New Roman"/>
              </a:rPr>
              <a:t>tends</a:t>
            </a:r>
            <a:r>
              <a:rPr dirty="0" smtClean="0" sz="125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increase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50505"/>
                </a:solidFill>
                <a:latin typeface="Times New Roman"/>
                <a:cs typeface="Times New Roman"/>
              </a:rPr>
              <a:t>others.</a:t>
            </a:r>
            <a:r>
              <a:rPr dirty="0" smtClean="0" sz="125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relationship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holds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near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infrared;</a:t>
            </a:r>
            <a:r>
              <a:rPr dirty="0" smtClean="0" sz="125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50505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50505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necessarily</a:t>
            </a:r>
            <a:r>
              <a:rPr dirty="0" smtClean="0" sz="125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25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widely</a:t>
            </a:r>
            <a:r>
              <a:rPr dirty="0" smtClean="0" sz="125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separated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 spectral</a:t>
            </a:r>
            <a:r>
              <a:rPr dirty="0" smtClean="0" sz="125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regions.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Forty</a:t>
            </a:r>
            <a:r>
              <a:rPr dirty="0" smtClean="0" sz="125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50505"/>
                </a:solidFill>
                <a:latin typeface="Times New Roman"/>
                <a:cs typeface="Times New Roman"/>
              </a:rPr>
              <a:t>plotted</a:t>
            </a:r>
            <a:r>
              <a:rPr dirty="0" smtClean="0" sz="125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50505"/>
                </a:solidFill>
                <a:latin typeface="Times New Roman"/>
                <a:cs typeface="Times New Roman"/>
              </a:rPr>
              <a:t>diagrams</a:t>
            </a:r>
            <a:r>
              <a:rPr dirty="0" smtClean="0" sz="125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Figure: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566163" y="6229603"/>
            <a:ext cx="210820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5" b="1">
                <a:solidFill>
                  <a:srgbClr val="050505"/>
                </a:solidFill>
                <a:latin typeface="Arial"/>
                <a:cs typeface="Arial"/>
              </a:rPr>
              <a:t>40</a:t>
            </a:r>
            <a:endParaRPr sz="13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358900" y="6627876"/>
            <a:ext cx="194310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675" b="1">
                <a:solidFill>
                  <a:srgbClr val="050505"/>
                </a:solidFill>
                <a:latin typeface="Arial"/>
                <a:cs typeface="Arial"/>
              </a:rPr>
              <a:t>N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358900" y="6754114"/>
            <a:ext cx="18097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600" b="1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357248" y="6844030"/>
            <a:ext cx="426084" cy="4984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3970">
              <a:lnSpc>
                <a:spcPts val="1825"/>
              </a:lnSpc>
            </a:pPr>
            <a:r>
              <a:rPr dirty="0" smtClean="0" sz="1550" spc="345" b="1">
                <a:solidFill>
                  <a:srgbClr val="050505"/>
                </a:solidFill>
                <a:latin typeface="Arial"/>
                <a:cs typeface="Arial"/>
              </a:rPr>
              <a:t>z</a:t>
            </a:r>
            <a:endParaRPr sz="1550">
              <a:latin typeface="Arial"/>
              <a:cs typeface="Arial"/>
            </a:endParaRPr>
          </a:p>
          <a:p>
            <a:pPr marL="12700">
              <a:lnSpc>
                <a:spcPts val="1295"/>
              </a:lnSpc>
            </a:pPr>
            <a:r>
              <a:rPr dirty="0" smtClean="0" sz="950" spc="-445" b="1">
                <a:solidFill>
                  <a:srgbClr val="050505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-24305" sz="2400" spc="-1492" b="1">
                <a:solidFill>
                  <a:srgbClr val="050505"/>
                </a:solidFill>
                <a:latin typeface="Arial"/>
                <a:cs typeface="Arial"/>
              </a:rPr>
              <a:t>m</a:t>
            </a:r>
            <a:r>
              <a:rPr dirty="0" smtClean="0" sz="950" spc="5" b="1">
                <a:solidFill>
                  <a:srgbClr val="050505"/>
                </a:solidFill>
                <a:latin typeface="Times New Roman"/>
                <a:cs typeface="Times New Roman"/>
              </a:rPr>
              <a:t>:(</a:t>
            </a:r>
            <a:r>
              <a:rPr dirty="0" smtClean="0" sz="950" spc="5" b="1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950" spc="-120" b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 b="1">
                <a:solidFill>
                  <a:srgbClr val="050505"/>
                </a:solidFill>
                <a:latin typeface="Arial"/>
                <a:cs typeface="Arial"/>
              </a:rPr>
              <a:t>20</a:t>
            </a:r>
            <a:endParaRPr sz="125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931667" y="6562852"/>
            <a:ext cx="237490" cy="2711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700" spc="-310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26041" sz="2400" spc="-660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sz="1700" spc="-180">
                <a:solidFill>
                  <a:srgbClr val="050505"/>
                </a:solidFill>
                <a:latin typeface="Times New Roman"/>
                <a:cs typeface="Times New Roman"/>
              </a:rPr>
              <a:t>•••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834132" y="6527292"/>
            <a:ext cx="398145" cy="5511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20576" sz="4050" spc="-375" i="1">
                <a:solidFill>
                  <a:srgbClr val="050505"/>
                </a:solidFill>
                <a:latin typeface="Times New Roman"/>
                <a:cs typeface="Times New Roman"/>
              </a:rPr>
              <a:t>·</a:t>
            </a:r>
            <a:r>
              <a:rPr dirty="0" smtClean="0" sz="1700" spc="-459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-20576" sz="4050" spc="-727" i="1">
                <a:solidFill>
                  <a:srgbClr val="050505"/>
                </a:solidFill>
                <a:latin typeface="Times New Roman"/>
                <a:cs typeface="Times New Roman"/>
              </a:rPr>
              <a:t>:</a:t>
            </a:r>
            <a:r>
              <a:rPr dirty="0" smtClean="0" sz="1700" spc="-254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-20576" sz="4050" spc="-705" i="1">
                <a:solidFill>
                  <a:srgbClr val="050505"/>
                </a:solidFill>
                <a:latin typeface="Times New Roman"/>
                <a:cs typeface="Times New Roman"/>
              </a:rPr>
              <a:t>·</a:t>
            </a:r>
            <a:r>
              <a:rPr dirty="0" smtClean="0" sz="1700" spc="105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sz="1650" spc="95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endParaRPr sz="16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687827" y="6848856"/>
            <a:ext cx="407034" cy="3873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50" spc="-5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baseline="-20061" sz="2700" spc="-690">
                <a:solidFill>
                  <a:srgbClr val="050505"/>
                </a:solidFill>
                <a:latin typeface="Courier New"/>
                <a:cs typeface="Courier New"/>
              </a:rPr>
              <a:t>•</a:t>
            </a:r>
            <a:r>
              <a:rPr dirty="0" smtClean="0" sz="1650" spc="-430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baseline="-20061" sz="2700" spc="-952">
                <a:solidFill>
                  <a:srgbClr val="050505"/>
                </a:solidFill>
                <a:latin typeface="Courier New"/>
                <a:cs typeface="Courier New"/>
              </a:rPr>
              <a:t>•</a:t>
            </a:r>
            <a:r>
              <a:rPr dirty="0" smtClean="0" sz="1650" spc="-254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baseline="-20061" sz="2700" spc="-1222">
                <a:solidFill>
                  <a:srgbClr val="050505"/>
                </a:solidFill>
                <a:latin typeface="Courier New"/>
                <a:cs typeface="Courier New"/>
              </a:rPr>
              <a:t>•</a:t>
            </a:r>
            <a:r>
              <a:rPr dirty="0" smtClean="0" sz="1650" spc="20">
                <a:solidFill>
                  <a:srgbClr val="050505"/>
                </a:solidFill>
                <a:latin typeface="Arial"/>
                <a:cs typeface="Arial"/>
              </a:rPr>
              <a:t>•</a:t>
            </a:r>
            <a:endParaRPr sz="165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504948" y="6774942"/>
            <a:ext cx="419100" cy="7556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8301" sz="6525" spc="-1402">
                <a:solidFill>
                  <a:srgbClr val="050505"/>
                </a:solidFill>
                <a:latin typeface="Arial"/>
                <a:cs typeface="Arial"/>
              </a:rPr>
              <a:t>.</a:t>
            </a:r>
            <a:r>
              <a:rPr dirty="0" smtClean="0" sz="1800" spc="-260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baseline="-8301" sz="6525" spc="-1650">
                <a:solidFill>
                  <a:srgbClr val="050505"/>
                </a:solidFill>
                <a:latin typeface="Arial"/>
                <a:cs typeface="Arial"/>
              </a:rPr>
              <a:t>.</a:t>
            </a:r>
            <a:r>
              <a:rPr dirty="0" smtClean="0" sz="1800" spc="-135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sz="1800" spc="-595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baseline="-8301" sz="6525" spc="-1155">
                <a:solidFill>
                  <a:srgbClr val="050505"/>
                </a:solidFill>
                <a:latin typeface="Arial"/>
                <a:cs typeface="Arial"/>
              </a:rPr>
              <a:t>.</a:t>
            </a:r>
            <a:r>
              <a:rPr dirty="0" smtClean="0" sz="1800" spc="-545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baseline="-8301" sz="6525" spc="-1222">
                <a:solidFill>
                  <a:srgbClr val="050505"/>
                </a:solidFill>
                <a:latin typeface="Arial"/>
                <a:cs typeface="Arial"/>
              </a:rPr>
              <a:t>.</a:t>
            </a:r>
            <a:r>
              <a:rPr dirty="0" smtClean="0" sz="1800" spc="-430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baseline="25252" sz="2475" spc="44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endParaRPr baseline="25252" sz="2475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706116" y="7298435"/>
            <a:ext cx="81280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135">
                <a:solidFill>
                  <a:srgbClr val="050505"/>
                </a:solidFill>
                <a:latin typeface="Times New Roman"/>
                <a:cs typeface="Times New Roman"/>
              </a:rPr>
              <a:t>-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389123" y="7330693"/>
            <a:ext cx="672465" cy="1148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126364">
              <a:lnSpc>
                <a:spcPct val="100000"/>
              </a:lnSpc>
            </a:pPr>
            <a:r>
              <a:rPr dirty="0" smtClean="0" sz="1750" spc="45">
                <a:solidFill>
                  <a:srgbClr val="050505"/>
                </a:solidFill>
                <a:latin typeface="Arial"/>
                <a:cs typeface="Arial"/>
              </a:rPr>
              <a:t>•••</a:t>
            </a:r>
            <a:endParaRPr sz="1750">
              <a:latin typeface="Arial"/>
              <a:cs typeface="Arial"/>
            </a:endParaRPr>
          </a:p>
          <a:p>
            <a:pPr marL="177165">
              <a:lnSpc>
                <a:spcPct val="100000"/>
              </a:lnSpc>
              <a:spcBef>
                <a:spcPts val="204"/>
              </a:spcBef>
            </a:pPr>
            <a:r>
              <a:rPr dirty="0" smtClean="0" sz="1700" spc="70">
                <a:solidFill>
                  <a:srgbClr val="050505"/>
                </a:solidFill>
                <a:latin typeface="Arial"/>
                <a:cs typeface="Arial"/>
              </a:rPr>
              <a:t>•</a:t>
            </a:r>
            <a:endParaRPr sz="170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46"/>
              </a:spcBef>
            </a:pPr>
            <a:endParaRPr sz="950"/>
          </a:p>
          <a:p>
            <a:pPr marL="182880">
              <a:lnSpc>
                <a:spcPct val="100000"/>
              </a:lnSpc>
            </a:pPr>
            <a:r>
              <a:rPr dirty="0" smtClean="0" sz="1400" spc="-45" b="1">
                <a:solidFill>
                  <a:srgbClr val="050505"/>
                </a:solidFill>
                <a:latin typeface="Courier New"/>
                <a:cs typeface="Courier New"/>
              </a:rPr>
              <a:t>20</a:t>
            </a:r>
            <a:endParaRPr sz="140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  <a:spcBef>
                <a:spcPts val="190"/>
              </a:spcBef>
            </a:pPr>
            <a:r>
              <a:rPr dirty="0" smtClean="0" sz="1450" spc="20" b="1">
                <a:solidFill>
                  <a:srgbClr val="050505"/>
                </a:solidFill>
                <a:latin typeface="Arial"/>
                <a:cs typeface="Arial"/>
              </a:rPr>
              <a:t>BAND1</a:t>
            </a:r>
            <a:endParaRPr sz="145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181091" y="7324597"/>
            <a:ext cx="110489" cy="2774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750" spc="55">
                <a:solidFill>
                  <a:srgbClr val="050505"/>
                </a:solidFill>
                <a:latin typeface="Arial"/>
                <a:cs typeface="Arial"/>
              </a:rPr>
              <a:t>•</a:t>
            </a:r>
            <a:endParaRPr sz="175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266691" y="6205220"/>
            <a:ext cx="216535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25" b="1">
                <a:solidFill>
                  <a:srgbClr val="050505"/>
                </a:solidFill>
                <a:latin typeface="Arial"/>
                <a:cs typeface="Arial"/>
              </a:rPr>
              <a:t>40</a:t>
            </a:r>
            <a:endParaRPr sz="13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534659" y="5916167"/>
            <a:ext cx="256540" cy="3752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18518" sz="2700" spc="-982">
                <a:solidFill>
                  <a:srgbClr val="050505"/>
                </a:solidFill>
                <a:latin typeface="Courier New"/>
                <a:cs typeface="Courier New"/>
              </a:rPr>
              <a:t>•</a:t>
            </a:r>
            <a:r>
              <a:rPr dirty="0" smtClean="0" sz="1750" spc="-145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baseline="-18518" sz="2700" spc="-1305">
                <a:solidFill>
                  <a:srgbClr val="050505"/>
                </a:solidFill>
                <a:latin typeface="Courier New"/>
                <a:cs typeface="Courier New"/>
              </a:rPr>
              <a:t>•</a:t>
            </a:r>
            <a:r>
              <a:rPr dirty="0" smtClean="0" sz="1750" spc="75">
                <a:solidFill>
                  <a:srgbClr val="050505"/>
                </a:solidFill>
                <a:latin typeface="Arial"/>
                <a:cs typeface="Arial"/>
              </a:rPr>
              <a:t>•</a:t>
            </a:r>
            <a:endParaRPr sz="175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443220" y="6056376"/>
            <a:ext cx="324485" cy="3022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spc="85">
                <a:solidFill>
                  <a:srgbClr val="050505"/>
                </a:solidFill>
                <a:latin typeface="Courier New"/>
                <a:cs typeface="Courier New"/>
              </a:rPr>
              <a:t>•</a:t>
            </a:r>
            <a:r>
              <a:rPr dirty="0" smtClean="0" sz="1800" spc="-570">
                <a:solidFill>
                  <a:srgbClr val="050505"/>
                </a:solidFill>
                <a:latin typeface="Courier New"/>
                <a:cs typeface="Courier New"/>
              </a:rPr>
              <a:t> </a:t>
            </a:r>
            <a:r>
              <a:rPr dirty="0" smtClean="0" sz="1700" spc="75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559044" y="6227571"/>
            <a:ext cx="111125" cy="2711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700" spc="75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211571" y="6428740"/>
            <a:ext cx="382270" cy="3613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24305" sz="2400" spc="165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-24305" sz="2400" spc="262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700" spc="-265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-23569" sz="2475" spc="-209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sz="1700" spc="180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028691" y="6702552"/>
            <a:ext cx="515620" cy="2863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spc="10">
                <a:solidFill>
                  <a:srgbClr val="050505"/>
                </a:solidFill>
                <a:latin typeface="Times New Roman"/>
                <a:cs typeface="Times New Roman"/>
              </a:rPr>
              <a:t>•••</a:t>
            </a:r>
            <a:r>
              <a:rPr dirty="0" smtClean="0" sz="1800" spc="-484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29411" sz="2550" spc="-817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sz="1800" spc="10">
                <a:solidFill>
                  <a:srgbClr val="050505"/>
                </a:solidFill>
                <a:latin typeface="Times New Roman"/>
                <a:cs typeface="Times New Roman"/>
              </a:rPr>
              <a:t>••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967732" y="6477000"/>
            <a:ext cx="666750" cy="7118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250" spc="-425" i="1">
                <a:solidFill>
                  <a:srgbClr val="050505"/>
                </a:solidFill>
                <a:latin typeface="Times New Roman"/>
                <a:cs typeface="Times New Roman"/>
              </a:rPr>
              <a:t>·</a:t>
            </a:r>
            <a:r>
              <a:rPr dirty="0" smtClean="0" baseline="-31045" sz="2550" spc="-225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sz="2250" spc="-434" i="1">
                <a:solidFill>
                  <a:srgbClr val="050505"/>
                </a:solidFill>
                <a:latin typeface="Times New Roman"/>
                <a:cs typeface="Times New Roman"/>
              </a:rPr>
              <a:t>-</a:t>
            </a:r>
            <a:r>
              <a:rPr dirty="0" smtClean="0" baseline="-29320" sz="2700" spc="-254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sz="2250" spc="-475" i="1">
                <a:solidFill>
                  <a:srgbClr val="050505"/>
                </a:solidFill>
                <a:latin typeface="Times New Roman"/>
                <a:cs typeface="Times New Roman"/>
              </a:rPr>
              <a:t>:</a:t>
            </a:r>
            <a:r>
              <a:rPr dirty="0" smtClean="0" baseline="-29320" sz="2700" spc="-187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sz="2250" spc="-229" i="1">
                <a:solidFill>
                  <a:srgbClr val="050505"/>
                </a:solidFill>
                <a:latin typeface="Times New Roman"/>
                <a:cs typeface="Times New Roman"/>
              </a:rPr>
              <a:t>:</a:t>
            </a:r>
            <a:r>
              <a:rPr dirty="0" smtClean="0" sz="4200" spc="0" i="1">
                <a:solidFill>
                  <a:srgbClr val="050505"/>
                </a:solidFill>
                <a:latin typeface="Times New Roman"/>
                <a:cs typeface="Times New Roman"/>
              </a:rPr>
              <a:t>.</a:t>
            </a:r>
            <a:r>
              <a:rPr dirty="0" smtClean="0" sz="4100" spc="155">
                <a:solidFill>
                  <a:srgbClr val="050505"/>
                </a:solidFill>
                <a:latin typeface="Arial"/>
                <a:cs typeface="Arial"/>
              </a:rPr>
              <a:t>.</a:t>
            </a:r>
            <a:endParaRPr sz="41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095747" y="6894576"/>
            <a:ext cx="900430" cy="4781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548640" algn="l"/>
              </a:tabLst>
            </a:pPr>
            <a:r>
              <a:rPr dirty="0" smtClean="0" sz="1500" spc="80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sz="1500" spc="80">
                <a:solidFill>
                  <a:srgbClr val="050505"/>
                </a:solidFill>
                <a:latin typeface="Times New Roman"/>
                <a:cs typeface="Times New Roman"/>
              </a:rPr>
              <a:t>	</a:t>
            </a:r>
            <a:r>
              <a:rPr dirty="0" smtClean="0" sz="1600" spc="-275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-13888" sz="3600" spc="-1725">
                <a:solidFill>
                  <a:srgbClr val="050505"/>
                </a:solidFill>
                <a:latin typeface="Courier New"/>
                <a:cs typeface="Courier New"/>
              </a:rPr>
              <a:t>.</a:t>
            </a:r>
            <a:r>
              <a:rPr dirty="0" smtClean="0" sz="1600" spc="-65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-13888" sz="3600" spc="-1335">
                <a:solidFill>
                  <a:srgbClr val="050505"/>
                </a:solidFill>
                <a:latin typeface="Courier New"/>
                <a:cs typeface="Courier New"/>
              </a:rPr>
              <a:t>:</a:t>
            </a:r>
            <a:r>
              <a:rPr dirty="0" smtClean="0" sz="1700" spc="-360">
                <a:solidFill>
                  <a:srgbClr val="050505"/>
                </a:solidFill>
                <a:latin typeface="Arial"/>
                <a:cs typeface="Arial"/>
              </a:rPr>
              <a:t>•</a:t>
            </a:r>
            <a:r>
              <a:rPr dirty="0" smtClean="0" baseline="-13888" sz="3600" spc="-975">
                <a:solidFill>
                  <a:srgbClr val="050505"/>
                </a:solidFill>
                <a:latin typeface="Courier New"/>
                <a:cs typeface="Courier New"/>
              </a:rPr>
              <a:t>•</a:t>
            </a:r>
            <a:endParaRPr baseline="-13888" sz="3600">
              <a:latin typeface="Courier New"/>
              <a:cs typeface="Courier New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047235" y="6585965"/>
            <a:ext cx="165735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15" b="1">
                <a:solidFill>
                  <a:srgbClr val="050505"/>
                </a:solidFill>
                <a:latin typeface="Times New Roman"/>
                <a:cs typeface="Times New Roman"/>
              </a:rPr>
              <a:t>(It)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047235" y="6641592"/>
            <a:ext cx="178435" cy="2863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spc="395" b="1">
                <a:solidFill>
                  <a:srgbClr val="050505"/>
                </a:solidFill>
                <a:latin typeface="Times New Roman"/>
                <a:cs typeface="Times New Roman"/>
              </a:rPr>
              <a:t>c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047235" y="6801104"/>
            <a:ext cx="168910" cy="2546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325" b="1">
                <a:solidFill>
                  <a:srgbClr val="050505"/>
                </a:solidFill>
                <a:latin typeface="Arial"/>
                <a:cs typeface="Arial"/>
              </a:rPr>
              <a:t>z</a:t>
            </a:r>
            <a:endParaRPr sz="16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272788" y="7065009"/>
            <a:ext cx="210820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30" b="1">
                <a:solidFill>
                  <a:srgbClr val="050505"/>
                </a:solidFill>
                <a:latin typeface="Arial"/>
                <a:cs typeface="Arial"/>
              </a:rPr>
              <a:t>20</a:t>
            </a:r>
            <a:endParaRPr sz="125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132323" y="8009128"/>
            <a:ext cx="676275" cy="466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40335">
              <a:lnSpc>
                <a:spcPct val="100000"/>
              </a:lnSpc>
            </a:pPr>
            <a:r>
              <a:rPr dirty="0" smtClean="0" sz="1400" spc="25" b="1">
                <a:solidFill>
                  <a:srgbClr val="050505"/>
                </a:solidFill>
                <a:latin typeface="Times New Roman"/>
                <a:cs typeface="Times New Roman"/>
              </a:rPr>
              <a:t>20</a:t>
            </a: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mtClean="0" sz="1550" spc="-45" b="1">
                <a:solidFill>
                  <a:srgbClr val="050505"/>
                </a:solidFill>
                <a:latin typeface="Arial"/>
                <a:cs typeface="Arial"/>
              </a:rPr>
              <a:t>BAND2</a:t>
            </a:r>
            <a:endParaRPr sz="155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113779" y="8021828"/>
            <a:ext cx="216535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25" b="1">
                <a:solidFill>
                  <a:srgbClr val="050505"/>
                </a:solidFill>
                <a:latin typeface="Arial"/>
                <a:cs typeface="Arial"/>
              </a:rPr>
              <a:t>40</a:t>
            </a:r>
            <a:endParaRPr sz="130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437635" y="8027923"/>
            <a:ext cx="210820" cy="209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5" b="1">
                <a:solidFill>
                  <a:srgbClr val="050505"/>
                </a:solidFill>
                <a:latin typeface="Arial"/>
                <a:cs typeface="Arial"/>
              </a:rPr>
              <a:t>40</a:t>
            </a:r>
            <a:endParaRPr sz="130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432052" y="8753602"/>
            <a:ext cx="534670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groupings,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clusters,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evident;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25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correspond</a:t>
            </a:r>
            <a:r>
              <a:rPr dirty="0" smtClean="0" sz="125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94560" y="4962144"/>
            <a:ext cx="3169919" cy="2499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240279" y="4303776"/>
            <a:ext cx="0" cy="3133344"/>
          </a:xfrm>
          <a:custGeom>
            <a:avLst/>
            <a:gdLst/>
            <a:ahLst/>
            <a:cxnLst/>
            <a:rect l="l" t="t" r="r" b="b"/>
            <a:pathLst>
              <a:path w="0" h="3133344">
                <a:moveTo>
                  <a:pt x="0" y="3133344"/>
                </a:moveTo>
                <a:lnTo>
                  <a:pt x="0" y="0"/>
                </a:lnTo>
              </a:path>
            </a:pathLst>
          </a:custGeom>
          <a:ln w="30480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943855" y="7415783"/>
            <a:ext cx="853440" cy="0"/>
          </a:xfrm>
          <a:custGeom>
            <a:avLst/>
            <a:gdLst/>
            <a:ahLst/>
            <a:cxnLst/>
            <a:rect l="l" t="t" r="r" b="b"/>
            <a:pathLst>
              <a:path w="853440" h="0">
                <a:moveTo>
                  <a:pt x="0" y="0"/>
                </a:moveTo>
                <a:lnTo>
                  <a:pt x="853440" y="0"/>
                </a:lnTo>
              </a:path>
            </a:pathLst>
          </a:custGeom>
          <a:ln w="30480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87044" y="415290"/>
            <a:ext cx="5796280" cy="3451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078989" algn="l"/>
                <a:tab pos="4462145" algn="l"/>
              </a:tabLst>
            </a:pP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645" sz="1575" spc="-15">
                <a:solidFill>
                  <a:srgbClr val="5B281A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-150">
                <a:solidFill>
                  <a:srgbClr val="5B281A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645" sz="1575" spc="15">
                <a:solidFill>
                  <a:srgbClr val="970C11"/>
                </a:solidFill>
                <a:latin typeface="Times New Roman"/>
                <a:cs typeface="Times New Roman"/>
              </a:rPr>
              <a:t>nsupervised</a:t>
            </a:r>
            <a:r>
              <a:rPr dirty="0" smtClean="0" baseline="2645" sz="1575" spc="15">
                <a:solidFill>
                  <a:srgbClr val="970C11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187">
                <a:solidFill>
                  <a:srgbClr val="970C11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80181C"/>
                </a:solidFill>
                <a:latin typeface="Times New Roman"/>
                <a:cs typeface="Times New Roman"/>
              </a:rPr>
              <a:t>Classificatio</a:t>
            </a:r>
            <a:r>
              <a:rPr dirty="0" smtClean="0" baseline="2645" sz="1575" spc="120">
                <a:solidFill>
                  <a:srgbClr val="80181C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645" sz="1575" spc="82">
                <a:solidFill>
                  <a:srgbClr val="18541C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8541C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E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2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7"/>
              </a:spcBef>
            </a:pPr>
            <a:endParaRPr sz="550"/>
          </a:p>
          <a:p>
            <a:pPr marL="12700" marR="30480">
              <a:lnSpc>
                <a:spcPct val="115199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multidimensional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matching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them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categories.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2"/>
              </a:spcBef>
            </a:pPr>
            <a:endParaRPr sz="1300"/>
          </a:p>
          <a:p>
            <a:pPr algn="just" marL="12700" marR="15240" indent="432434">
              <a:lnSpc>
                <a:spcPct val="115999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pixels,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distinct,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intermediate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tend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fill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gaps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therefore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apply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assist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identification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obvious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visual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inspection.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years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scientists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statisticians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developed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wide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procedures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identifying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procedures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vary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greatly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complexity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effectiveness.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general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can,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illustrated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simplest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strategies,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serve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foundation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understanding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approaches.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3"/>
              </a:spcBef>
            </a:pPr>
            <a:endParaRPr sz="1300"/>
          </a:p>
          <a:p>
            <a:pPr algn="just" marL="12700" marR="12700" indent="438784">
              <a:lnSpc>
                <a:spcPct val="115199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pixels,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channels,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plotted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multidimensional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manner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illustrated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figure: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93139" y="9119361"/>
            <a:ext cx="319468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B?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See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723380" y="9101835"/>
            <a:ext cx="468630" cy="575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500" spc="-360" b="1">
                <a:solidFill>
                  <a:srgbClr val="0E1A42"/>
                </a:solidFill>
                <a:latin typeface="Courier New"/>
                <a:cs typeface="Courier New"/>
              </a:rPr>
              <a:t>55</a:t>
            </a:r>
            <a:endParaRPr sz="35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29460" y="4953761"/>
            <a:ext cx="98425" cy="6280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50" spc="-565">
                <a:solidFill>
                  <a:srgbClr val="030303"/>
                </a:solidFill>
                <a:latin typeface="Times New Roman"/>
                <a:cs typeface="Times New Roman"/>
              </a:rPr>
              <a:t>t</a:t>
            </a:r>
            <a:endParaRPr sz="40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187188" y="5942329"/>
            <a:ext cx="596265" cy="5949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850" spc="-35">
                <a:solidFill>
                  <a:srgbClr val="1D1D1D"/>
                </a:solidFill>
                <a:latin typeface="Arial"/>
                <a:cs typeface="Arial"/>
              </a:rPr>
              <a:t>.</a:t>
            </a:r>
            <a:r>
              <a:rPr dirty="0" smtClean="0" sz="3850" spc="-295">
                <a:solidFill>
                  <a:srgbClr val="1D1D1D"/>
                </a:solidFill>
                <a:latin typeface="Arial"/>
                <a:cs typeface="Arial"/>
              </a:rPr>
              <a:t> </a:t>
            </a:r>
            <a:r>
              <a:rPr dirty="0" smtClean="0" sz="1750" spc="-204" i="1">
                <a:solidFill>
                  <a:srgbClr val="030303"/>
                </a:solidFill>
                <a:latin typeface="Times New Roman"/>
                <a:cs typeface="Times New Roman"/>
              </a:rPr>
              <a:t>·</a:t>
            </a:r>
            <a:r>
              <a:rPr dirty="0" smtClean="0" baseline="20833" sz="2400" spc="-434">
                <a:solidFill>
                  <a:srgbClr val="030303"/>
                </a:solidFill>
                <a:latin typeface="Times New Roman"/>
                <a:cs typeface="Times New Roman"/>
              </a:rPr>
              <a:t>•</a:t>
            </a:r>
            <a:r>
              <a:rPr dirty="0" smtClean="0" sz="1750" spc="100" i="1">
                <a:solidFill>
                  <a:srgbClr val="030303"/>
                </a:solidFill>
                <a:latin typeface="Times New Roman"/>
                <a:cs typeface="Times New Roman"/>
              </a:rPr>
              <a:t>:</a:t>
            </a:r>
            <a:r>
              <a:rPr dirty="0" smtClean="0" sz="1750" spc="-15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3700" spc="140">
                <a:solidFill>
                  <a:srgbClr val="030303"/>
                </a:solidFill>
                <a:latin typeface="Arial"/>
                <a:cs typeface="Arial"/>
              </a:rPr>
              <a:t>.</a:t>
            </a:r>
            <a:endParaRPr sz="37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55540" y="6210300"/>
            <a:ext cx="749935" cy="7791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000" spc="-125">
                <a:solidFill>
                  <a:srgbClr val="030303"/>
                </a:solidFill>
                <a:latin typeface="Arial"/>
                <a:cs typeface="Arial"/>
              </a:rPr>
              <a:t>,</a:t>
            </a:r>
            <a:r>
              <a:rPr dirty="0" smtClean="0" baseline="-22544" sz="5175" spc="-960">
                <a:solidFill>
                  <a:srgbClr val="030303"/>
                </a:solidFill>
                <a:latin typeface="Arial"/>
                <a:cs typeface="Arial"/>
              </a:rPr>
              <a:t>.</a:t>
            </a:r>
            <a:r>
              <a:rPr dirty="0" smtClean="0" sz="3000" spc="-910" i="1">
                <a:solidFill>
                  <a:srgbClr val="030303"/>
                </a:solidFill>
                <a:latin typeface="Arial"/>
                <a:cs typeface="Arial"/>
              </a:rPr>
              <a:t>"</a:t>
            </a:r>
            <a:r>
              <a:rPr dirty="0" smtClean="0" baseline="-22544" sz="5175" spc="-907">
                <a:solidFill>
                  <a:srgbClr val="030303"/>
                </a:solidFill>
                <a:latin typeface="Arial"/>
                <a:cs typeface="Arial"/>
              </a:rPr>
              <a:t>.</a:t>
            </a:r>
            <a:r>
              <a:rPr dirty="0" smtClean="0" sz="3000" spc="-420" i="1">
                <a:solidFill>
                  <a:srgbClr val="030303"/>
                </a:solidFill>
                <a:latin typeface="Arial"/>
                <a:cs typeface="Arial"/>
              </a:rPr>
              <a:t>!</a:t>
            </a:r>
            <a:r>
              <a:rPr dirty="0" smtClean="0" sz="3000" spc="-630" i="1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baseline="-20202" sz="5775" spc="-1170">
                <a:solidFill>
                  <a:srgbClr val="030303"/>
                </a:solidFill>
                <a:latin typeface="Arial"/>
                <a:cs typeface="Arial"/>
              </a:rPr>
              <a:t>.</a:t>
            </a:r>
            <a:r>
              <a:rPr dirty="0" smtClean="0" sz="3000" spc="-395" i="1">
                <a:solidFill>
                  <a:srgbClr val="030303"/>
                </a:solidFill>
                <a:latin typeface="Arial"/>
                <a:cs typeface="Arial"/>
              </a:rPr>
              <a:t>j</a:t>
            </a:r>
            <a:r>
              <a:rPr dirty="0" smtClean="0" baseline="-20202" sz="5775" spc="-1530">
                <a:solidFill>
                  <a:srgbClr val="1D1D1D"/>
                </a:solidFill>
                <a:latin typeface="Arial"/>
                <a:cs typeface="Arial"/>
              </a:rPr>
              <a:t>.</a:t>
            </a:r>
            <a:r>
              <a:rPr dirty="0" smtClean="0" sz="3000" spc="-450" i="1">
                <a:solidFill>
                  <a:srgbClr val="030303"/>
                </a:solidFill>
                <a:latin typeface="Arial"/>
                <a:cs typeface="Arial"/>
              </a:rPr>
              <a:t>jJ.'</a:t>
            </a:r>
            <a:r>
              <a:rPr dirty="0" smtClean="0" sz="3000" spc="-1540" i="1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baseline="-19943" sz="5850" spc="-652">
                <a:solidFill>
                  <a:srgbClr val="030303"/>
                </a:solidFill>
                <a:latin typeface="Arial"/>
                <a:cs typeface="Arial"/>
              </a:rPr>
              <a:t>.</a:t>
            </a:r>
            <a:r>
              <a:rPr dirty="0" smtClean="0" sz="3000" spc="-290" i="1">
                <a:solidFill>
                  <a:srgbClr val="030303"/>
                </a:solidFill>
                <a:latin typeface="Arial"/>
                <a:cs typeface="Arial"/>
              </a:rPr>
              <a:t>'</a:t>
            </a:r>
            <a:endParaRPr sz="3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14035" y="6806692"/>
            <a:ext cx="366395" cy="2813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50" spc="120">
                <a:solidFill>
                  <a:srgbClr val="030303"/>
                </a:solidFill>
                <a:latin typeface="Courier New"/>
                <a:cs typeface="Courier New"/>
              </a:rPr>
              <a:t>•</a:t>
            </a:r>
            <a:r>
              <a:rPr dirty="0" smtClean="0" sz="1550" spc="35">
                <a:solidFill>
                  <a:srgbClr val="030303"/>
                </a:solidFill>
                <a:latin typeface="Courier New"/>
                <a:cs typeface="Courier New"/>
              </a:rPr>
              <a:t> </a:t>
            </a:r>
            <a:r>
              <a:rPr dirty="0" smtClean="0" sz="1700" spc="70">
                <a:solidFill>
                  <a:srgbClr val="030303"/>
                </a:solidFill>
                <a:latin typeface="Arial"/>
                <a:cs typeface="Arial"/>
              </a:rPr>
              <a:t>•</a:t>
            </a:r>
            <a:endParaRPr sz="17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80692" y="5517388"/>
            <a:ext cx="836294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885">
                <a:solidFill>
                  <a:srgbClr val="030303"/>
                </a:solidFill>
                <a:latin typeface="Times New Roman"/>
                <a:cs typeface="Times New Roman"/>
              </a:rPr>
              <a:t>CD</a:t>
            </a:r>
            <a:r>
              <a:rPr dirty="0" smtClean="0" sz="1100" spc="8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280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100" spc="1455">
                <a:solidFill>
                  <a:srgbClr val="1D1D1D"/>
                </a:solidFill>
                <a:latin typeface="Times New Roman"/>
                <a:cs typeface="Times New Roman"/>
              </a:rPr>
              <a:t>-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80692" y="5729223"/>
            <a:ext cx="215900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795">
                <a:solidFill>
                  <a:srgbClr val="030303"/>
                </a:solidFill>
                <a:latin typeface="Times New Roman"/>
                <a:cs typeface="Times New Roman"/>
              </a:rPr>
              <a:t>0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80692" y="5817870"/>
            <a:ext cx="202565" cy="307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415">
                <a:solidFill>
                  <a:srgbClr val="030303"/>
                </a:solidFill>
                <a:latin typeface="Arial"/>
                <a:cs typeface="Arial"/>
              </a:rPr>
              <a:t>z</a:t>
            </a:r>
            <a:endParaRPr sz="19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980692" y="6016752"/>
            <a:ext cx="1702435" cy="194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155">
                <a:solidFill>
                  <a:srgbClr val="030303"/>
                </a:solidFill>
                <a:latin typeface="Times New Roman"/>
                <a:cs typeface="Times New Roman"/>
              </a:rPr>
              <a:t>&lt;</a:t>
            </a:r>
            <a:r>
              <a:rPr dirty="0" smtClean="0" sz="1200" spc="9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0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85">
                <a:solidFill>
                  <a:srgbClr val="030303"/>
                </a:solidFill>
                <a:latin typeface="Times New Roman"/>
                <a:cs typeface="Times New Roman"/>
              </a:rPr>
              <a:t>.......</a:t>
            </a:r>
            <a:r>
              <a:rPr dirty="0" smtClean="0" sz="1200" spc="-160">
                <a:solidFill>
                  <a:srgbClr val="030303"/>
                </a:solidFill>
                <a:latin typeface="Times New Roman"/>
                <a:cs typeface="Times New Roman"/>
              </a:rPr>
              <a:t>.</a:t>
            </a:r>
            <a:r>
              <a:rPr dirty="0" smtClean="0" sz="1200" spc="1530">
                <a:solidFill>
                  <a:srgbClr val="030303"/>
                </a:solidFill>
                <a:latin typeface="Times New Roman"/>
                <a:cs typeface="Times New Roman"/>
              </a:rPr>
              <a:t>-----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74595" y="6180073"/>
            <a:ext cx="201930" cy="2330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50" spc="80">
                <a:solidFill>
                  <a:srgbClr val="030303"/>
                </a:solidFill>
                <a:latin typeface="Times New Roman"/>
                <a:cs typeface="Times New Roman"/>
              </a:rPr>
              <a:t>aJ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93139" y="7447026"/>
            <a:ext cx="5789295" cy="16497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566670">
              <a:lnSpc>
                <a:spcPct val="100000"/>
              </a:lnSpc>
            </a:pPr>
            <a:r>
              <a:rPr dirty="0" smtClean="0" sz="1650" spc="10" b="1">
                <a:solidFill>
                  <a:srgbClr val="030303"/>
                </a:solidFill>
                <a:latin typeface="Arial"/>
                <a:cs typeface="Arial"/>
              </a:rPr>
              <a:t>BAND</a:t>
            </a:r>
            <a:r>
              <a:rPr dirty="0" smtClean="0" sz="1650" spc="10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50" spc="55" b="1">
                <a:solidFill>
                  <a:srgbClr val="030303"/>
                </a:solidFill>
                <a:latin typeface="Arial"/>
                <a:cs typeface="Arial"/>
              </a:rPr>
              <a:t>4</a:t>
            </a:r>
            <a:r>
              <a:rPr dirty="0" smtClean="0" sz="1650" spc="15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50" spc="1939">
                <a:solidFill>
                  <a:srgbClr val="030303"/>
                </a:solidFill>
                <a:latin typeface="Arial"/>
                <a:cs typeface="Arial"/>
              </a:rPr>
              <a:t>-</a:t>
            </a:r>
            <a:r>
              <a:rPr dirty="0" smtClean="0" sz="1650" spc="480">
                <a:solidFill>
                  <a:srgbClr val="030303"/>
                </a:solidFill>
                <a:latin typeface="Arial"/>
                <a:cs typeface="Arial"/>
              </a:rPr>
              <a:t>..</a:t>
            </a:r>
            <a:endParaRPr sz="1650">
              <a:latin typeface="Arial"/>
              <a:cs typeface="Arial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200"/>
              </a:lnSpc>
              <a:spcBef>
                <a:spcPts val="11"/>
              </a:spcBef>
            </a:pPr>
            <a:endParaRPr sz="1200"/>
          </a:p>
          <a:p>
            <a:pPr algn="just" marL="12700" marR="12700" indent="426720">
              <a:lnSpc>
                <a:spcPct val="115999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ease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illustration,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here,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principles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illustrated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extend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available.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thousands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pixels.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answer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question: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Do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belong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group?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question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is,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grouped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11423" y="7997952"/>
            <a:ext cx="1731264" cy="609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072639" y="786383"/>
            <a:ext cx="0" cy="1834896"/>
          </a:xfrm>
          <a:custGeom>
            <a:avLst/>
            <a:gdLst/>
            <a:ahLst/>
            <a:cxnLst/>
            <a:rect l="l" t="t" r="r" b="b"/>
            <a:pathLst>
              <a:path w="0" h="1834896">
                <a:moveTo>
                  <a:pt x="0" y="1834896"/>
                </a:moveTo>
                <a:lnTo>
                  <a:pt x="0" y="0"/>
                </a:lnTo>
              </a:path>
            </a:pathLst>
          </a:custGeom>
          <a:ln w="18288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459479" y="847344"/>
            <a:ext cx="0" cy="1085087"/>
          </a:xfrm>
          <a:custGeom>
            <a:avLst/>
            <a:gdLst/>
            <a:ahLst/>
            <a:cxnLst/>
            <a:rect l="l" t="t" r="r" b="b"/>
            <a:pathLst>
              <a:path w="0" h="1085087">
                <a:moveTo>
                  <a:pt x="0" y="1085087"/>
                </a:moveTo>
                <a:lnTo>
                  <a:pt x="0" y="0"/>
                </a:lnTo>
              </a:path>
            </a:pathLst>
          </a:custGeom>
          <a:ln w="18288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981200" y="2621279"/>
            <a:ext cx="1908048" cy="0"/>
          </a:xfrm>
          <a:custGeom>
            <a:avLst/>
            <a:gdLst/>
            <a:ahLst/>
            <a:cxnLst/>
            <a:rect l="l" t="t" r="r" b="b"/>
            <a:pathLst>
              <a:path w="1908048" h="0">
                <a:moveTo>
                  <a:pt x="0" y="0"/>
                </a:moveTo>
                <a:lnTo>
                  <a:pt x="1908048" y="0"/>
                </a:lnTo>
              </a:path>
            </a:pathLst>
          </a:custGeom>
          <a:ln w="18288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2087879" y="3584447"/>
            <a:ext cx="0" cy="1798319"/>
          </a:xfrm>
          <a:custGeom>
            <a:avLst/>
            <a:gdLst/>
            <a:ahLst/>
            <a:cxnLst/>
            <a:rect l="l" t="t" r="r" b="b"/>
            <a:pathLst>
              <a:path w="0" h="1798319">
                <a:moveTo>
                  <a:pt x="0" y="1798319"/>
                </a:moveTo>
                <a:lnTo>
                  <a:pt x="0" y="0"/>
                </a:lnTo>
              </a:path>
            </a:pathLst>
          </a:custGeom>
          <a:ln w="18288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023619" y="415290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87044" y="9034017"/>
            <a:ext cx="526923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pixels.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calculation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Pythagorean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Theorem: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723380" y="9127235"/>
            <a:ext cx="461645" cy="5137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300" spc="65" b="1">
                <a:solidFill>
                  <a:srgbClr val="0E1A42"/>
                </a:solidFill>
                <a:latin typeface="Times New Roman"/>
                <a:cs typeface="Times New Roman"/>
              </a:rPr>
              <a:t>56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53588" y="409193"/>
            <a:ext cx="166878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10">
                <a:solidFill>
                  <a:srgbClr val="5B281A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100">
                <a:solidFill>
                  <a:srgbClr val="5B281A"/>
                </a:solidFill>
                <a:latin typeface="Times New Roman"/>
                <a:cs typeface="Times New Roman"/>
              </a:rPr>
              <a:t>U</a:t>
            </a:r>
            <a:r>
              <a:rPr dirty="0" smtClean="0" sz="1050" spc="10">
                <a:solidFill>
                  <a:srgbClr val="970C11"/>
                </a:solidFill>
                <a:latin typeface="Times New Roman"/>
                <a:cs typeface="Times New Roman"/>
              </a:rPr>
              <a:t>nsupervised</a:t>
            </a:r>
            <a:r>
              <a:rPr dirty="0" smtClean="0" sz="1050" spc="10">
                <a:solidFill>
                  <a:srgbClr val="970C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25">
                <a:solidFill>
                  <a:srgbClr val="970C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80181C"/>
                </a:solidFill>
                <a:latin typeface="Times New Roman"/>
                <a:cs typeface="Times New Roman"/>
              </a:rPr>
              <a:t>Classificatio</a:t>
            </a:r>
            <a:r>
              <a:rPr dirty="0" smtClean="0" sz="1050" spc="80">
                <a:solidFill>
                  <a:srgbClr val="80181C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55">
                <a:solidFill>
                  <a:srgbClr val="18541C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E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2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597651" y="650240"/>
            <a:ext cx="2047875" cy="436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800" spc="-1165">
                <a:solidFill>
                  <a:srgbClr val="030303"/>
                </a:solidFill>
                <a:latin typeface="Arial"/>
                <a:cs typeface="Arial"/>
              </a:rPr>
              <a:t>:</a:t>
            </a:r>
            <a:r>
              <a:rPr dirty="0" smtClean="0" sz="2800" spc="-290">
                <a:solidFill>
                  <a:srgbClr val="484848"/>
                </a:solidFill>
                <a:latin typeface="Arial"/>
                <a:cs typeface="Arial"/>
              </a:rPr>
              <a:t>..</a:t>
            </a:r>
            <a:r>
              <a:rPr dirty="0" smtClean="0" sz="2800" spc="-390">
                <a:solidFill>
                  <a:srgbClr val="484848"/>
                </a:solidFill>
                <a:latin typeface="Arial"/>
                <a:cs typeface="Arial"/>
              </a:rPr>
              <a:t>.</a:t>
            </a:r>
            <a:r>
              <a:rPr dirty="0" smtClean="0" sz="2800" spc="204">
                <a:solidFill>
                  <a:srgbClr val="232323"/>
                </a:solidFill>
                <a:latin typeface="Arial"/>
                <a:cs typeface="Arial"/>
              </a:rPr>
              <a:t>r</a:t>
            </a:r>
            <a:r>
              <a:rPr dirty="0" smtClean="0" sz="2800" spc="-200">
                <a:solidFill>
                  <a:srgbClr val="232323"/>
                </a:solidFill>
                <a:latin typeface="Arial"/>
                <a:cs typeface="Arial"/>
              </a:rPr>
              <a:t>·</a:t>
            </a:r>
            <a:r>
              <a:rPr dirty="0" smtClean="0" sz="2800" spc="-484">
                <a:solidFill>
                  <a:srgbClr val="484848"/>
                </a:solidFill>
                <a:latin typeface="Arial"/>
                <a:cs typeface="Arial"/>
              </a:rPr>
              <a:t>··········</a:t>
            </a:r>
            <a:r>
              <a:rPr dirty="0" smtClean="0" sz="2800" spc="-360">
                <a:solidFill>
                  <a:srgbClr val="484848"/>
                </a:solidFill>
                <a:latin typeface="Arial"/>
                <a:cs typeface="Arial"/>
              </a:rPr>
              <a:t> </a:t>
            </a:r>
            <a:r>
              <a:rPr dirty="0" smtClean="0" sz="2800" spc="-720">
                <a:solidFill>
                  <a:srgbClr val="484848"/>
                </a:solidFill>
                <a:latin typeface="Arial"/>
                <a:cs typeface="Arial"/>
              </a:rPr>
              <a:t>-</a:t>
            </a:r>
            <a:r>
              <a:rPr dirty="0" smtClean="0" sz="2800" spc="235">
                <a:solidFill>
                  <a:srgbClr val="484848"/>
                </a:solidFill>
                <a:latin typeface="Arial"/>
                <a:cs typeface="Arial"/>
              </a:rPr>
              <a:t> </a:t>
            </a:r>
            <a:r>
              <a:rPr dirty="0" smtClean="0" sz="2800" spc="300">
                <a:solidFill>
                  <a:srgbClr val="131313"/>
                </a:solidFill>
                <a:latin typeface="Arial"/>
                <a:cs typeface="Arial"/>
              </a:rPr>
              <a:t>/</a:t>
            </a:r>
            <a:r>
              <a:rPr dirty="0" smtClean="0" sz="2800" spc="17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dirty="0" smtClean="0" sz="1500" spc="-1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133092" y="1213611"/>
            <a:ext cx="948690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120" b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100" spc="10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300" b="1">
                <a:solidFill>
                  <a:srgbClr val="232323"/>
                </a:solidFill>
                <a:latin typeface="Times New Roman"/>
                <a:cs typeface="Times New Roman"/>
              </a:rPr>
              <a:t>·</a:t>
            </a:r>
            <a:r>
              <a:rPr dirty="0" smtClean="0" sz="1100" spc="-25" b="1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r>
              <a:rPr dirty="0" smtClean="0" sz="1100" spc="-2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7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440" b="1">
                <a:solidFill>
                  <a:srgbClr val="232323"/>
                </a:solidFill>
                <a:latin typeface="Times New Roman"/>
                <a:cs typeface="Times New Roman"/>
              </a:rPr>
              <a:t>•·23,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16227" y="1506473"/>
            <a:ext cx="1983739" cy="3543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1970405" algn="l"/>
              </a:tabLst>
            </a:pPr>
            <a:r>
              <a:rPr dirty="0" smtClean="0" sz="1100" spc="50">
                <a:solidFill>
                  <a:srgbClr val="030303"/>
                </a:solidFill>
                <a:latin typeface="Arial"/>
                <a:cs typeface="Arial"/>
              </a:rPr>
              <a:t>BAND2</a:t>
            </a:r>
            <a:r>
              <a:rPr dirty="0" smtClean="0" sz="1100" spc="5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-6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50" spc="25">
                <a:solidFill>
                  <a:srgbClr val="131313"/>
                </a:solidFill>
                <a:latin typeface="Times New Roman"/>
                <a:cs typeface="Times New Roman"/>
              </a:rPr>
              <a:t>20</a:t>
            </a:r>
            <a:r>
              <a:rPr dirty="0" smtClean="0" sz="1050" spc="75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70">
                <a:solidFill>
                  <a:srgbClr val="232323"/>
                </a:solidFill>
                <a:latin typeface="Times New Roman"/>
                <a:cs typeface="Times New Roman"/>
              </a:rPr>
              <a:t>.</a:t>
            </a:r>
            <a:r>
              <a:rPr dirty="0" smtClean="0" sz="1050" spc="120">
                <a:solidFill>
                  <a:srgbClr val="030303"/>
                </a:solidFill>
                <a:latin typeface="Times New Roman"/>
                <a:cs typeface="Times New Roman"/>
              </a:rPr>
              <a:t>.</a:t>
            </a:r>
            <a:r>
              <a:rPr dirty="0" smtClean="0" sz="1050" spc="105">
                <a:solidFill>
                  <a:srgbClr val="484848"/>
                </a:solidFill>
                <a:latin typeface="Times New Roman"/>
                <a:cs typeface="Times New Roman"/>
              </a:rPr>
              <a:t>..</a:t>
            </a:r>
            <a:r>
              <a:rPr dirty="0" smtClean="0" sz="1050" spc="0">
                <a:solidFill>
                  <a:srgbClr val="484848"/>
                </a:solidFill>
                <a:latin typeface="Times New Roman"/>
                <a:cs typeface="Times New Roman"/>
              </a:rPr>
              <a:t>.</a:t>
            </a:r>
            <a:r>
              <a:rPr dirty="0" smtClean="0" sz="2250" spc="-50">
                <a:solidFill>
                  <a:srgbClr val="131313"/>
                </a:solidFill>
                <a:latin typeface="Times New Roman"/>
                <a:cs typeface="Times New Roman"/>
              </a:rPr>
              <a:t>L,</a:t>
            </a:r>
            <a:r>
              <a:rPr dirty="0" smtClean="0" sz="2250" spc="-505">
                <a:solidFill>
                  <a:srgbClr val="131313"/>
                </a:solidFill>
                <a:latin typeface="Times New Roman"/>
                <a:cs typeface="Times New Roman"/>
              </a:rPr>
              <a:t>.</a:t>
            </a:r>
            <a:r>
              <a:rPr dirty="0" smtClean="0" sz="2250" spc="-280">
                <a:solidFill>
                  <a:srgbClr val="383838"/>
                </a:solidFill>
                <a:latin typeface="Times New Roman"/>
                <a:cs typeface="Times New Roman"/>
              </a:rPr>
              <a:t>,</a:t>
            </a:r>
            <a:r>
              <a:rPr dirty="0" smtClean="0" sz="2250" spc="-885">
                <a:solidFill>
                  <a:srgbClr val="030303"/>
                </a:solidFill>
                <a:latin typeface="Times New Roman"/>
                <a:cs typeface="Times New Roman"/>
              </a:rPr>
              <a:t>_</a:t>
            </a:r>
            <a:r>
              <a:rPr dirty="0" smtClean="0" sz="2250" spc="-8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2250" spc="-600">
                <a:solidFill>
                  <a:srgbClr val="030303"/>
                </a:solidFill>
                <a:latin typeface="Times New Roman"/>
                <a:cs typeface="Times New Roman"/>
              </a:rPr>
              <a:t>_</a:t>
            </a:r>
            <a:r>
              <a:rPr dirty="0" smtClean="0" sz="2250" spc="-375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2250" spc="-49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2250" spc="-595">
                <a:solidFill>
                  <a:srgbClr val="030303"/>
                </a:solidFill>
                <a:latin typeface="Times New Roman"/>
                <a:cs typeface="Times New Roman"/>
              </a:rPr>
              <a:t>_</a:t>
            </a:r>
            <a:r>
              <a:rPr dirty="0" smtClean="0" sz="2250" spc="-5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2250" spc="-375">
                <a:solidFill>
                  <a:srgbClr val="030303"/>
                </a:solidFill>
                <a:latin typeface="Times New Roman"/>
                <a:cs typeface="Times New Roman"/>
              </a:rPr>
              <a:t>_</a:t>
            </a:r>
            <a:r>
              <a:rPr dirty="0" smtClean="0" sz="2250" spc="-135" u="sng">
                <a:solidFill>
                  <a:srgbClr val="030303"/>
                </a:solidFill>
                <a:latin typeface="Times New Roman"/>
                <a:cs typeface="Times New Roman"/>
              </a:rPr>
              <a:t>'</a:t>
            </a:r>
            <a:r>
              <a:rPr dirty="0" smtClean="0" sz="2250" spc="-135" u="sng">
                <a:solidFill>
                  <a:srgbClr val="030303"/>
                </a:solidFill>
                <a:latin typeface="Times New Roman"/>
                <a:cs typeface="Times New Roman"/>
              </a:rPr>
              <a:t> 	</a:t>
            </a:r>
            <a:endParaRPr sz="22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70835" y="1921002"/>
            <a:ext cx="103505" cy="171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145" b="1">
                <a:solidFill>
                  <a:srgbClr val="030303"/>
                </a:solidFill>
                <a:latin typeface="Arial"/>
                <a:cs typeface="Arial"/>
              </a:rPr>
              <a:t>A</a:t>
            </a:r>
            <a:endParaRPr sz="10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883155" y="2060956"/>
            <a:ext cx="158115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30" b="1">
                <a:solidFill>
                  <a:srgbClr val="131313"/>
                </a:solidFill>
                <a:latin typeface="Times New Roman"/>
                <a:cs typeface="Times New Roman"/>
              </a:rPr>
              <a:t>10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62404" y="2591816"/>
            <a:ext cx="104775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 b="1">
                <a:solidFill>
                  <a:srgbClr val="030303"/>
                </a:solidFill>
                <a:latin typeface="Arial"/>
                <a:cs typeface="Arial"/>
              </a:rPr>
              <a:t>0</a:t>
            </a:r>
            <a:endParaRPr sz="10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419091" y="945133"/>
            <a:ext cx="1786889" cy="82041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701040">
              <a:lnSpc>
                <a:spcPct val="100000"/>
              </a:lnSpc>
              <a:tabLst>
                <a:tab pos="1017905" algn="l"/>
                <a:tab pos="1329055" algn="l"/>
                <a:tab pos="1645920" algn="l"/>
              </a:tabLst>
            </a:pPr>
            <a:r>
              <a:rPr dirty="0" smtClean="0" baseline="2415" sz="1725" spc="104" b="1">
                <a:solidFill>
                  <a:srgbClr val="131313"/>
                </a:solidFill>
                <a:latin typeface="Times New Roman"/>
                <a:cs typeface="Times New Roman"/>
              </a:rPr>
              <a:t>4</a:t>
            </a:r>
            <a:r>
              <a:rPr dirty="0" smtClean="0" baseline="2415" sz="1725" spc="104" b="1">
                <a:solidFill>
                  <a:srgbClr val="131313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415" sz="1725" spc="37" b="1">
                <a:solidFill>
                  <a:srgbClr val="030303"/>
                </a:solidFill>
                <a:latin typeface="Times New Roman"/>
                <a:cs typeface="Times New Roman"/>
              </a:rPr>
              <a:t>5</a:t>
            </a:r>
            <a:r>
              <a:rPr dirty="0" smtClean="0" baseline="2415" sz="1725" spc="37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100" b="1">
                <a:solidFill>
                  <a:srgbClr val="030303"/>
                </a:solidFill>
                <a:latin typeface="Times New Roman"/>
                <a:cs typeface="Times New Roman"/>
              </a:rPr>
              <a:t>6</a:t>
            </a:r>
            <a:r>
              <a:rPr dirty="0" smtClean="0" sz="1100" spc="100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30" b="1">
                <a:solidFill>
                  <a:srgbClr val="131313"/>
                </a:solidFill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  <a:p>
            <a:pPr algn="ctr" marL="133985">
              <a:lnSpc>
                <a:spcPts val="1590"/>
              </a:lnSpc>
              <a:tabLst>
                <a:tab pos="657860" algn="l"/>
                <a:tab pos="974725" algn="l"/>
                <a:tab pos="1297940" algn="l"/>
                <a:tab pos="1621155" algn="l"/>
              </a:tabLst>
            </a:pPr>
            <a:r>
              <a:rPr dirty="0" smtClean="0" baseline="2415" sz="1725" spc="-97" b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415" sz="1725" spc="142" b="1">
                <a:solidFill>
                  <a:srgbClr val="232323"/>
                </a:solidFill>
                <a:latin typeface="Times New Roman"/>
                <a:cs typeface="Times New Roman"/>
              </a:rPr>
              <a:t>:</a:t>
            </a:r>
            <a:r>
              <a:rPr dirty="0" smtClean="0" baseline="2415" sz="1725" spc="142" b="1">
                <a:solidFill>
                  <a:srgbClr val="232323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1984" sz="2100" spc="802" b="1">
                <a:solidFill>
                  <a:srgbClr val="030303"/>
                </a:solidFill>
                <a:latin typeface="Arial"/>
                <a:cs typeface="Arial"/>
              </a:rPr>
              <a:t>5</a:t>
            </a:r>
            <a:r>
              <a:rPr dirty="0" smtClean="0" baseline="1984" sz="2100" spc="802" b="1">
                <a:solidFill>
                  <a:srgbClr val="030303"/>
                </a:solidFill>
                <a:latin typeface="Arial"/>
                <a:cs typeface="Arial"/>
              </a:rPr>
              <a:t>	</a:t>
            </a:r>
            <a:r>
              <a:rPr dirty="0" smtClean="0" baseline="1851" sz="2250" spc="-187" b="1">
                <a:solidFill>
                  <a:srgbClr val="030303"/>
                </a:solidFill>
                <a:latin typeface="Times New Roman"/>
                <a:cs typeface="Times New Roman"/>
              </a:rPr>
              <a:t>'iii</a:t>
            </a:r>
            <a:r>
              <a:rPr dirty="0" smtClean="0" baseline="1851" sz="2250" spc="-187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25" b="1">
                <a:solidFill>
                  <a:srgbClr val="131313"/>
                </a:solidFill>
                <a:latin typeface="Times New Roman"/>
                <a:cs typeface="Times New Roman"/>
              </a:rPr>
              <a:t>15</a:t>
            </a:r>
            <a:r>
              <a:rPr dirty="0" smtClean="0" sz="1100" spc="25" b="1">
                <a:solidFill>
                  <a:srgbClr val="131313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25" b="1">
                <a:solidFill>
                  <a:srgbClr val="030303"/>
                </a:solidFill>
                <a:latin typeface="Times New Roman"/>
                <a:cs typeface="Times New Roman"/>
              </a:rPr>
              <a:t>15</a:t>
            </a:r>
            <a:endParaRPr sz="1100">
              <a:latin typeface="Times New Roman"/>
              <a:cs typeface="Times New Roman"/>
            </a:endParaRPr>
          </a:p>
          <a:p>
            <a:pPr algn="ctr" marL="137795">
              <a:lnSpc>
                <a:spcPts val="1110"/>
              </a:lnSpc>
              <a:tabLst>
                <a:tab pos="655955" algn="l"/>
                <a:tab pos="972819" algn="l"/>
                <a:tab pos="1289685" algn="l"/>
                <a:tab pos="1600835" algn="l"/>
              </a:tabLst>
            </a:pPr>
            <a:r>
              <a:rPr dirty="0" smtClean="0" baseline="5050" sz="1650" spc="-37" b="1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r>
              <a:rPr dirty="0" smtClean="0" baseline="5050" sz="1650" spc="172" b="1">
                <a:solidFill>
                  <a:srgbClr val="383838"/>
                </a:solidFill>
                <a:latin typeface="Times New Roman"/>
                <a:cs typeface="Times New Roman"/>
              </a:rPr>
              <a:t>:</a:t>
            </a:r>
            <a:r>
              <a:rPr dirty="0" smtClean="0" baseline="5050" sz="1650" spc="172" b="1">
                <a:solidFill>
                  <a:srgbClr val="383838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5050" sz="1650" spc="37" b="1">
                <a:solidFill>
                  <a:srgbClr val="131313"/>
                </a:solidFill>
                <a:latin typeface="Times New Roman"/>
                <a:cs typeface="Times New Roman"/>
              </a:rPr>
              <a:t>25</a:t>
            </a:r>
            <a:r>
              <a:rPr dirty="0" smtClean="0" baseline="5050" sz="1650" spc="37" b="1">
                <a:solidFill>
                  <a:srgbClr val="131313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5050" sz="1650" spc="30" b="1">
                <a:solidFill>
                  <a:srgbClr val="131313"/>
                </a:solidFill>
                <a:latin typeface="Times New Roman"/>
                <a:cs typeface="Times New Roman"/>
              </a:rPr>
              <a:t>30</a:t>
            </a:r>
            <a:r>
              <a:rPr dirty="0" smtClean="0" baseline="5050" sz="1650" spc="30" b="1">
                <a:solidFill>
                  <a:srgbClr val="131313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-80" b="1">
                <a:solidFill>
                  <a:srgbClr val="030303"/>
                </a:solidFill>
                <a:latin typeface="Courier New"/>
                <a:cs typeface="Courier New"/>
              </a:rPr>
              <a:t>35</a:t>
            </a:r>
            <a:r>
              <a:rPr dirty="0" smtClean="0" sz="1100" spc="-80" b="1">
                <a:solidFill>
                  <a:srgbClr val="030303"/>
                </a:solidFill>
                <a:latin typeface="Courier New"/>
                <a:cs typeface="Courier New"/>
              </a:rPr>
              <a:t>	</a:t>
            </a:r>
            <a:r>
              <a:rPr dirty="0" smtClean="0" sz="1100" spc="-50" b="1">
                <a:solidFill>
                  <a:srgbClr val="030303"/>
                </a:solidFill>
                <a:latin typeface="Courier New"/>
                <a:cs typeface="Courier New"/>
              </a:rPr>
              <a:t>38</a:t>
            </a:r>
            <a:endParaRPr sz="1100">
              <a:latin typeface="Courier New"/>
              <a:cs typeface="Courier New"/>
            </a:endParaRPr>
          </a:p>
          <a:p>
            <a:pPr marL="12700">
              <a:lnSpc>
                <a:spcPts val="1080"/>
              </a:lnSpc>
              <a:tabLst>
                <a:tab pos="537210" algn="l"/>
                <a:tab pos="951230" algn="l"/>
              </a:tabLst>
            </a:pPr>
            <a:r>
              <a:rPr dirty="0" smtClean="0" sz="1100" spc="-15" b="1">
                <a:solidFill>
                  <a:srgbClr val="131313"/>
                </a:solidFill>
                <a:latin typeface="Times New Roman"/>
                <a:cs typeface="Times New Roman"/>
              </a:rPr>
              <a:t>A·</a:t>
            </a:r>
            <a:r>
              <a:rPr dirty="0" smtClean="0" sz="1100" spc="70" b="1">
                <a:solidFill>
                  <a:srgbClr val="131313"/>
                </a:solidFill>
                <a:latin typeface="Times New Roman"/>
                <a:cs typeface="Times New Roman"/>
              </a:rPr>
              <a:t>S</a:t>
            </a:r>
            <a:r>
              <a:rPr dirty="0" smtClean="0" sz="1100" spc="114" b="1">
                <a:solidFill>
                  <a:srgbClr val="383838"/>
                </a:solidFill>
                <a:latin typeface="Times New Roman"/>
                <a:cs typeface="Times New Roman"/>
              </a:rPr>
              <a:t>:</a:t>
            </a:r>
            <a:r>
              <a:rPr dirty="0" smtClean="0" sz="1100" spc="114" b="1">
                <a:solidFill>
                  <a:srgbClr val="383838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-800" b="1">
                <a:solidFill>
                  <a:srgbClr val="232323"/>
                </a:solidFill>
                <a:latin typeface="Times New Roman"/>
                <a:cs typeface="Times New Roman"/>
              </a:rPr>
              <a:t>·</a:t>
            </a:r>
            <a:r>
              <a:rPr dirty="0" smtClean="0" sz="1100" spc="25" b="1">
                <a:solidFill>
                  <a:srgbClr val="030303"/>
                </a:solidFill>
                <a:latin typeface="Times New Roman"/>
                <a:cs typeface="Times New Roman"/>
              </a:rPr>
              <a:t>20</a:t>
            </a:r>
            <a:r>
              <a:rPr dirty="0" smtClean="0" sz="1100" spc="25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35" b="1">
                <a:solidFill>
                  <a:srgbClr val="030303"/>
                </a:solidFill>
                <a:latin typeface="Times New Roman"/>
                <a:cs typeface="Times New Roman"/>
              </a:rPr>
              <a:t>·20</a:t>
            </a:r>
            <a:endParaRPr sz="1100">
              <a:latin typeface="Times New Roman"/>
              <a:cs typeface="Times New Roman"/>
            </a:endParaRPr>
          </a:p>
          <a:p>
            <a:pPr algn="ctr" marL="29209">
              <a:lnSpc>
                <a:spcPts val="1200"/>
              </a:lnSpc>
            </a:pPr>
            <a:r>
              <a:rPr dirty="0" smtClean="0" sz="1100" spc="-15" b="1">
                <a:solidFill>
                  <a:srgbClr val="030303"/>
                </a:solidFill>
                <a:latin typeface="Times New Roman"/>
                <a:cs typeface="Times New Roman"/>
              </a:rPr>
              <a:t>400</a:t>
            </a:r>
            <a:r>
              <a:rPr dirty="0" smtClean="0" sz="1100" spc="-15" b="1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100" spc="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5" b="1">
                <a:solidFill>
                  <a:srgbClr val="131313"/>
                </a:solidFill>
                <a:latin typeface="Times New Roman"/>
                <a:cs typeface="Times New Roman"/>
              </a:rPr>
              <a:t>400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08196" y="1585468"/>
            <a:ext cx="601980" cy="3155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97790">
              <a:lnSpc>
                <a:spcPts val="1275"/>
              </a:lnSpc>
            </a:pPr>
            <a:r>
              <a:rPr dirty="0" smtClean="0" sz="1100" spc="140" b="1">
                <a:solidFill>
                  <a:srgbClr val="383838"/>
                </a:solidFill>
                <a:latin typeface="Times New Roman"/>
                <a:cs typeface="Times New Roman"/>
              </a:rPr>
              <a:t>.</a:t>
            </a:r>
            <a:r>
              <a:rPr dirty="0" smtClean="0" sz="1100" spc="-20" b="1">
                <a:solidFill>
                  <a:srgbClr val="383838"/>
                </a:solidFill>
                <a:latin typeface="Times New Roman"/>
                <a:cs typeface="Times New Roman"/>
              </a:rPr>
              <a:t>j</a:t>
            </a:r>
            <a:r>
              <a:rPr dirty="0" smtClean="0" sz="1100" spc="-25" b="1">
                <a:solidFill>
                  <a:srgbClr val="131313"/>
                </a:solidFill>
                <a:latin typeface="Times New Roman"/>
                <a:cs typeface="Times New Roman"/>
              </a:rPr>
              <a:t>(</a:t>
            </a:r>
            <a:r>
              <a:rPr dirty="0" smtClean="0" sz="1100" spc="-45" b="1">
                <a:solidFill>
                  <a:srgbClr val="131313"/>
                </a:solidFill>
                <a:latin typeface="Times New Roman"/>
                <a:cs typeface="Times New Roman"/>
              </a:rPr>
              <a:t>A·B</a:t>
            </a:r>
            <a:r>
              <a:rPr dirty="0" smtClean="0" sz="1100" spc="-25" b="1">
                <a:solidFill>
                  <a:srgbClr val="131313"/>
                </a:solidFill>
                <a:latin typeface="Times New Roman"/>
                <a:cs typeface="Times New Roman"/>
              </a:rPr>
              <a:t>)</a:t>
            </a:r>
            <a:r>
              <a:rPr dirty="0" smtClean="0" sz="1100" spc="-25" b="1">
                <a:solidFill>
                  <a:srgbClr val="131313"/>
                </a:solidFill>
                <a:latin typeface="Times New Roman"/>
                <a:cs typeface="Times New Roman"/>
              </a:rPr>
              <a:t>':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110"/>
              </a:lnSpc>
            </a:pPr>
            <a:r>
              <a:rPr dirty="0" smtClean="0" sz="1150" spc="-75" b="1" i="1">
                <a:solidFill>
                  <a:srgbClr val="131313"/>
                </a:solidFill>
                <a:latin typeface="Times New Roman"/>
                <a:cs typeface="Times New Roman"/>
              </a:rPr>
              <a:t>L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89268" y="1713230"/>
            <a:ext cx="1034415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35" b="1" i="1">
                <a:solidFill>
                  <a:srgbClr val="131313"/>
                </a:solidFill>
                <a:latin typeface="Times New Roman"/>
                <a:cs typeface="Times New Roman"/>
              </a:rPr>
              <a:t>(</a:t>
            </a:r>
            <a:r>
              <a:rPr dirty="0" smtClean="0" sz="1150" spc="-80" b="1" i="1">
                <a:solidFill>
                  <a:srgbClr val="131313"/>
                </a:solidFill>
                <a:latin typeface="Times New Roman"/>
                <a:cs typeface="Times New Roman"/>
              </a:rPr>
              <a:t>A</a:t>
            </a:r>
            <a:r>
              <a:rPr dirty="0" smtClean="0" sz="1150" spc="-80" b="1" i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-5" b="1" i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 b="1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150" spc="9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190" b="1">
                <a:solidFill>
                  <a:srgbClr val="030303"/>
                </a:solidFill>
                <a:latin typeface="Arial"/>
                <a:cs typeface="Arial"/>
              </a:rPr>
              <a:t>8</a:t>
            </a:r>
            <a:r>
              <a:rPr dirty="0" smtClean="0" sz="950" spc="15" b="1">
                <a:solidFill>
                  <a:srgbClr val="232323"/>
                </a:solidFill>
                <a:latin typeface="Arial"/>
                <a:cs typeface="Arial"/>
              </a:rPr>
              <a:t>)</a:t>
            </a:r>
            <a:r>
              <a:rPr dirty="0" smtClean="0" baseline="32407" sz="900" spc="240" b="1">
                <a:solidFill>
                  <a:srgbClr val="232323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32407" sz="900" spc="240" b="1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2407" sz="900" spc="75" b="1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625" b="1">
                <a:solidFill>
                  <a:srgbClr val="131313"/>
                </a:solidFill>
                <a:latin typeface="Times New Roman"/>
                <a:cs typeface="Times New Roman"/>
              </a:rPr>
              <a:t>•</a:t>
            </a:r>
            <a:r>
              <a:rPr dirty="0" smtClean="0" sz="600" spc="625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10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20" b="1">
                <a:solidFill>
                  <a:srgbClr val="030303"/>
                </a:solidFill>
                <a:latin typeface="Arial"/>
                <a:cs typeface="Arial"/>
              </a:rPr>
              <a:t>1729</a:t>
            </a:r>
            <a:endParaRPr sz="9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327652" y="1920747"/>
            <a:ext cx="922655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405" b="1">
                <a:solidFill>
                  <a:srgbClr val="484848"/>
                </a:solidFill>
                <a:latin typeface="Times New Roman"/>
                <a:cs typeface="Times New Roman"/>
              </a:rPr>
              <a:t>J</a:t>
            </a:r>
            <a:r>
              <a:rPr dirty="0" smtClean="0" sz="1100" spc="-20" b="1">
                <a:solidFill>
                  <a:srgbClr val="131313"/>
                </a:solidFill>
                <a:latin typeface="Times New Roman"/>
                <a:cs typeface="Times New Roman"/>
              </a:rPr>
              <a:t>1729</a:t>
            </a:r>
            <a:r>
              <a:rPr dirty="0" smtClean="0" sz="1100" spc="135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409" b="1">
                <a:solidFill>
                  <a:srgbClr val="232323"/>
                </a:solidFill>
                <a:latin typeface="Times New Roman"/>
                <a:cs typeface="Times New Roman"/>
              </a:rPr>
              <a:t>-</a:t>
            </a:r>
            <a:r>
              <a:rPr dirty="0" smtClean="0" sz="1100" spc="50" b="1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55" b="1">
                <a:solidFill>
                  <a:srgbClr val="131313"/>
                </a:solidFill>
                <a:latin typeface="Times New Roman"/>
                <a:cs typeface="Times New Roman"/>
              </a:rPr>
              <a:t>41</a:t>
            </a:r>
            <a:r>
              <a:rPr dirty="0" smtClean="0" sz="1100" spc="-114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90" b="1">
                <a:solidFill>
                  <a:srgbClr val="484848"/>
                </a:solidFill>
                <a:latin typeface="Times New Roman"/>
                <a:cs typeface="Times New Roman"/>
              </a:rPr>
              <a:t>.</a:t>
            </a:r>
            <a:r>
              <a:rPr dirty="0" smtClean="0" sz="1100" spc="5" b="1">
                <a:solidFill>
                  <a:srgbClr val="030303"/>
                </a:solidFill>
                <a:latin typeface="Times New Roman"/>
                <a:cs typeface="Times New Roman"/>
              </a:rPr>
              <a:t>58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674867" y="1439164"/>
            <a:ext cx="541655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5" b="1">
                <a:solidFill>
                  <a:srgbClr val="131313"/>
                </a:solidFill>
                <a:latin typeface="Times New Roman"/>
                <a:cs typeface="Times New Roman"/>
              </a:rPr>
              <a:t>·20</a:t>
            </a:r>
            <a:r>
              <a:rPr dirty="0" smtClean="0" sz="1100" spc="15" b="1">
                <a:solidFill>
                  <a:srgbClr val="131313"/>
                </a:solidFill>
                <a:latin typeface="Times New Roman"/>
                <a:cs typeface="Times New Roman"/>
              </a:rPr>
              <a:t>  </a:t>
            </a:r>
            <a:r>
              <a:rPr dirty="0" smtClean="0" sz="1100" spc="95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45" b="1">
                <a:solidFill>
                  <a:srgbClr val="030303"/>
                </a:solidFill>
                <a:latin typeface="Times New Roman"/>
                <a:cs typeface="Times New Roman"/>
              </a:rPr>
              <a:t>·23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680964" y="1573276"/>
            <a:ext cx="556260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5" b="1">
                <a:solidFill>
                  <a:srgbClr val="131313"/>
                </a:solidFill>
                <a:latin typeface="Times New Roman"/>
                <a:cs typeface="Times New Roman"/>
              </a:rPr>
              <a:t>400</a:t>
            </a:r>
            <a:r>
              <a:rPr dirty="0" smtClean="0" sz="1100" spc="25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65" b="1">
                <a:solidFill>
                  <a:srgbClr val="BDBDBD"/>
                </a:solidFill>
                <a:latin typeface="Times New Roman"/>
                <a:cs typeface="Times New Roman"/>
              </a:rPr>
              <a:t>.</a:t>
            </a:r>
            <a:r>
              <a:rPr dirty="0" smtClean="0" sz="1100" spc="35" b="1">
                <a:solidFill>
                  <a:srgbClr val="BDBDBD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0" b="1">
                <a:solidFill>
                  <a:srgbClr val="131313"/>
                </a:solidFill>
                <a:latin typeface="Times New Roman"/>
                <a:cs typeface="Times New Roman"/>
              </a:rPr>
              <a:t>529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504948" y="1971802"/>
            <a:ext cx="109220" cy="2927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50" spc="135">
                <a:solidFill>
                  <a:srgbClr val="232323"/>
                </a:solidFill>
                <a:latin typeface="Arial"/>
                <a:cs typeface="Arial"/>
              </a:rPr>
              <a:t>.</a:t>
            </a:r>
            <a:endParaRPr sz="185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431540" y="2003552"/>
            <a:ext cx="92075" cy="2546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75">
                <a:solidFill>
                  <a:srgbClr val="484848"/>
                </a:solidFill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499285" y="2062226"/>
            <a:ext cx="1004569" cy="3835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-370" b="1">
                <a:solidFill>
                  <a:srgbClr val="131313"/>
                </a:solidFill>
                <a:latin typeface="Times New Roman"/>
                <a:cs typeface="Times New Roman"/>
              </a:rPr>
              <a:t>;</a:t>
            </a:r>
            <a:r>
              <a:rPr dirty="0" smtClean="0" baseline="-13550" sz="3075" spc="-262">
                <a:solidFill>
                  <a:srgbClr val="383838"/>
                </a:solidFill>
                <a:latin typeface="Arial"/>
                <a:cs typeface="Arial"/>
              </a:rPr>
              <a:t>.</a:t>
            </a:r>
            <a:r>
              <a:rPr dirty="0" smtClean="0" sz="1100" spc="120" b="1">
                <a:solidFill>
                  <a:srgbClr val="131313"/>
                </a:solidFill>
                <a:latin typeface="Times New Roman"/>
                <a:cs typeface="Times New Roman"/>
              </a:rPr>
              <a:t>.A</a:t>
            </a:r>
            <a:r>
              <a:rPr dirty="0" smtClean="0" sz="1100" spc="-25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345" b="1">
                <a:solidFill>
                  <a:srgbClr val="030303"/>
                </a:solidFill>
                <a:latin typeface="Times New Roman"/>
                <a:cs typeface="Times New Roman"/>
              </a:rPr>
              <a:t>·</a:t>
            </a:r>
            <a:r>
              <a:rPr dirty="0" smtClean="0" sz="1100" spc="-75" b="1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r>
              <a:rPr dirty="0" smtClean="0" sz="1100" spc="-7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2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450" b="1">
                <a:solidFill>
                  <a:srgbClr val="131313"/>
                </a:solidFill>
                <a:latin typeface="Times New Roman"/>
                <a:cs typeface="Times New Roman"/>
              </a:rPr>
              <a:t>•</a:t>
            </a:r>
            <a:r>
              <a:rPr dirty="0" smtClean="0" sz="1100" spc="85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25" b="1">
                <a:solidFill>
                  <a:srgbClr val="131313"/>
                </a:solidFill>
                <a:latin typeface="Times New Roman"/>
                <a:cs typeface="Times New Roman"/>
              </a:rPr>
              <a:t>·20.</a:t>
            </a:r>
            <a:r>
              <a:rPr dirty="0" smtClean="0" sz="1100" spc="-75" b="1">
                <a:solidFill>
                  <a:srgbClr val="131313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-17361" sz="2400" spc="-735">
                <a:solidFill>
                  <a:srgbClr val="030303"/>
                </a:solidFill>
                <a:latin typeface="Arial"/>
                <a:cs typeface="Arial"/>
              </a:rPr>
              <a:t>.</a:t>
            </a:r>
            <a:r>
              <a:rPr dirty="0" smtClean="0" sz="1100" spc="20" b="1">
                <a:solidFill>
                  <a:srgbClr val="131313"/>
                </a:solidFill>
                <a:latin typeface="Times New Roman"/>
                <a:cs typeface="Times New Roman"/>
              </a:rPr>
              <a:t>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511044" y="2310892"/>
            <a:ext cx="92710" cy="179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220">
                <a:solidFill>
                  <a:srgbClr val="484848"/>
                </a:solidFill>
                <a:latin typeface="Arial"/>
                <a:cs typeface="Arial"/>
              </a:rPr>
              <a:t>:</a:t>
            </a:r>
            <a:endParaRPr sz="11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25444" y="2247392"/>
            <a:ext cx="92075" cy="2546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75">
                <a:solidFill>
                  <a:srgbClr val="383838"/>
                </a:solidFill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462276" y="2621788"/>
            <a:ext cx="165100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b="1">
                <a:solidFill>
                  <a:srgbClr val="030303"/>
                </a:solidFill>
                <a:latin typeface="Times New Roman"/>
                <a:cs typeface="Times New Roman"/>
              </a:rPr>
              <a:t>10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742692" y="2627883"/>
            <a:ext cx="514350" cy="3873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31750">
              <a:lnSpc>
                <a:spcPct val="100000"/>
              </a:lnSpc>
            </a:pPr>
            <a:r>
              <a:rPr dirty="0" smtClean="0" sz="1100" b="1">
                <a:solidFill>
                  <a:srgbClr val="030303"/>
                </a:solidFill>
                <a:latin typeface="Times New Roman"/>
                <a:cs typeface="Times New Roman"/>
              </a:rPr>
              <a:t>20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310"/>
              </a:spcBef>
            </a:pPr>
            <a:r>
              <a:rPr dirty="0" smtClean="0" sz="1100" spc="25" b="1">
                <a:solidFill>
                  <a:srgbClr val="030303"/>
                </a:solidFill>
                <a:latin typeface="Times New Roman"/>
                <a:cs typeface="Times New Roman"/>
              </a:rPr>
              <a:t>BAND1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364484" y="2627883"/>
            <a:ext cx="170815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20" b="1">
                <a:solidFill>
                  <a:srgbClr val="030303"/>
                </a:solidFill>
                <a:latin typeface="Times New Roman"/>
                <a:cs typeface="Times New Roman"/>
              </a:rPr>
              <a:t>30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797300" y="2621788"/>
            <a:ext cx="172085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25" b="1">
                <a:solidFill>
                  <a:srgbClr val="030303"/>
                </a:solidFill>
                <a:latin typeface="Times New Roman"/>
                <a:cs typeface="Times New Roman"/>
              </a:rPr>
              <a:t>40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388611" y="3408171"/>
            <a:ext cx="1443355" cy="6369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02590">
              <a:lnSpc>
                <a:spcPct val="100000"/>
              </a:lnSpc>
              <a:tabLst>
                <a:tab pos="719455" algn="l"/>
                <a:tab pos="1030605" algn="l"/>
                <a:tab pos="1316990" algn="l"/>
              </a:tabLst>
            </a:pPr>
            <a:r>
              <a:rPr dirty="0" smtClean="0" baseline="5291" sz="1575" spc="187" b="1">
                <a:solidFill>
                  <a:srgbClr val="030303"/>
                </a:solidFill>
                <a:latin typeface="Times New Roman"/>
                <a:cs typeface="Times New Roman"/>
              </a:rPr>
              <a:t>4</a:t>
            </a:r>
            <a:r>
              <a:rPr dirty="0" smtClean="0" baseline="5291" sz="1575" spc="187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55" b="1">
                <a:solidFill>
                  <a:srgbClr val="131313"/>
                </a:solidFill>
                <a:latin typeface="Times New Roman"/>
                <a:cs typeface="Times New Roman"/>
              </a:rPr>
              <a:t>5</a:t>
            </a:r>
            <a:r>
              <a:rPr dirty="0" smtClean="0" sz="1100" spc="55" b="1">
                <a:solidFill>
                  <a:srgbClr val="131313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40" b="1">
                <a:solidFill>
                  <a:srgbClr val="131313"/>
                </a:solidFill>
                <a:latin typeface="Arial"/>
                <a:cs typeface="Arial"/>
              </a:rPr>
              <a:t>6</a:t>
            </a:r>
            <a:r>
              <a:rPr dirty="0" smtClean="0" sz="1000" spc="40" b="1">
                <a:solidFill>
                  <a:srgbClr val="131313"/>
                </a:solidFill>
                <a:latin typeface="Arial"/>
                <a:cs typeface="Arial"/>
              </a:rPr>
              <a:t>	</a:t>
            </a:r>
            <a:r>
              <a:rPr dirty="0" smtClean="0" baseline="5291" sz="1575" spc="7" b="1">
                <a:solidFill>
                  <a:srgbClr val="030303"/>
                </a:solidFill>
                <a:latin typeface="Times New Roman"/>
                <a:cs typeface="Times New Roman"/>
              </a:rPr>
              <a:t>7</a:t>
            </a:r>
            <a:endParaRPr baseline="5291" sz="1575">
              <a:latin typeface="Times New Roman"/>
              <a:cs typeface="Times New Roman"/>
            </a:endParaRPr>
          </a:p>
          <a:p>
            <a:pPr marL="12700">
              <a:lnSpc>
                <a:spcPts val="1470"/>
              </a:lnSpc>
              <a:tabLst>
                <a:tab pos="408305" algn="l"/>
                <a:tab pos="682625" algn="l"/>
                <a:tab pos="1000125" algn="l"/>
              </a:tabLst>
            </a:pPr>
            <a:r>
              <a:rPr dirty="0" smtClean="0" sz="1200" spc="-160" b="1">
                <a:solidFill>
                  <a:srgbClr val="030303"/>
                </a:solidFill>
                <a:latin typeface="Courier New"/>
                <a:cs typeface="Courier New"/>
              </a:rPr>
              <a:t>A:</a:t>
            </a:r>
            <a:r>
              <a:rPr dirty="0" smtClean="0" sz="1200" spc="-160" b="1">
                <a:solidFill>
                  <a:srgbClr val="030303"/>
                </a:solidFill>
                <a:latin typeface="Courier New"/>
                <a:cs typeface="Courier New"/>
              </a:rPr>
              <a:t>	</a:t>
            </a:r>
            <a:r>
              <a:rPr dirty="0" smtClean="0" sz="1000" spc="100" b="1">
                <a:solidFill>
                  <a:srgbClr val="030303"/>
                </a:solidFill>
                <a:latin typeface="Arial"/>
                <a:cs typeface="Arial"/>
              </a:rPr>
              <a:t>5</a:t>
            </a:r>
            <a:r>
              <a:rPr dirty="0" smtClean="0" sz="1000" spc="100" b="1">
                <a:solidFill>
                  <a:srgbClr val="030303"/>
                </a:solidFill>
                <a:latin typeface="Arial"/>
                <a:cs typeface="Arial"/>
              </a:rPr>
              <a:t>	</a:t>
            </a:r>
            <a:r>
              <a:rPr dirty="0" smtClean="0" baseline="1984" sz="2100" spc="-209" b="1">
                <a:solidFill>
                  <a:srgbClr val="030303"/>
                </a:solidFill>
                <a:latin typeface="Arial"/>
                <a:cs typeface="Arial"/>
              </a:rPr>
              <a:t>10</a:t>
            </a:r>
            <a:r>
              <a:rPr dirty="0" smtClean="0" baseline="1984" sz="2100" spc="-209" b="1">
                <a:solidFill>
                  <a:srgbClr val="030303"/>
                </a:solidFill>
                <a:latin typeface="Arial"/>
                <a:cs typeface="Arial"/>
              </a:rPr>
              <a:t>	</a:t>
            </a:r>
            <a:r>
              <a:rPr dirty="0" smtClean="0" baseline="2057" sz="2025" spc="52" b="1">
                <a:solidFill>
                  <a:srgbClr val="030303"/>
                </a:solidFill>
                <a:latin typeface="Times New Roman"/>
                <a:cs typeface="Times New Roman"/>
              </a:rPr>
              <a:t>1s</a:t>
            </a:r>
            <a:r>
              <a:rPr dirty="0" smtClean="0" baseline="2057" sz="2025" spc="52" b="1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baseline="2057" sz="2025" spc="-187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525" sz="1650" spc="-44" b="1">
                <a:solidFill>
                  <a:srgbClr val="131313"/>
                </a:solidFill>
                <a:latin typeface="Times New Roman"/>
                <a:cs typeface="Times New Roman"/>
              </a:rPr>
              <a:t>15</a:t>
            </a:r>
            <a:endParaRPr baseline="2525" sz="1650">
              <a:latin typeface="Times New Roman"/>
              <a:cs typeface="Times New Roman"/>
            </a:endParaRPr>
          </a:p>
          <a:p>
            <a:pPr marL="18415">
              <a:lnSpc>
                <a:spcPts val="1075"/>
              </a:lnSpc>
              <a:tabLst>
                <a:tab pos="365760" algn="l"/>
                <a:tab pos="682625" algn="l"/>
                <a:tab pos="993775" algn="l"/>
                <a:tab pos="1274445" algn="l"/>
              </a:tabLst>
            </a:pPr>
            <a:r>
              <a:rPr dirty="0" smtClean="0" baseline="2525" sz="1650" spc="37" b="1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r>
              <a:rPr dirty="0" smtClean="0" baseline="2525" sz="1650" spc="22" b="1">
                <a:solidFill>
                  <a:srgbClr val="383838"/>
                </a:solidFill>
                <a:latin typeface="Times New Roman"/>
                <a:cs typeface="Times New Roman"/>
              </a:rPr>
              <a:t>:</a:t>
            </a:r>
            <a:r>
              <a:rPr dirty="0" smtClean="0" baseline="2525" sz="1650" spc="22" b="1">
                <a:solidFill>
                  <a:srgbClr val="383838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525" sz="1650" spc="37" b="1">
                <a:solidFill>
                  <a:srgbClr val="131313"/>
                </a:solidFill>
                <a:latin typeface="Times New Roman"/>
                <a:cs typeface="Times New Roman"/>
              </a:rPr>
              <a:t>25</a:t>
            </a:r>
            <a:r>
              <a:rPr dirty="0" smtClean="0" baseline="2525" sz="1650" spc="37" b="1">
                <a:solidFill>
                  <a:srgbClr val="131313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525" sz="1650" spc="30" b="1">
                <a:solidFill>
                  <a:srgbClr val="131313"/>
                </a:solidFill>
                <a:latin typeface="Times New Roman"/>
                <a:cs typeface="Times New Roman"/>
              </a:rPr>
              <a:t>30</a:t>
            </a:r>
            <a:r>
              <a:rPr dirty="0" smtClean="0" baseline="2525" sz="1650" spc="30" b="1">
                <a:solidFill>
                  <a:srgbClr val="131313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525" sz="1650" spc="30" b="1">
                <a:solidFill>
                  <a:srgbClr val="131313"/>
                </a:solidFill>
                <a:latin typeface="Times New Roman"/>
                <a:cs typeface="Times New Roman"/>
              </a:rPr>
              <a:t>35</a:t>
            </a:r>
            <a:r>
              <a:rPr dirty="0" smtClean="0" baseline="2525" sz="1650" spc="30" b="1">
                <a:solidFill>
                  <a:srgbClr val="131313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-50" b="1">
                <a:solidFill>
                  <a:srgbClr val="131313"/>
                </a:solidFill>
                <a:latin typeface="Courier New"/>
                <a:cs typeface="Courier New"/>
              </a:rPr>
              <a:t>38</a:t>
            </a:r>
            <a:endParaRPr sz="1100">
              <a:latin typeface="Courier New"/>
              <a:cs typeface="Courier New"/>
            </a:endParaRPr>
          </a:p>
          <a:p>
            <a:pPr marL="12700">
              <a:lnSpc>
                <a:spcPts val="1055"/>
              </a:lnSpc>
              <a:tabLst>
                <a:tab pos="377825" algn="l"/>
                <a:tab pos="682625" algn="l"/>
                <a:tab pos="993775" algn="l"/>
              </a:tabLst>
            </a:pPr>
            <a:r>
              <a:rPr dirty="0" smtClean="0" sz="1100" spc="-30" b="1">
                <a:solidFill>
                  <a:srgbClr val="030303"/>
                </a:solidFill>
                <a:latin typeface="Times New Roman"/>
                <a:cs typeface="Times New Roman"/>
              </a:rPr>
              <a:t>C</a:t>
            </a:r>
            <a:r>
              <a:rPr dirty="0" smtClean="0" sz="1100" spc="114" b="1">
                <a:solidFill>
                  <a:srgbClr val="484848"/>
                </a:solidFill>
                <a:latin typeface="Times New Roman"/>
                <a:cs typeface="Times New Roman"/>
              </a:rPr>
              <a:t>:</a:t>
            </a:r>
            <a:r>
              <a:rPr dirty="0" smtClean="0" sz="1100" spc="114" b="1">
                <a:solidFill>
                  <a:srgbClr val="484848"/>
                </a:solidFill>
                <a:latin typeface="Times New Roman"/>
                <a:cs typeface="Times New Roman"/>
              </a:rPr>
              <a:t>	</a:t>
            </a:r>
            <a:r>
              <a:rPr dirty="0" smtClean="0" sz="950" spc="-100" b="1">
                <a:solidFill>
                  <a:srgbClr val="232323"/>
                </a:solidFill>
                <a:latin typeface="Arial"/>
                <a:cs typeface="Arial"/>
              </a:rPr>
              <a:t>1</a:t>
            </a:r>
            <a:r>
              <a:rPr dirty="0" smtClean="0" sz="950" spc="140" b="1">
                <a:solidFill>
                  <a:srgbClr val="030303"/>
                </a:solidFill>
                <a:latin typeface="Arial"/>
                <a:cs typeface="Arial"/>
              </a:rPr>
              <a:t>8</a:t>
            </a:r>
            <a:r>
              <a:rPr dirty="0" smtClean="0" sz="950" spc="140" b="1">
                <a:solidFill>
                  <a:srgbClr val="030303"/>
                </a:solidFill>
                <a:latin typeface="Arial"/>
                <a:cs typeface="Arial"/>
              </a:rPr>
              <a:t>	</a:t>
            </a:r>
            <a:r>
              <a:rPr dirty="0" smtClean="0" sz="1100" spc="140" b="1">
                <a:solidFill>
                  <a:srgbClr val="131313"/>
                </a:solidFill>
                <a:latin typeface="Times New Roman"/>
                <a:cs typeface="Times New Roman"/>
              </a:rPr>
              <a:t>25	</a:t>
            </a:r>
            <a:r>
              <a:rPr dirty="0" smtClean="0" sz="1100" spc="35" b="1">
                <a:solidFill>
                  <a:srgbClr val="131313"/>
                </a:solidFill>
                <a:latin typeface="Times New Roman"/>
                <a:cs typeface="Times New Roman"/>
              </a:rPr>
              <a:t>23</a:t>
            </a:r>
            <a:r>
              <a:rPr dirty="0" smtClean="0" sz="1100" spc="35" b="1">
                <a:solidFill>
                  <a:srgbClr val="131313"/>
                </a:solidFill>
                <a:latin typeface="Times New Roman"/>
                <a:cs typeface="Times New Roman"/>
              </a:rPr>
              <a:t>  </a:t>
            </a:r>
            <a:r>
              <a:rPr dirty="0" smtClean="0" sz="1100" spc="110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0" b="1">
                <a:solidFill>
                  <a:srgbClr val="232323"/>
                </a:solidFill>
                <a:latin typeface="Times New Roman"/>
                <a:cs typeface="Times New Roman"/>
              </a:rPr>
              <a:t>20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901444" y="3499611"/>
            <a:ext cx="165100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b="1">
                <a:solidFill>
                  <a:srgbClr val="030303"/>
                </a:solidFill>
                <a:latin typeface="Times New Roman"/>
                <a:cs typeface="Times New Roman"/>
              </a:rPr>
              <a:t>40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407155" y="3548379"/>
            <a:ext cx="165100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40" b="1">
                <a:solidFill>
                  <a:srgbClr val="232323"/>
                </a:solidFill>
                <a:latin typeface="Times New Roman"/>
                <a:cs typeface="Times New Roman"/>
              </a:rPr>
              <a:t>•</a:t>
            </a:r>
            <a:r>
              <a:rPr dirty="0" smtClean="0" sz="1100" spc="-75" b="1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889251" y="3963161"/>
            <a:ext cx="16446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20" b="1">
                <a:solidFill>
                  <a:srgbClr val="131313"/>
                </a:solidFill>
                <a:latin typeface="Times New Roman"/>
                <a:cs typeface="Times New Roman"/>
              </a:rPr>
              <a:t>30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717796" y="4145788"/>
            <a:ext cx="745490" cy="7188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320"/>
              </a:lnSpc>
            </a:pPr>
            <a:r>
              <a:rPr dirty="0" smtClean="0" sz="1100" spc="5" b="1">
                <a:solidFill>
                  <a:srgbClr val="131313"/>
                </a:solidFill>
                <a:latin typeface="Times New Roman"/>
                <a:cs typeface="Times New Roman"/>
              </a:rPr>
              <a:t>AS</a:t>
            </a:r>
            <a:r>
              <a:rPr dirty="0" smtClean="0" sz="1100" spc="5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50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509" b="1">
                <a:solidFill>
                  <a:srgbClr val="232323"/>
                </a:solidFill>
                <a:latin typeface="Times New Roman"/>
                <a:cs typeface="Times New Roman"/>
              </a:rPr>
              <a:t>•</a:t>
            </a:r>
            <a:r>
              <a:rPr dirty="0" smtClean="0" sz="1100" spc="75" b="1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50" b="1">
                <a:solidFill>
                  <a:srgbClr val="030303"/>
                </a:solidFill>
                <a:latin typeface="Times New Roman"/>
                <a:cs typeface="Times New Roman"/>
              </a:rPr>
              <a:t>51</a:t>
            </a:r>
            <a:r>
              <a:rPr dirty="0" smtClean="0" sz="1100" spc="-12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90" b="1">
                <a:solidFill>
                  <a:srgbClr val="383838"/>
                </a:solidFill>
                <a:latin typeface="Times New Roman"/>
                <a:cs typeface="Times New Roman"/>
              </a:rPr>
              <a:t>.</a:t>
            </a:r>
            <a:r>
              <a:rPr dirty="0" smtClean="0" sz="1100" spc="5" b="1">
                <a:solidFill>
                  <a:srgbClr val="131313"/>
                </a:solidFill>
                <a:latin typeface="Times New Roman"/>
                <a:cs typeface="Times New Roman"/>
              </a:rPr>
              <a:t>58</a:t>
            </a:r>
            <a:endParaRPr sz="1100">
              <a:latin typeface="Times New Roman"/>
              <a:cs typeface="Times New Roman"/>
            </a:endParaRPr>
          </a:p>
          <a:p>
            <a:pPr marL="18415">
              <a:lnSpc>
                <a:spcPts val="1105"/>
              </a:lnSpc>
            </a:pPr>
            <a:r>
              <a:rPr dirty="0" smtClean="0" sz="1100" spc="-80" b="1">
                <a:solidFill>
                  <a:srgbClr val="030303"/>
                </a:solidFill>
                <a:latin typeface="Times New Roman"/>
                <a:cs typeface="Times New Roman"/>
              </a:rPr>
              <a:t>BC</a:t>
            </a:r>
            <a:r>
              <a:rPr dirty="0" smtClean="0" sz="1100" spc="-8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7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565" b="1">
                <a:solidFill>
                  <a:srgbClr val="232323"/>
                </a:solidFill>
                <a:latin typeface="Times New Roman"/>
                <a:cs typeface="Times New Roman"/>
              </a:rPr>
              <a:t>•</a:t>
            </a:r>
            <a:r>
              <a:rPr dirty="0" smtClean="0" sz="1100" spc="15" b="1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5" b="1">
                <a:solidFill>
                  <a:srgbClr val="131313"/>
                </a:solidFill>
                <a:latin typeface="Times New Roman"/>
                <a:cs typeface="Times New Roman"/>
              </a:rPr>
              <a:t>2</a:t>
            </a:r>
            <a:r>
              <a:rPr dirty="0" smtClean="0" sz="1100" spc="30" b="1">
                <a:solidFill>
                  <a:srgbClr val="131313"/>
                </a:solidFill>
                <a:latin typeface="Times New Roman"/>
                <a:cs typeface="Times New Roman"/>
              </a:rPr>
              <a:t>3</a:t>
            </a:r>
            <a:r>
              <a:rPr dirty="0" smtClean="0" sz="1100" spc="-90" b="1">
                <a:solidFill>
                  <a:srgbClr val="484848"/>
                </a:solidFill>
                <a:latin typeface="Times New Roman"/>
                <a:cs typeface="Times New Roman"/>
              </a:rPr>
              <a:t>.</a:t>
            </a:r>
            <a:r>
              <a:rPr dirty="0" smtClean="0" sz="1100" spc="25" b="1">
                <a:solidFill>
                  <a:srgbClr val="131313"/>
                </a:solidFill>
                <a:latin typeface="Times New Roman"/>
                <a:cs typeface="Times New Roman"/>
              </a:rPr>
              <a:t>29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150"/>
              </a:lnSpc>
            </a:pPr>
            <a:r>
              <a:rPr dirty="0" smtClean="0" sz="1100" spc="-80" b="1">
                <a:solidFill>
                  <a:srgbClr val="030303"/>
                </a:solidFill>
                <a:latin typeface="Times New Roman"/>
                <a:cs typeface="Times New Roman"/>
              </a:rPr>
              <a:t>AC</a:t>
            </a:r>
            <a:r>
              <a:rPr dirty="0" smtClean="0" sz="1100" spc="-8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6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465" b="1">
                <a:solidFill>
                  <a:srgbClr val="131313"/>
                </a:solidFill>
                <a:latin typeface="Times New Roman"/>
                <a:cs typeface="Times New Roman"/>
              </a:rPr>
              <a:t>-</a:t>
            </a:r>
            <a:r>
              <a:rPr dirty="0" smtClean="0" sz="1100" spc="465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140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15" b="1">
                <a:solidFill>
                  <a:srgbClr val="131313"/>
                </a:solidFill>
                <a:latin typeface="Times New Roman"/>
                <a:cs typeface="Times New Roman"/>
              </a:rPr>
              <a:t>21.97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47"/>
              </a:spcBef>
            </a:pPr>
            <a:endParaRPr sz="500"/>
          </a:p>
          <a:p>
            <a:pPr marL="30480">
              <a:lnSpc>
                <a:spcPct val="100000"/>
              </a:lnSpc>
            </a:pPr>
            <a:r>
              <a:rPr dirty="0" smtClean="0" sz="1100" spc="-80" b="1">
                <a:solidFill>
                  <a:srgbClr val="030303"/>
                </a:solidFill>
                <a:latin typeface="Times New Roman"/>
                <a:cs typeface="Times New Roman"/>
              </a:rPr>
              <a:t>AC</a:t>
            </a:r>
            <a:r>
              <a:rPr dirty="0" smtClean="0" sz="1100" spc="-80" b="1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100" spc="-5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60" b="1">
                <a:solidFill>
                  <a:srgbClr val="232323"/>
                </a:solidFill>
                <a:latin typeface="Times New Roman"/>
                <a:cs typeface="Times New Roman"/>
              </a:rPr>
              <a:t>&lt;</a:t>
            </a:r>
            <a:r>
              <a:rPr dirty="0" smtClean="0" sz="1200" spc="60" b="1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105" b="1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55" b="1">
                <a:solidFill>
                  <a:srgbClr val="030303"/>
                </a:solidFill>
                <a:latin typeface="Times New Roman"/>
                <a:cs typeface="Times New Roman"/>
              </a:rPr>
              <a:t>BC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316227" y="4401820"/>
            <a:ext cx="744220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35" b="1">
                <a:solidFill>
                  <a:srgbClr val="030303"/>
                </a:solidFill>
                <a:latin typeface="Times New Roman"/>
                <a:cs typeface="Times New Roman"/>
              </a:rPr>
              <a:t>BAND2</a:t>
            </a:r>
            <a:r>
              <a:rPr dirty="0" smtClean="0" sz="1100" spc="3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2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0" b="1">
                <a:solidFill>
                  <a:srgbClr val="131313"/>
                </a:solidFill>
                <a:latin typeface="Times New Roman"/>
                <a:cs typeface="Times New Roman"/>
              </a:rPr>
              <a:t>20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169411" y="4374896"/>
            <a:ext cx="177165" cy="2559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-105" b="1">
                <a:solidFill>
                  <a:srgbClr val="232323"/>
                </a:solidFill>
                <a:latin typeface="Times New Roman"/>
                <a:cs typeface="Times New Roman"/>
              </a:rPr>
              <a:t>·</a:t>
            </a:r>
            <a:r>
              <a:rPr dirty="0" smtClean="0" sz="1600" spc="40" b="1">
                <a:solidFill>
                  <a:srgbClr val="030303"/>
                </a:solidFill>
                <a:latin typeface="Times New Roman"/>
                <a:cs typeface="Times New Roman"/>
              </a:rPr>
              <a:t>c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504948" y="4632959"/>
            <a:ext cx="158750" cy="2057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245" b="1">
                <a:solidFill>
                  <a:srgbClr val="232323"/>
                </a:solidFill>
                <a:latin typeface="Courier New"/>
                <a:cs typeface="Courier New"/>
              </a:rPr>
              <a:t>·</a:t>
            </a:r>
            <a:r>
              <a:rPr dirty="0" smtClean="0" sz="1200" spc="-155" b="1">
                <a:solidFill>
                  <a:srgbClr val="030303"/>
                </a:solidFill>
                <a:latin typeface="Courier New"/>
                <a:cs typeface="Courier New"/>
              </a:rPr>
              <a:t>A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883155" y="4871211"/>
            <a:ext cx="1196340" cy="746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b="1">
                <a:solidFill>
                  <a:srgbClr val="030303"/>
                </a:solidFill>
                <a:latin typeface="Times New Roman"/>
                <a:cs typeface="Times New Roman"/>
              </a:rPr>
              <a:t>10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2"/>
              </a:spcBef>
            </a:pPr>
            <a:endParaRPr sz="500"/>
          </a:p>
          <a:p>
            <a:pPr marL="85725">
              <a:lnSpc>
                <a:spcPct val="100000"/>
              </a:lnSpc>
            </a:pPr>
            <a:r>
              <a:rPr dirty="0" smtClean="0" sz="3050" spc="-755" b="1">
                <a:solidFill>
                  <a:srgbClr val="030303"/>
                </a:solidFill>
                <a:latin typeface="Courier New"/>
                <a:cs typeface="Courier New"/>
              </a:rPr>
              <a:t>0</a:t>
            </a:r>
            <a:r>
              <a:rPr dirty="0" smtClean="0" sz="3050" spc="325" b="1">
                <a:solidFill>
                  <a:srgbClr val="030303"/>
                </a:solidFill>
                <a:latin typeface="Courier New"/>
                <a:cs typeface="Courier New"/>
              </a:rPr>
              <a:t> </a:t>
            </a:r>
            <a:r>
              <a:rPr dirty="0" smtClean="0" sz="3050" spc="-1140" b="1">
                <a:solidFill>
                  <a:srgbClr val="030303"/>
                </a:solidFill>
                <a:latin typeface="Courier New"/>
                <a:cs typeface="Courier New"/>
              </a:rPr>
              <a:t>-</a:t>
            </a:r>
            <a:r>
              <a:rPr dirty="0" smtClean="0" baseline="-32828" sz="1650" spc="-254" b="1">
                <a:solidFill>
                  <a:srgbClr val="131313"/>
                </a:solidFill>
                <a:latin typeface="Times New Roman"/>
                <a:cs typeface="Times New Roman"/>
              </a:rPr>
              <a:t>1</a:t>
            </a:r>
            <a:r>
              <a:rPr dirty="0" smtClean="0" sz="3050" spc="-1695" b="1">
                <a:solidFill>
                  <a:srgbClr val="030303"/>
                </a:solidFill>
                <a:latin typeface="Courier New"/>
                <a:cs typeface="Courier New"/>
              </a:rPr>
              <a:t>-</a:t>
            </a:r>
            <a:r>
              <a:rPr dirty="0" smtClean="0" baseline="-32828" sz="1650" spc="-44" b="1">
                <a:solidFill>
                  <a:srgbClr val="131313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-32828" sz="1650" spc="-44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32828" sz="1650" spc="-202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3050" spc="-755" b="1">
                <a:solidFill>
                  <a:srgbClr val="030303"/>
                </a:solidFill>
                <a:latin typeface="Courier New"/>
                <a:cs typeface="Courier New"/>
              </a:rPr>
              <a:t>-</a:t>
            </a:r>
            <a:r>
              <a:rPr dirty="0" smtClean="0" sz="3050" spc="-825" b="1">
                <a:solidFill>
                  <a:srgbClr val="030303"/>
                </a:solidFill>
                <a:latin typeface="Courier New"/>
                <a:cs typeface="Courier New"/>
              </a:rPr>
              <a:t>-</a:t>
            </a:r>
            <a:r>
              <a:rPr dirty="0" smtClean="0" baseline="-32828" sz="1650" spc="37" b="1">
                <a:solidFill>
                  <a:srgbClr val="131313"/>
                </a:solidFill>
                <a:latin typeface="Times New Roman"/>
                <a:cs typeface="Times New Roman"/>
              </a:rPr>
              <a:t>20</a:t>
            </a:r>
            <a:endParaRPr baseline="-32828" sz="16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190405" y="5105146"/>
            <a:ext cx="78422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050" spc="-755" b="1">
                <a:solidFill>
                  <a:srgbClr val="030303"/>
                </a:solidFill>
                <a:latin typeface="Courier New"/>
                <a:cs typeface="Courier New"/>
              </a:rPr>
              <a:t>-</a:t>
            </a:r>
            <a:r>
              <a:rPr dirty="0" smtClean="0" sz="3050" spc="-1595" b="1">
                <a:solidFill>
                  <a:srgbClr val="030303"/>
                </a:solidFill>
                <a:latin typeface="Courier New"/>
                <a:cs typeface="Courier New"/>
              </a:rPr>
              <a:t>-</a:t>
            </a:r>
            <a:r>
              <a:rPr dirty="0" smtClean="0" baseline="-32828" sz="1650" spc="30" b="1">
                <a:solidFill>
                  <a:srgbClr val="131313"/>
                </a:solidFill>
                <a:latin typeface="Times New Roman"/>
                <a:cs typeface="Times New Roman"/>
              </a:rPr>
              <a:t>30</a:t>
            </a:r>
            <a:r>
              <a:rPr dirty="0" smtClean="0" baseline="-32828" sz="1650" spc="30" b="1">
                <a:solidFill>
                  <a:srgbClr val="131313"/>
                </a:solidFill>
                <a:latin typeface="Times New Roman"/>
                <a:cs typeface="Times New Roman"/>
              </a:rPr>
              <a:t>  </a:t>
            </a:r>
            <a:r>
              <a:rPr dirty="0" smtClean="0" baseline="-32828" sz="1650" spc="-82" b="1">
                <a:solidFill>
                  <a:srgbClr val="131313"/>
                </a:solidFill>
                <a:latin typeface="Times New Roman"/>
                <a:cs typeface="Times New Roman"/>
              </a:rPr>
              <a:t> </a:t>
            </a:r>
            <a:r>
              <a:rPr dirty="0" smtClean="0" sz="3050" spc="-755" b="1">
                <a:solidFill>
                  <a:srgbClr val="030303"/>
                </a:solidFill>
                <a:latin typeface="Courier New"/>
                <a:cs typeface="Courier New"/>
              </a:rPr>
              <a:t>-</a:t>
            </a:r>
            <a:r>
              <a:rPr dirty="0" smtClean="0" sz="3050" spc="-1280" b="1">
                <a:solidFill>
                  <a:srgbClr val="030303"/>
                </a:solidFill>
                <a:latin typeface="Courier New"/>
                <a:cs typeface="Courier New"/>
              </a:rPr>
              <a:t>-</a:t>
            </a:r>
            <a:r>
              <a:rPr dirty="0" smtClean="0" baseline="-32828" sz="1650" spc="0" b="1">
                <a:solidFill>
                  <a:srgbClr val="030303"/>
                </a:solidFill>
                <a:latin typeface="Times New Roman"/>
                <a:cs typeface="Times New Roman"/>
              </a:rPr>
              <a:t>40</a:t>
            </a:r>
            <a:endParaRPr baseline="-32828" sz="16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87044" y="5651500"/>
            <a:ext cx="5794375" cy="21526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762125">
              <a:lnSpc>
                <a:spcPct val="100000"/>
              </a:lnSpc>
            </a:pPr>
            <a:r>
              <a:rPr dirty="0" smtClean="0" sz="1100" spc="10" b="1">
                <a:solidFill>
                  <a:srgbClr val="030303"/>
                </a:solidFill>
                <a:latin typeface="Times New Roman"/>
                <a:cs typeface="Times New Roman"/>
              </a:rPr>
              <a:t>BAND1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12700" indent="481330">
              <a:lnSpc>
                <a:spcPct val="1161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question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answered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finding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pairs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29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250" spc="310">
                <a:solidFill>
                  <a:srgbClr val="030303"/>
                </a:solidFill>
                <a:latin typeface="Arial"/>
                <a:cs typeface="Arial"/>
              </a:rPr>
              <a:t>f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greater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C,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said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belong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member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class.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thousands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individually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prospective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members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groups,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be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group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membership.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calculated?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finding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multidimensional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available.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simplest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distance: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87044" y="8795511"/>
            <a:ext cx="5781040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30" i="1">
                <a:solidFill>
                  <a:srgbClr val="030303"/>
                </a:solidFill>
                <a:latin typeface="Times New Roman"/>
                <a:cs typeface="Times New Roman"/>
              </a:rPr>
              <a:t>i</a:t>
            </a:r>
            <a:r>
              <a:rPr dirty="0" smtClean="0" sz="1350" spc="3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bands,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0" i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400" spc="5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 i="1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r>
              <a:rPr dirty="0" smtClean="0" sz="1250" spc="3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pixels,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120" i="1">
                <a:solidFill>
                  <a:srgbClr val="030303"/>
                </a:solidFill>
                <a:latin typeface="Arial"/>
                <a:cs typeface="Arial"/>
              </a:rPr>
              <a:t>Dab</a:t>
            </a:r>
            <a:r>
              <a:rPr dirty="0" smtClean="0" sz="900" spc="12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900" spc="-114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96895" y="1121663"/>
            <a:ext cx="1658111" cy="7680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804160" y="3934967"/>
            <a:ext cx="743712" cy="0"/>
          </a:xfrm>
          <a:custGeom>
            <a:avLst/>
            <a:gdLst/>
            <a:ahLst/>
            <a:cxnLst/>
            <a:rect l="l" t="t" r="r" b="b"/>
            <a:pathLst>
              <a:path w="743712" h="0">
                <a:moveTo>
                  <a:pt x="0" y="0"/>
                </a:moveTo>
                <a:lnTo>
                  <a:pt x="743712" y="0"/>
                </a:lnTo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749551" y="2273807"/>
            <a:ext cx="2468880" cy="0"/>
          </a:xfrm>
          <a:custGeom>
            <a:avLst/>
            <a:gdLst/>
            <a:ahLst/>
            <a:cxnLst/>
            <a:rect l="l" t="t" r="r" b="b"/>
            <a:pathLst>
              <a:path w="2468880" h="0">
                <a:moveTo>
                  <a:pt x="0" y="0"/>
                </a:moveTo>
                <a:lnTo>
                  <a:pt x="2468880" y="0"/>
                </a:lnTo>
              </a:path>
            </a:pathLst>
          </a:custGeom>
          <a:ln w="6096">
            <a:solidFill>
              <a:srgbClr val="3F3F3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212335" y="1121663"/>
            <a:ext cx="0" cy="1109472"/>
          </a:xfrm>
          <a:custGeom>
            <a:avLst/>
            <a:gdLst/>
            <a:ahLst/>
            <a:cxnLst/>
            <a:rect l="l" t="t" r="r" b="b"/>
            <a:pathLst>
              <a:path w="0" h="1109472">
                <a:moveTo>
                  <a:pt x="0" y="1109472"/>
                </a:moveTo>
                <a:lnTo>
                  <a:pt x="0" y="0"/>
                </a:lnTo>
              </a:path>
            </a:pathLst>
          </a:custGeom>
          <a:ln w="24384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23619" y="415290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53588" y="409193"/>
            <a:ext cx="166878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10">
                <a:solidFill>
                  <a:srgbClr val="5B281A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100">
                <a:solidFill>
                  <a:srgbClr val="5B281A"/>
                </a:solidFill>
                <a:latin typeface="Times New Roman"/>
                <a:cs typeface="Times New Roman"/>
              </a:rPr>
              <a:t>U</a:t>
            </a:r>
            <a:r>
              <a:rPr dirty="0" smtClean="0" sz="1050" spc="10">
                <a:solidFill>
                  <a:srgbClr val="970C11"/>
                </a:solidFill>
                <a:latin typeface="Times New Roman"/>
                <a:cs typeface="Times New Roman"/>
              </a:rPr>
              <a:t>nsupervised</a:t>
            </a:r>
            <a:r>
              <a:rPr dirty="0" smtClean="0" sz="1050" spc="10">
                <a:solidFill>
                  <a:srgbClr val="970C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25">
                <a:solidFill>
                  <a:srgbClr val="970C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80181C"/>
                </a:solidFill>
                <a:latin typeface="Times New Roman"/>
                <a:cs typeface="Times New Roman"/>
              </a:rPr>
              <a:t>Classificatio</a:t>
            </a:r>
            <a:r>
              <a:rPr dirty="0" smtClean="0" sz="1050" spc="80">
                <a:solidFill>
                  <a:srgbClr val="80181C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55">
                <a:solidFill>
                  <a:srgbClr val="18541C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E1A41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1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48403" y="1017778"/>
            <a:ext cx="146685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54">
                <a:solidFill>
                  <a:srgbClr val="030303"/>
                </a:solidFill>
                <a:latin typeface="Arial"/>
                <a:cs typeface="Arial"/>
              </a:rPr>
              <a:t>8</a:t>
            </a:r>
            <a:endParaRPr sz="12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937252" y="1154176"/>
            <a:ext cx="1092835" cy="7607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00" spc="-165" i="1">
                <a:solidFill>
                  <a:srgbClr val="030303"/>
                </a:solidFill>
                <a:latin typeface="Times New Roman"/>
                <a:cs typeface="Times New Roman"/>
              </a:rPr>
              <a:t>c2</a:t>
            </a:r>
            <a:r>
              <a:rPr dirty="0" smtClean="0" sz="1500" spc="-16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500" spc="-8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7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2000" spc="675">
                <a:solidFill>
                  <a:srgbClr val="181818"/>
                </a:solidFill>
                <a:latin typeface="Arial"/>
                <a:cs typeface="Arial"/>
              </a:rPr>
              <a:t>r</a:t>
            </a:r>
            <a:r>
              <a:rPr dirty="0" smtClean="0" sz="2000" spc="-80">
                <a:solidFill>
                  <a:srgbClr val="181818"/>
                </a:solidFill>
                <a:latin typeface="Arial"/>
                <a:cs typeface="Arial"/>
              </a:rPr>
              <a:t> </a:t>
            </a:r>
            <a:r>
              <a:rPr dirty="0" smtClean="0" sz="1650" spc="75">
                <a:solidFill>
                  <a:srgbClr val="030303"/>
                </a:solidFill>
                <a:latin typeface="Arial"/>
                <a:cs typeface="Arial"/>
              </a:rPr>
              <a:t>+</a:t>
            </a:r>
            <a:r>
              <a:rPr dirty="0" smtClean="0" sz="1650" spc="-7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-10" i="1">
                <a:solidFill>
                  <a:srgbClr val="030303"/>
                </a:solidFill>
                <a:latin typeface="Arial"/>
                <a:cs typeface="Arial"/>
              </a:rPr>
              <a:t>b</a:t>
            </a:r>
            <a:r>
              <a:rPr dirty="0" smtClean="0" baseline="40740" sz="1125" spc="135" i="1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endParaRPr baseline="40740" sz="1125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5"/>
              </a:spcBef>
            </a:pPr>
            <a:endParaRPr sz="850"/>
          </a:p>
          <a:p>
            <a:pPr marL="36830">
              <a:lnSpc>
                <a:spcPct val="100000"/>
              </a:lnSpc>
            </a:pPr>
            <a:r>
              <a:rPr dirty="0" smtClean="0" sz="2200" spc="-254" i="1">
                <a:solidFill>
                  <a:srgbClr val="030303"/>
                </a:solidFill>
                <a:latin typeface="Times New Roman"/>
                <a:cs typeface="Times New Roman"/>
              </a:rPr>
              <a:t>c</a:t>
            </a:r>
            <a:r>
              <a:rPr dirty="0" smtClean="0" sz="2200" spc="1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2200" spc="445">
                <a:solidFill>
                  <a:srgbClr val="2B2B2B"/>
                </a:solidFill>
                <a:latin typeface="Times New Roman"/>
                <a:cs typeface="Times New Roman"/>
              </a:rPr>
              <a:t>•</a:t>
            </a:r>
            <a:r>
              <a:rPr dirty="0" smtClean="0" sz="2200" spc="-330">
                <a:solidFill>
                  <a:srgbClr val="2B2B2B"/>
                </a:solidFill>
                <a:latin typeface="Times New Roman"/>
                <a:cs typeface="Times New Roman"/>
              </a:rPr>
              <a:t> </a:t>
            </a:r>
            <a:r>
              <a:rPr dirty="0" smtClean="0" sz="2200" spc="-75" i="1">
                <a:solidFill>
                  <a:srgbClr val="2B2B2B"/>
                </a:solidFill>
                <a:latin typeface="Times New Roman"/>
                <a:cs typeface="Times New Roman"/>
              </a:rPr>
              <a:t>J</a:t>
            </a:r>
            <a:r>
              <a:rPr dirty="0" smtClean="0" sz="2200" spc="-335" i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31746" sz="1575" spc="7" i="1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31746" sz="1575" spc="7" i="1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750" spc="10">
                <a:solidFill>
                  <a:srgbClr val="181818"/>
                </a:solidFill>
                <a:latin typeface="Arial"/>
                <a:cs typeface="Arial"/>
              </a:rPr>
              <a:t>+</a:t>
            </a:r>
            <a:r>
              <a:rPr dirty="0" smtClean="0" sz="1750" spc="-90">
                <a:solidFill>
                  <a:srgbClr val="181818"/>
                </a:solidFill>
                <a:latin typeface="Arial"/>
                <a:cs typeface="Arial"/>
              </a:rPr>
              <a:t> </a:t>
            </a:r>
            <a:r>
              <a:rPr dirty="0" smtClean="0" sz="1300" spc="40" i="1">
                <a:solidFill>
                  <a:srgbClr val="030303"/>
                </a:solidFill>
                <a:latin typeface="Arial"/>
                <a:cs typeface="Arial"/>
              </a:rPr>
              <a:t>b</a:t>
            </a:r>
            <a:r>
              <a:rPr dirty="0" smtClean="0" baseline="31746" sz="1575" spc="7" i="1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endParaRPr baseline="31746" sz="1575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54500" y="1634490"/>
            <a:ext cx="14351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400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736851" y="2102357"/>
            <a:ext cx="135890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11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48403" y="2062733"/>
            <a:ext cx="145415" cy="309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65">
                <a:solidFill>
                  <a:srgbClr val="030303"/>
                </a:solidFill>
                <a:latin typeface="Times New Roman"/>
                <a:cs typeface="Times New Roman"/>
              </a:rPr>
              <a:t>c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096260" y="2224023"/>
            <a:ext cx="121920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55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87044" y="2554884"/>
            <a:ext cx="6198235" cy="70764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23545" indent="432434">
              <a:lnSpc>
                <a:spcPct val="113500"/>
              </a:lnSpc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instance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interested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c;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80" i="1">
                <a:solidFill>
                  <a:srgbClr val="030303"/>
                </a:solidFill>
                <a:latin typeface="Times New Roman"/>
                <a:cs typeface="Times New Roman"/>
              </a:rPr>
              <a:t>a,</a:t>
            </a:r>
            <a:r>
              <a:rPr dirty="0" smtClean="0" sz="1400" spc="-13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 i="1">
                <a:solidFill>
                  <a:srgbClr val="030303"/>
                </a:solidFill>
                <a:latin typeface="Times New Roman"/>
                <a:cs typeface="Times New Roman"/>
              </a:rPr>
              <a:t>b,</a:t>
            </a:r>
            <a:r>
              <a:rPr dirty="0" smtClean="0" sz="1300" spc="-17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care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units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channels.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find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45" i="1">
                <a:solidFill>
                  <a:srgbClr val="030303"/>
                </a:solidFill>
                <a:latin typeface="Times New Roman"/>
                <a:cs typeface="Times New Roman"/>
              </a:rPr>
              <a:t>Dab,</a:t>
            </a:r>
            <a:r>
              <a:rPr dirty="0" smtClean="0" sz="1100" spc="4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need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find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0" i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400" spc="5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 i="1">
                <a:solidFill>
                  <a:srgbClr val="030303"/>
                </a:solidFill>
                <a:latin typeface="Times New Roman"/>
                <a:cs typeface="Times New Roman"/>
              </a:rPr>
              <a:t>b.</a:t>
            </a:r>
            <a:r>
              <a:rPr dirty="0" smtClean="0" sz="1300" spc="-114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subtracting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Bin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MSS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channel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7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80">
                <a:solidFill>
                  <a:srgbClr val="030303"/>
                </a:solidFill>
                <a:latin typeface="Arial"/>
                <a:cs typeface="Arial"/>
              </a:rPr>
              <a:t>(a</a:t>
            </a:r>
            <a:r>
              <a:rPr dirty="0" smtClean="0" sz="1200" spc="8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-2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229">
                <a:solidFill>
                  <a:srgbClr val="030303"/>
                </a:solidFill>
                <a:latin typeface="Times New Roman"/>
                <a:cs typeface="Times New Roman"/>
              </a:rPr>
              <a:t>38-</a:t>
            </a:r>
            <a:r>
              <a:rPr dirty="0" smtClean="0" sz="1250" spc="229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80">
                <a:solidFill>
                  <a:srgbClr val="030303"/>
                </a:solidFill>
                <a:latin typeface="Times New Roman"/>
                <a:cs typeface="Times New Roman"/>
              </a:rPr>
              <a:t>15</a:t>
            </a:r>
            <a:r>
              <a:rPr dirty="0" smtClean="0" sz="1250" spc="1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23).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finding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channel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6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(b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250" spc="250">
                <a:solidFill>
                  <a:srgbClr val="030303"/>
                </a:solidFill>
                <a:latin typeface="Times New Roman"/>
                <a:cs typeface="Times New Roman"/>
              </a:rPr>
              <a:t>30-</a:t>
            </a:r>
            <a:r>
              <a:rPr dirty="0" smtClean="0" sz="1250" spc="2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10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20)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"/>
              </a:spcBef>
            </a:pPr>
            <a:endParaRPr sz="700"/>
          </a:p>
          <a:p>
            <a:pPr>
              <a:lnSpc>
                <a:spcPts val="1000"/>
              </a:lnSpc>
            </a:pPr>
            <a:endParaRPr sz="1000"/>
          </a:p>
          <a:p>
            <a:pPr marL="932815">
              <a:lnSpc>
                <a:spcPct val="100000"/>
              </a:lnSpc>
            </a:pPr>
            <a:r>
              <a:rPr dirty="0" smtClean="0" sz="1100" spc="-10" i="1">
                <a:solidFill>
                  <a:srgbClr val="030303"/>
                </a:solidFill>
                <a:latin typeface="Times New Roman"/>
                <a:cs typeface="Times New Roman"/>
              </a:rPr>
              <a:t>Dab</a:t>
            </a:r>
            <a:r>
              <a:rPr dirty="0" smtClean="0" sz="1100" spc="-1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2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-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50" spc="20" i="1">
                <a:solidFill>
                  <a:srgbClr val="030303"/>
                </a:solidFill>
                <a:latin typeface="Times New Roman"/>
                <a:cs typeface="Times New Roman"/>
              </a:rPr>
              <a:t>c</a:t>
            </a:r>
            <a:r>
              <a:rPr dirty="0" smtClean="0" sz="1350" spc="9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8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80">
                <a:solidFill>
                  <a:srgbClr val="030303"/>
                </a:solidFill>
                <a:latin typeface="Times New Roman"/>
                <a:cs typeface="Times New Roman"/>
              </a:rPr>
              <a:t>J2</a:t>
            </a:r>
            <a:r>
              <a:rPr dirty="0" smtClean="0" sz="1250" spc="295">
                <a:solidFill>
                  <a:srgbClr val="030303"/>
                </a:solidFill>
                <a:latin typeface="Times New Roman"/>
                <a:cs typeface="Times New Roman"/>
              </a:rPr>
              <a:t>o</a:t>
            </a:r>
            <a:r>
              <a:rPr dirty="0" smtClean="0" baseline="26315" sz="1425" spc="7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6315" sz="1425" spc="7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315" sz="1425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45">
                <a:solidFill>
                  <a:srgbClr val="030303"/>
                </a:solidFill>
                <a:latin typeface="Arial"/>
                <a:cs typeface="Arial"/>
              </a:rPr>
              <a:t>+</a:t>
            </a:r>
            <a:r>
              <a:rPr dirty="0" smtClean="0" sz="1600" spc="-1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3</a:t>
            </a:r>
            <a:r>
              <a:rPr dirty="0" smtClean="0" baseline="26315" sz="1425" spc="97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6315" sz="1425" spc="97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315" sz="1425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v'400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45">
                <a:solidFill>
                  <a:srgbClr val="030303"/>
                </a:solidFill>
                <a:latin typeface="Arial"/>
                <a:cs typeface="Arial"/>
              </a:rPr>
              <a:t>+</a:t>
            </a:r>
            <a:r>
              <a:rPr dirty="0" smtClean="0" sz="1600" spc="-19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529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v'929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30.47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26"/>
              </a:spcBef>
            </a:pPr>
            <a:endParaRPr sz="1200"/>
          </a:p>
          <a:p>
            <a:pPr marL="18415" marR="422909">
              <a:lnSpc>
                <a:spcPct val="115199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dimensions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channels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available,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addition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5"/>
              </a:spcBef>
            </a:pPr>
            <a:endParaRPr sz="1300"/>
          </a:p>
          <a:p>
            <a:pPr algn="just" marL="12700" marR="417195" indent="432434">
              <a:lnSpc>
                <a:spcPct val="115799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proceeds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interactive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fashion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search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optimal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allocation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categories,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constraints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specified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analyst.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computer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program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includes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algorithm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calculation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described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able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select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alternative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measures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finding,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testing,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revising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according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limits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analyst.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0"/>
              </a:spcBef>
            </a:pPr>
            <a:endParaRPr sz="1300"/>
          </a:p>
          <a:p>
            <a:pPr algn="just" marL="12700" marR="414020" indent="481330">
              <a:lnSpc>
                <a:spcPct val="1161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limits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clusters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generated,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constrain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diversity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classes,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require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specified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degree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distinctness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neighboring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procedures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differently;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calculate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centroid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group,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closest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member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group,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perhaps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densely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occupied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cluster.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alternatives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refinements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strategy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outlined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here,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offer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advantages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certain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situations.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Also,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details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program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operate;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measures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calculated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programs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variations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procedures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accomplish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objectives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improved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computational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efficiency.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30"/>
              </a:spcBef>
            </a:pPr>
            <a:endParaRPr sz="800"/>
          </a:p>
          <a:p>
            <a:pPr algn="r" marR="12700">
              <a:lnSpc>
                <a:spcPct val="100000"/>
              </a:lnSpc>
            </a:pPr>
            <a:r>
              <a:rPr dirty="0" smtClean="0" sz="3000" spc="50">
                <a:solidFill>
                  <a:srgbClr val="031D59"/>
                </a:solidFill>
                <a:latin typeface="Arial"/>
                <a:cs typeface="Arial"/>
              </a:rPr>
              <a:t>57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7711" y="421640"/>
            <a:ext cx="3728720" cy="45465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4450">
              <a:lnSpc>
                <a:spcPct val="100000"/>
              </a:lnSpc>
              <a:tabLst>
                <a:tab pos="2065020" algn="l"/>
              </a:tabLst>
            </a:pPr>
            <a:r>
              <a:rPr dirty="0" smtClean="0" sz="1000" spc="25">
                <a:solidFill>
                  <a:srgbClr val="0E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37">
                <a:solidFill>
                  <a:srgbClr val="6B3424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-7">
                <a:solidFill>
                  <a:srgbClr val="6B3424"/>
                </a:solidFill>
                <a:latin typeface="Times New Roman"/>
                <a:cs typeface="Times New Roman"/>
              </a:rPr>
              <a:t>U</a:t>
            </a:r>
            <a:r>
              <a:rPr dirty="0" smtClean="0" baseline="2777" sz="1500" spc="44">
                <a:solidFill>
                  <a:srgbClr val="A30E15"/>
                </a:solidFill>
                <a:latin typeface="Times New Roman"/>
                <a:cs typeface="Times New Roman"/>
              </a:rPr>
              <a:t>nsupervised</a:t>
            </a:r>
            <a:r>
              <a:rPr dirty="0" smtClean="0" baseline="2777" sz="1500" spc="44">
                <a:solidFill>
                  <a:srgbClr val="A30E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-60">
                <a:solidFill>
                  <a:srgbClr val="A30E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22">
                <a:solidFill>
                  <a:srgbClr val="A30E15"/>
                </a:solidFill>
                <a:latin typeface="Times New Roman"/>
                <a:cs typeface="Times New Roman"/>
              </a:rPr>
              <a:t>Classificatio</a:t>
            </a:r>
            <a:r>
              <a:rPr dirty="0" smtClean="0" baseline="2777" sz="1500" spc="157">
                <a:solidFill>
                  <a:srgbClr val="A30E15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82">
                <a:solidFill>
                  <a:srgbClr val="1C521C"/>
                </a:solidFill>
                <a:latin typeface="Times New Roman"/>
                <a:cs typeface="Times New Roman"/>
              </a:rPr>
              <a:t>)</a:t>
            </a:r>
            <a:endParaRPr baseline="2777" sz="15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2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15" b="1">
                <a:solidFill>
                  <a:srgbClr val="0E1F4D"/>
                </a:solidFill>
                <a:latin typeface="Times New Roman"/>
                <a:cs typeface="Times New Roman"/>
              </a:rPr>
              <a:t>Sequence</a:t>
            </a:r>
            <a:r>
              <a:rPr dirty="0" smtClean="0" sz="1250" spc="140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 b="1">
                <a:solidFill>
                  <a:srgbClr val="0E1F4D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0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E1F4D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5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E1F4D"/>
                </a:solidFill>
                <a:latin typeface="Times New Roman"/>
                <a:cs typeface="Times New Roman"/>
              </a:rPr>
              <a:t>Classification: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10" b="1">
                <a:solidFill>
                  <a:srgbClr val="0E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139" y="1027475"/>
            <a:ext cx="5795645" cy="80886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7780" indent="420370">
              <a:lnSpc>
                <a:spcPct val="111900"/>
              </a:lnSpc>
            </a:pP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typical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sequence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begin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specifying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m1mmum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generated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algorithm.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analyst's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user's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requirements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certain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classes.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starts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arbitrarily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cluster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centers;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random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ensure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influence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representative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throughout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scene.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algorithm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finds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described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initial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estimates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cluster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centers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permitted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constraints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specified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analyst.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point,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212121"/>
                </a:solidFill>
                <a:latin typeface="Times New Roman"/>
                <a:cs typeface="Times New Roman"/>
              </a:rPr>
              <a:t>"class</a:t>
            </a:r>
            <a:r>
              <a:rPr dirty="0" smtClean="0" sz="1300" spc="-4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centroid,"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thought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center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cluster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class,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even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though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procedures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do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exact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center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group.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point,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consist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arbitrarily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chosen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initial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estimates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centroids.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next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step,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remaining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212121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-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centroid.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now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classified,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estimate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final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result,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formed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initial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attempt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unlikely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optimal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meet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constraints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specified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4"/>
              </a:spcBef>
            </a:pPr>
            <a:endParaRPr sz="1200"/>
          </a:p>
          <a:p>
            <a:pPr algn="just" marL="12700" marR="24765" indent="438784">
              <a:lnSpc>
                <a:spcPct val="1115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begin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next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160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6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algorithm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finds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new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centroids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class,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addition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new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initial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centroids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longer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accurate.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classified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again,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nearest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centroid.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again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new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centroids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calculated;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new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centroids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differ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those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preceding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step,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repeats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until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there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significant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detected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centroids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meet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constraints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operator.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9"/>
              </a:spcBef>
            </a:pPr>
            <a:endParaRPr sz="1300"/>
          </a:p>
          <a:p>
            <a:pPr algn="just" marL="12700" marR="12700" indent="438784">
              <a:lnSpc>
                <a:spcPct val="1113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Throughout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interaction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classification,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operates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212121"/>
                </a:solidFill>
                <a:latin typeface="Times New Roman"/>
                <a:cs typeface="Times New Roman"/>
              </a:rPr>
              <a:t>"objective"</a:t>
            </a:r>
            <a:r>
              <a:rPr dirty="0" smtClean="0" sz="1300" spc="1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constraints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provided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analyst.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Also,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identifies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"natural"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structure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sense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finds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groupings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distinct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without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influence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preconceptions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regarding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their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identities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process,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212121"/>
                </a:solidFill>
                <a:latin typeface="Times New Roman"/>
                <a:cs typeface="Times New Roman"/>
              </a:rPr>
              <a:t>"objective,"</a:t>
            </a:r>
            <a:r>
              <a:rPr dirty="0" smtClean="0" sz="1300" spc="-2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made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decisions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regarding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examined,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algorithm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used,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found,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possibly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 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uniformity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distinctness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Each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these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decisions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influences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character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accuracy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final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product</a:t>
            </a:r>
            <a:r>
              <a:rPr dirty="0" smtClean="0" sz="1300" spc="-1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4F4F4F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40">
                <a:solidFill>
                  <a:srgbClr val="4F4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regarded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isolated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9134347"/>
            <a:ext cx="201612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context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was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made.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35571" y="9144507"/>
            <a:ext cx="444500" cy="4984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 spc="45" b="1">
                <a:solidFill>
                  <a:srgbClr val="0E1F4D"/>
                </a:solidFill>
                <a:latin typeface="Times New Roman"/>
                <a:cs typeface="Times New Roman"/>
              </a:rPr>
              <a:t>58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2019-02-22T01:25:43Z</dcterms:created>
  <dcterms:modified xsi:type="dcterms:W3CDTF">2019-02-22T01:25:43Z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