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7772401" cy="10071100"/>
  <p:notesSz cx="7772401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E1A42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E1A42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E1A42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E1A42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E1A42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16776" y="9127235"/>
            <a:ext cx="495046" cy="51366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65">
                <a:solidFill>
                  <a:srgbClr val="0E1A42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jpg"/><Relationship Id="rId4" Type="http://schemas.openxmlformats.org/officeDocument/2006/relationships/image" Target="../media/image8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9716" y="421640"/>
            <a:ext cx="135572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0C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95676" y="417068"/>
            <a:ext cx="17913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0">
                <a:solidFill>
                  <a:srgbClr val="165218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25">
                <a:solidFill>
                  <a:srgbClr val="9E0F16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25">
                <a:solidFill>
                  <a:srgbClr val="9E0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E0F16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-20">
                <a:solidFill>
                  <a:srgbClr val="9E0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9E0F16"/>
                </a:solidFill>
                <a:latin typeface="Times New Roman"/>
                <a:cs typeface="Times New Roman"/>
              </a:rPr>
              <a:t>Interpretatio</a:t>
            </a:r>
            <a:r>
              <a:rPr dirty="0" smtClean="0" sz="1000" spc="150">
                <a:solidFill>
                  <a:srgbClr val="9E0F16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100">
                <a:solidFill>
                  <a:srgbClr val="165218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0C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3996" y="673354"/>
            <a:ext cx="6202680" cy="8971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26034" marR="4012565">
              <a:lnSpc>
                <a:spcPct val="100000"/>
              </a:lnSpc>
            </a:pPr>
            <a:r>
              <a:rPr dirty="0" smtClean="0" sz="1250" spc="40">
                <a:solidFill>
                  <a:srgbClr val="0C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C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C1F4B"/>
                </a:solidFill>
                <a:latin typeface="Times New Roman"/>
                <a:cs typeface="Times New Roman"/>
              </a:rPr>
              <a:t>Interpretation: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2"/>
              </a:spcBef>
            </a:pPr>
            <a:endParaRPr sz="1200"/>
          </a:p>
          <a:p>
            <a:pPr algn="just" marL="21590" marR="422909" indent="429259">
              <a:lnSpc>
                <a:spcPct val="112300"/>
              </a:lnSpc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Human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beings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well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prepared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examine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images,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our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visual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experience 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equip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us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discern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subtle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distinctions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darkness,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distinguish 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textures, 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perceive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depth,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recognize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C1C1C"/>
                </a:solidFill>
                <a:latin typeface="Times New Roman"/>
                <a:cs typeface="Times New Roman"/>
              </a:rPr>
              <a:t>shapes</a:t>
            </a:r>
            <a:r>
              <a:rPr dirty="0" smtClean="0" sz="1300" spc="-1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features.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21590" marR="416559" indent="429259">
              <a:lnSpc>
                <a:spcPct val="112300"/>
              </a:lnSpc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Even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early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childhood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skills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routinely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everyday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experience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few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us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encounter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difficulties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examine,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family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snapshots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newspapers.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Yet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requires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conscious,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explicit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effort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learn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subject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matter,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setting,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imaging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mentioned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unfamiliar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contexts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develop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our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innate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abilities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image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issues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distinguish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conducted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everyday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experience: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5"/>
              </a:spcBef>
            </a:pPr>
            <a:endParaRPr sz="1200"/>
          </a:p>
          <a:p>
            <a:pPr algn="just" marL="21590" marR="419100" indent="54610">
              <a:lnSpc>
                <a:spcPct val="110800"/>
              </a:lnSpc>
              <a:buClr>
                <a:srgbClr val="0A0A0A"/>
              </a:buClr>
              <a:buFont typeface="Times New Roman"/>
              <a:buAutoNum type="arabicParenR"/>
              <a:tabLst>
                <a:tab pos="314325" algn="l"/>
              </a:tabLst>
            </a:pP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portray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overhead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vtew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unfamiliar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perspective.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Training,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 study,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experience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develop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ability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recognize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perspective.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0"/>
              </a:spcBef>
              <a:buClr>
                <a:srgbClr val="0A0A0A"/>
              </a:buClr>
              <a:buFont typeface="Times New Roman"/>
              <a:buAutoNum type="arabicParenR"/>
            </a:pPr>
            <a:endParaRPr sz="1300"/>
          </a:p>
          <a:p>
            <a:pPr algn="just" marL="21590" marR="414655">
              <a:lnSpc>
                <a:spcPct val="111900"/>
              </a:lnSpc>
              <a:buClr>
                <a:srgbClr val="0A0A0A"/>
              </a:buClr>
              <a:buFont typeface="Times New Roman"/>
              <a:buAutoNum type="arabicParenR"/>
              <a:tabLst>
                <a:tab pos="241300" algn="l"/>
              </a:tabLst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outside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fact,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advantage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exploit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often 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possible.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Even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familiar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quite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nonvisible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portions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do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familiar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world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radiation.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5"/>
              </a:spcBef>
              <a:buClr>
                <a:srgbClr val="0A0A0A"/>
              </a:buClr>
              <a:buFont typeface="Times New Roman"/>
              <a:buAutoNum type="arabicParenR"/>
            </a:pPr>
            <a:endParaRPr sz="1200"/>
          </a:p>
          <a:p>
            <a:pPr algn="just" marL="21590" marR="423545">
              <a:lnSpc>
                <a:spcPct val="110800"/>
              </a:lnSpc>
              <a:buClr>
                <a:srgbClr val="0A0A0A"/>
              </a:buClr>
              <a:buFont typeface="Times New Roman"/>
              <a:buAutoNum type="arabicParenR"/>
              <a:tabLst>
                <a:tab pos="213360" algn="l"/>
              </a:tabLst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portray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unfamiliar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scales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resolutions.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6"/>
              </a:spcBef>
            </a:pPr>
            <a:endParaRPr sz="1300"/>
          </a:p>
          <a:p>
            <a:pPr algn="just" marL="12700" marR="416559" indent="438784">
              <a:lnSpc>
                <a:spcPct val="111500"/>
              </a:lnSpc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Commonplace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assume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strange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shapes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appearances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accustomed.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chapter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outlines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art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photography.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Students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expect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become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proficient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reading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interpretation.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Experience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sure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preparation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skillful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interpretation.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Nonetheless,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chapter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highlight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issues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foundations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proficiency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analysis.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21590" marR="422275" indent="429259">
              <a:lnSpc>
                <a:spcPct val="112300"/>
              </a:lnSpc>
            </a:pP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order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discuss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subject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early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text,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confine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discussion </a:t>
            </a:r>
            <a:r>
              <a:rPr dirty="0" smtClean="0" sz="1300" spc="-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photography,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discussed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far.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principles,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procedures,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equipment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here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equally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applicable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other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acquired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sensors.</a:t>
            </a:r>
            <a:endParaRPr sz="1300">
              <a:latin typeface="Times New Roman"/>
              <a:cs typeface="Times New Roman"/>
            </a:endParaRPr>
          </a:p>
          <a:p>
            <a:pPr algn="r" marR="12700">
              <a:lnSpc>
                <a:spcPct val="100000"/>
              </a:lnSpc>
              <a:spcBef>
                <a:spcPts val="195"/>
              </a:spcBef>
            </a:pPr>
            <a:r>
              <a:rPr dirty="0" smtClean="0" sz="3250" spc="45">
                <a:solidFill>
                  <a:srgbClr val="0C1F4B"/>
                </a:solidFill>
                <a:latin typeface="Times New Roman"/>
                <a:cs typeface="Times New Roman"/>
              </a:rPr>
              <a:t>30</a:t>
            </a:r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50464" y="4413503"/>
            <a:ext cx="1901952" cy="14020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938272" y="7909559"/>
            <a:ext cx="1840991" cy="0"/>
          </a:xfrm>
          <a:custGeom>
            <a:avLst/>
            <a:gdLst/>
            <a:ahLst/>
            <a:cxnLst/>
            <a:rect l="l" t="t" r="r" b="b"/>
            <a:pathLst>
              <a:path w="1840991" h="0">
                <a:moveTo>
                  <a:pt x="0" y="0"/>
                </a:moveTo>
                <a:lnTo>
                  <a:pt x="1840991" y="0"/>
                </a:lnTo>
              </a:path>
            </a:pathLst>
          </a:custGeom>
          <a:ln w="12192">
            <a:solidFill>
              <a:srgbClr val="60606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947416" y="7900416"/>
            <a:ext cx="0" cy="1341119"/>
          </a:xfrm>
          <a:custGeom>
            <a:avLst/>
            <a:gdLst/>
            <a:ahLst/>
            <a:cxnLst/>
            <a:rect l="l" t="t" r="r" b="b"/>
            <a:pathLst>
              <a:path w="0" h="1341119">
                <a:moveTo>
                  <a:pt x="0" y="1341119"/>
                </a:moveTo>
                <a:lnTo>
                  <a:pt x="0" y="0"/>
                </a:lnTo>
              </a:path>
            </a:pathLst>
          </a:custGeom>
          <a:ln w="18288">
            <a:solidFill>
              <a:srgbClr val="57575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776215" y="7900416"/>
            <a:ext cx="0" cy="1341119"/>
          </a:xfrm>
          <a:custGeom>
            <a:avLst/>
            <a:gdLst/>
            <a:ahLst/>
            <a:cxnLst/>
            <a:rect l="l" t="t" r="r" b="b"/>
            <a:pathLst>
              <a:path w="0" h="1341119">
                <a:moveTo>
                  <a:pt x="0" y="1341119"/>
                </a:moveTo>
                <a:lnTo>
                  <a:pt x="0" y="0"/>
                </a:lnTo>
              </a:path>
            </a:pathLst>
          </a:custGeom>
          <a:ln w="18288">
            <a:solidFill>
              <a:srgbClr val="60606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944367" y="9235440"/>
            <a:ext cx="1840992" cy="0"/>
          </a:xfrm>
          <a:custGeom>
            <a:avLst/>
            <a:gdLst/>
            <a:ahLst/>
            <a:cxnLst/>
            <a:rect l="l" t="t" r="r" b="b"/>
            <a:pathLst>
              <a:path w="1840992" h="0">
                <a:moveTo>
                  <a:pt x="0" y="0"/>
                </a:moveTo>
                <a:lnTo>
                  <a:pt x="1840992" y="0"/>
                </a:lnTo>
              </a:path>
            </a:pathLst>
          </a:custGeom>
          <a:ln w="12192">
            <a:solidFill>
              <a:srgbClr val="A3A3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C1C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C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C44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92627" y="409193"/>
            <a:ext cx="17907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1A50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5">
                <a:solidFill>
                  <a:srgbClr val="930E1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55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930E1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-45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5">
                <a:solidFill>
                  <a:srgbClr val="930E11"/>
                </a:solidFill>
                <a:latin typeface="Times New Roman"/>
                <a:cs typeface="Times New Roman"/>
              </a:rPr>
              <a:t>Interpretatio</a:t>
            </a:r>
            <a:r>
              <a:rPr dirty="0" smtClean="0" sz="1050" spc="100">
                <a:solidFill>
                  <a:srgbClr val="930E11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A501C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C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C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C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C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7044" y="676402"/>
            <a:ext cx="5796280" cy="357377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75">
                <a:solidFill>
                  <a:srgbClr val="0C1C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75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C1C44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75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1C44"/>
                </a:solidFill>
                <a:latin typeface="Times New Roman"/>
                <a:cs typeface="Times New Roman"/>
              </a:rPr>
              <a:t>Tasks: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1"/>
              </a:spcBef>
            </a:pPr>
            <a:endParaRPr sz="1200"/>
          </a:p>
          <a:p>
            <a:pPr algn="just" marL="12700" marR="17780" indent="438784">
              <a:lnSpc>
                <a:spcPct val="1167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routinely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conduct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tasks,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completed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together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integrated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process.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Nonetheless,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purposes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clarification,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distinguish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functions: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4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24765">
              <a:lnSpc>
                <a:spcPct val="100000"/>
              </a:lnSpc>
            </a:pPr>
            <a:r>
              <a:rPr dirty="0" smtClean="0" sz="1000" spc="145">
                <a:solidFill>
                  <a:srgbClr val="0C1C44"/>
                </a:solidFill>
                <a:latin typeface="Arial"/>
                <a:cs typeface="Arial"/>
              </a:rPr>
              <a:t>1)</a:t>
            </a:r>
            <a:r>
              <a:rPr dirty="0" smtClean="0" sz="1000" spc="-70">
                <a:solidFill>
                  <a:srgbClr val="0C1C44"/>
                </a:solidFill>
                <a:latin typeface="Arial"/>
                <a:cs typeface="Arial"/>
              </a:rPr>
              <a:t> </a:t>
            </a:r>
            <a:r>
              <a:rPr dirty="0" smtClean="0" sz="1250" spc="45">
                <a:solidFill>
                  <a:srgbClr val="0C1C44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30" u="sng">
                <a:solidFill>
                  <a:srgbClr val="0C1C44"/>
                </a:solidFill>
                <a:latin typeface="Times New Roman"/>
                <a:cs typeface="Times New Roman"/>
              </a:rPr>
              <a:t>ifi</a:t>
            </a:r>
            <a:r>
              <a:rPr dirty="0" smtClean="0" sz="1250" spc="40">
                <a:solidFill>
                  <a:srgbClr val="0C1C44"/>
                </a:solidFill>
                <a:latin typeface="Times New Roman"/>
                <a:cs typeface="Times New Roman"/>
              </a:rPr>
              <a:t>cation: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1"/>
              </a:spcBef>
            </a:pPr>
            <a:endParaRPr sz="1300"/>
          </a:p>
          <a:p>
            <a:pPr algn="just" marL="12700" marR="12700" indent="438784">
              <a:lnSpc>
                <a:spcPct val="1159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assignment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objects,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imagery.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distinction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made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levels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confidence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precision.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Detection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determination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presence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absence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feature.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Recognition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implies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feature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object,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identity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general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category.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Finally,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identification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identity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specified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enough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confidence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place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very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class.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qualify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her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confidence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specifying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identification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"possible"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"probable."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87044" y="5992114"/>
            <a:ext cx="5796280" cy="17024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65">
                <a:solidFill>
                  <a:srgbClr val="0C1C44"/>
                </a:solidFill>
                <a:latin typeface="Times New Roman"/>
                <a:cs typeface="Times New Roman"/>
              </a:rPr>
              <a:t>2)</a:t>
            </a:r>
            <a:r>
              <a:rPr dirty="0" smtClean="0" sz="1250" spc="-50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C1C44"/>
                </a:solidFill>
                <a:latin typeface="Times New Roman"/>
                <a:cs typeface="Times New Roman"/>
              </a:rPr>
              <a:t>Enu</a:t>
            </a:r>
            <a:r>
              <a:rPr dirty="0" smtClean="0" sz="1250" spc="95" u="sng">
                <a:solidFill>
                  <a:srgbClr val="0C1C44"/>
                </a:solidFill>
                <a:latin typeface="Times New Roman"/>
                <a:cs typeface="Times New Roman"/>
              </a:rPr>
              <a:t>me</a:t>
            </a:r>
            <a:r>
              <a:rPr dirty="0" smtClean="0" sz="1250" spc="60">
                <a:solidFill>
                  <a:srgbClr val="0C1C44"/>
                </a:solidFill>
                <a:latin typeface="Times New Roman"/>
                <a:cs typeface="Times New Roman"/>
              </a:rPr>
              <a:t>ration</a:t>
            </a:r>
            <a:r>
              <a:rPr dirty="0" smtClean="0" sz="1250" spc="-85">
                <a:solidFill>
                  <a:srgbClr val="0C1C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0">
                <a:solidFill>
                  <a:srgbClr val="1C1C1C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2"/>
              </a:spcBef>
            </a:pPr>
            <a:endParaRPr sz="1300"/>
          </a:p>
          <a:p>
            <a:pPr algn="just" marL="12700" marR="12700" indent="432434">
              <a:lnSpc>
                <a:spcPct val="115799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Enumeration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task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listing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counting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discrete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items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housing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units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"detached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single-family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home,"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"multifamily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complex,"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"mobile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home,"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"multistory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residential,"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reported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area.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Clearly,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ability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conduct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enumeration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ability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accurately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items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discussed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above.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163316" y="8073390"/>
            <a:ext cx="675640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50" spc="160">
                <a:solidFill>
                  <a:srgbClr val="1C1C1C"/>
                </a:solidFill>
                <a:latin typeface="Arial"/>
                <a:cs typeface="Arial"/>
              </a:rPr>
              <a:t>•</a:t>
            </a:r>
            <a:r>
              <a:rPr dirty="0" smtClean="0" sz="1950" spc="275">
                <a:solidFill>
                  <a:srgbClr val="1C1C1C"/>
                </a:solidFill>
                <a:latin typeface="Arial"/>
                <a:cs typeface="Arial"/>
              </a:rPr>
              <a:t>•</a:t>
            </a:r>
            <a:r>
              <a:rPr dirty="0" smtClean="0" sz="1950" spc="45">
                <a:solidFill>
                  <a:srgbClr val="1C1C1C"/>
                </a:solidFill>
                <a:latin typeface="Arial"/>
                <a:cs typeface="Arial"/>
              </a:rPr>
              <a:t>•</a:t>
            </a:r>
            <a:r>
              <a:rPr dirty="0" smtClean="0" sz="1950" spc="2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dirty="0" smtClean="0" baseline="25641" sz="2925" spc="172">
                <a:solidFill>
                  <a:srgbClr val="2D2D2D"/>
                </a:solidFill>
                <a:latin typeface="Arial"/>
                <a:cs typeface="Arial"/>
              </a:rPr>
              <a:t>•</a:t>
            </a:r>
            <a:r>
              <a:rPr dirty="0" smtClean="0" baseline="25641" sz="2925" spc="-142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1950" spc="114">
                <a:solidFill>
                  <a:srgbClr val="1C1C1C"/>
                </a:solidFill>
                <a:latin typeface="Arial"/>
                <a:cs typeface="Arial"/>
              </a:rPr>
              <a:t>•</a:t>
            </a:r>
            <a:endParaRPr sz="19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67988" y="7944866"/>
            <a:ext cx="346075" cy="8337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7027" sz="2775" spc="120">
                <a:solidFill>
                  <a:srgbClr val="1C1C1C"/>
                </a:solidFill>
                <a:latin typeface="Arial"/>
                <a:cs typeface="Arial"/>
              </a:rPr>
              <a:t>•</a:t>
            </a:r>
            <a:r>
              <a:rPr dirty="0" smtClean="0" baseline="-27027" sz="2775" spc="12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dirty="0" smtClean="0" baseline="-27027" sz="2775" spc="-52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dirty="0" smtClean="0" sz="2050" spc="75">
                <a:solidFill>
                  <a:srgbClr val="1C1C1C"/>
                </a:solidFill>
                <a:latin typeface="Arial"/>
                <a:cs typeface="Arial"/>
              </a:rPr>
              <a:t>•</a:t>
            </a:r>
            <a:endParaRPr sz="205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21"/>
              </a:spcBef>
            </a:pPr>
            <a:endParaRPr sz="6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950" spc="60">
                <a:solidFill>
                  <a:srgbClr val="1C1C1C"/>
                </a:solidFill>
                <a:latin typeface="Times New Roman"/>
                <a:cs typeface="Times New Roman"/>
              </a:rPr>
              <a:t>•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63316" y="8188452"/>
            <a:ext cx="716915" cy="350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00" spc="170">
                <a:solidFill>
                  <a:srgbClr val="1C1C1C"/>
                </a:solidFill>
                <a:latin typeface="Times New Roman"/>
                <a:cs typeface="Times New Roman"/>
              </a:rPr>
              <a:t>•••</a:t>
            </a:r>
            <a:r>
              <a:rPr dirty="0" smtClean="0" sz="1900" spc="17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900" spc="4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2100" spc="-290">
                <a:solidFill>
                  <a:srgbClr val="1C1C1C"/>
                </a:solidFill>
                <a:latin typeface="Courier New"/>
                <a:cs typeface="Courier New"/>
              </a:rPr>
              <a:t>••</a:t>
            </a:r>
            <a:endParaRPr sz="2100">
              <a:latin typeface="Courier New"/>
              <a:cs typeface="Courier Ne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163316" y="8346947"/>
            <a:ext cx="673735" cy="4305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47345" algn="l"/>
              </a:tabLst>
            </a:pPr>
            <a:r>
              <a:rPr dirty="0" smtClean="0" sz="2100" spc="65">
                <a:solidFill>
                  <a:srgbClr val="1C1C1C"/>
                </a:solidFill>
                <a:latin typeface="Times New Roman"/>
                <a:cs typeface="Times New Roman"/>
              </a:rPr>
              <a:t>••</a:t>
            </a:r>
            <a:r>
              <a:rPr dirty="0" smtClean="0" sz="2100" spc="65">
                <a:solidFill>
                  <a:srgbClr val="1C1C1C"/>
                </a:solidFill>
                <a:latin typeface="Times New Roman"/>
                <a:cs typeface="Times New Roman"/>
              </a:rPr>
              <a:t>	</a:t>
            </a:r>
            <a:r>
              <a:rPr dirty="0" smtClean="0" sz="1950" spc="180">
                <a:solidFill>
                  <a:srgbClr val="1C1C1C"/>
                </a:solidFill>
                <a:latin typeface="Arial"/>
                <a:cs typeface="Arial"/>
              </a:rPr>
              <a:t>•</a:t>
            </a:r>
            <a:r>
              <a:rPr dirty="0" smtClean="0" baseline="-22792" sz="2925" spc="172">
                <a:solidFill>
                  <a:srgbClr val="1C1C1C"/>
                </a:solidFill>
                <a:latin typeface="Arial"/>
                <a:cs typeface="Arial"/>
              </a:rPr>
              <a:t>••</a:t>
            </a:r>
            <a:endParaRPr baseline="-22792" sz="2925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08323" y="8713469"/>
            <a:ext cx="228600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114">
                <a:solidFill>
                  <a:srgbClr val="1C1C1C"/>
                </a:solidFill>
                <a:latin typeface="Arial"/>
                <a:cs typeface="Arial"/>
              </a:rPr>
              <a:t>••</a:t>
            </a:r>
            <a:endParaRPr sz="19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80052" y="8524493"/>
            <a:ext cx="120014" cy="309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60">
                <a:solidFill>
                  <a:srgbClr val="1C1C1C"/>
                </a:solidFill>
                <a:latin typeface="Times New Roman"/>
                <a:cs typeface="Times New Roman"/>
              </a:rPr>
              <a:t>•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80052" y="8627617"/>
            <a:ext cx="118745" cy="322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10">
                <a:solidFill>
                  <a:srgbClr val="1C1C1C"/>
                </a:solidFill>
                <a:latin typeface="Arial"/>
                <a:cs typeface="Arial"/>
              </a:rPr>
              <a:t>•</a:t>
            </a:r>
            <a:endParaRPr sz="20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87444" y="8773414"/>
            <a:ext cx="512445" cy="3568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150" spc="204">
                <a:solidFill>
                  <a:srgbClr val="1C1C1C"/>
                </a:solidFill>
                <a:latin typeface="Arial"/>
                <a:cs typeface="Arial"/>
              </a:rPr>
              <a:t>•</a:t>
            </a:r>
            <a:r>
              <a:rPr dirty="0" smtClean="0" sz="2100" spc="-305">
                <a:solidFill>
                  <a:srgbClr val="1C1C1C"/>
                </a:solidFill>
                <a:latin typeface="Courier New"/>
                <a:cs typeface="Courier New"/>
              </a:rPr>
              <a:t>•••</a:t>
            </a:r>
            <a:endParaRPr sz="210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63316" y="8860282"/>
            <a:ext cx="110489" cy="2927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50" spc="15">
                <a:solidFill>
                  <a:srgbClr val="1C1C1C"/>
                </a:solidFill>
                <a:latin typeface="Arial"/>
                <a:cs typeface="Arial"/>
              </a:rPr>
              <a:t>•</a:t>
            </a:r>
            <a:endParaRPr sz="18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729476" y="9101835"/>
            <a:ext cx="500380" cy="57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0" spc="-235">
                <a:solidFill>
                  <a:srgbClr val="0C1C44"/>
                </a:solidFill>
                <a:latin typeface="Courier New"/>
                <a:cs typeface="Courier New"/>
              </a:rPr>
              <a:t>31</a:t>
            </a:r>
            <a:endParaRPr sz="35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43200" y="2974848"/>
            <a:ext cx="2279904" cy="1670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87044" y="415290"/>
            <a:ext cx="1395730" cy="4578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</a:pP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8"/>
              </a:spcBef>
            </a:pPr>
            <a:endParaRPr sz="700"/>
          </a:p>
          <a:p>
            <a:pPr marL="12700">
              <a:lnSpc>
                <a:spcPct val="100000"/>
              </a:lnSpc>
            </a:pPr>
            <a:r>
              <a:rPr dirty="0" smtClean="0" sz="1250" spc="60" b="1">
                <a:solidFill>
                  <a:srgbClr val="0C1A42"/>
                </a:solidFill>
                <a:latin typeface="Times New Roman"/>
                <a:cs typeface="Times New Roman"/>
              </a:rPr>
              <a:t>3)</a:t>
            </a:r>
            <a:r>
              <a:rPr dirty="0" smtClean="0" sz="1250" spc="-40" b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C1A42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20" b="1" u="sng">
                <a:solidFill>
                  <a:srgbClr val="0C1A42"/>
                </a:solidFill>
                <a:latin typeface="Times New Roman"/>
                <a:cs typeface="Times New Roman"/>
              </a:rPr>
              <a:t>me</a:t>
            </a:r>
            <a:r>
              <a:rPr dirty="0" smtClean="0" sz="1250" spc="20" b="1">
                <a:solidFill>
                  <a:srgbClr val="0C1A42"/>
                </a:solidFill>
                <a:latin typeface="Times New Roman"/>
                <a:cs typeface="Times New Roman"/>
              </a:rPr>
              <a:t>nt: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92627" y="409193"/>
            <a:ext cx="17907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1A50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5">
                <a:solidFill>
                  <a:srgbClr val="930E1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55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930E1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-45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5">
                <a:solidFill>
                  <a:srgbClr val="930E11"/>
                </a:solidFill>
                <a:latin typeface="Times New Roman"/>
                <a:cs typeface="Times New Roman"/>
              </a:rPr>
              <a:t>Interpretatio</a:t>
            </a:r>
            <a:r>
              <a:rPr dirty="0" smtClean="0" sz="1050" spc="100">
                <a:solidFill>
                  <a:srgbClr val="930E11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A501C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7044" y="1029779"/>
            <a:ext cx="5790565" cy="17818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2434">
              <a:lnSpc>
                <a:spcPct val="1161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Measurement,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mensuration,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850" spc="30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8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interpretation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problems.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important.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measurement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height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and,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extension,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volumes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well.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practice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making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subject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photogrammetry,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applies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geometry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derivation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Although,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strictly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speaking,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photogrammetry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applies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photographs,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extension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analogs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derivation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measurements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images.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7044" y="4797679"/>
            <a:ext cx="6182360" cy="4841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01320" indent="432434">
              <a:lnSpc>
                <a:spcPct val="115799"/>
              </a:lnSpc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second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assessment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science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photometry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devoted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intensity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includes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estimation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examination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tone,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instruments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densitometers.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4">
                <a:solidFill>
                  <a:srgbClr val="030303"/>
                </a:solidFill>
                <a:latin typeface="Arial"/>
                <a:cs typeface="Arial"/>
              </a:rPr>
              <a:t>If</a:t>
            </a:r>
            <a:r>
              <a:rPr dirty="0" smtClean="0" sz="1250" spc="-7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extends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outside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visible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term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radiometry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applies.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photometry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radiometry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instruments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principles,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closely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related.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4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marL="195580" indent="-177165">
              <a:lnSpc>
                <a:spcPct val="100000"/>
              </a:lnSpc>
              <a:buClr>
                <a:srgbClr val="0C1A42"/>
              </a:buClr>
              <a:buFont typeface="Times New Roman"/>
              <a:buAutoNum type="arabicParenR" startAt="4"/>
              <a:tabLst>
                <a:tab pos="195580" algn="l"/>
              </a:tabLst>
            </a:pPr>
            <a:r>
              <a:rPr dirty="0" smtClean="0" sz="1250" spc="20" b="1">
                <a:solidFill>
                  <a:srgbClr val="0C1A42"/>
                </a:solidFill>
                <a:latin typeface="Times New Roman"/>
                <a:cs typeface="Times New Roman"/>
              </a:rPr>
              <a:t>De</a:t>
            </a:r>
            <a:r>
              <a:rPr dirty="0" smtClean="0" sz="1250" spc="10" b="1" u="sng">
                <a:solidFill>
                  <a:srgbClr val="0C1A42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15" b="1">
                <a:solidFill>
                  <a:srgbClr val="0C1A42"/>
                </a:solidFill>
                <a:latin typeface="Times New Roman"/>
                <a:cs typeface="Times New Roman"/>
              </a:rPr>
              <a:t>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2"/>
              </a:spcBef>
              <a:buClr>
                <a:srgbClr val="0C1A42"/>
              </a:buClr>
              <a:buFont typeface="Times New Roman"/>
              <a:buAutoNum type="arabicParenR" startAt="4"/>
            </a:pPr>
            <a:endParaRPr sz="1300"/>
          </a:p>
          <a:p>
            <a:pPr algn="just" marL="18415" marR="400050" indent="426720">
              <a:lnSpc>
                <a:spcPct val="115799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Finally,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delineate,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outline,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areal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units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characterized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tones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textures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edges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areas.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Typical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delineation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classes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forest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land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areal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entities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discrete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.Typical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include: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4"/>
              </a:spcBef>
            </a:pPr>
            <a:endParaRPr sz="1300"/>
          </a:p>
          <a:p>
            <a:pPr lvl="1" marL="18415" marR="412115">
              <a:lnSpc>
                <a:spcPct val="115199"/>
              </a:lnSpc>
              <a:buClr>
                <a:srgbClr val="030303"/>
              </a:buClr>
              <a:buFont typeface="Times New Roman"/>
              <a:buAutoNum type="alphaLcParenR"/>
              <a:tabLst>
                <a:tab pos="195580" algn="l"/>
              </a:tabLst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appropriate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levels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generalization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intricate,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tiny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parcels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;</a:t>
            </a:r>
            <a:endParaRPr sz="1250">
              <a:latin typeface="Times New Roman"/>
              <a:cs typeface="Times New Roman"/>
            </a:endParaRPr>
          </a:p>
          <a:p>
            <a:pPr lvl="1">
              <a:lnSpc>
                <a:spcPts val="1300"/>
              </a:lnSpc>
              <a:spcBef>
                <a:spcPts val="44"/>
              </a:spcBef>
              <a:buClr>
                <a:srgbClr val="030303"/>
              </a:buClr>
              <a:buFont typeface="Times New Roman"/>
              <a:buAutoNum type="alphaLcParenR"/>
            </a:pPr>
            <a:endParaRPr sz="1300"/>
          </a:p>
          <a:p>
            <a:pPr lvl="1" marL="12700" marR="400685" indent="5715">
              <a:lnSpc>
                <a:spcPct val="115199"/>
              </a:lnSpc>
              <a:buClr>
                <a:srgbClr val="030303"/>
              </a:buClr>
              <a:buFont typeface="Times New Roman"/>
              <a:buAutoNum type="alphaLcParenR"/>
              <a:tabLst>
                <a:tab pos="231775" algn="l"/>
              </a:tabLst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Placement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6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850" spc="6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8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gradation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sharp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edge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units.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175"/>
              </a:lnSpc>
            </a:pPr>
            <a:r>
              <a:rPr dirty="0" smtClean="0" sz="3200" spc="30" b="1">
                <a:solidFill>
                  <a:srgbClr val="0C1A42"/>
                </a:solidFill>
                <a:latin typeface="Times New Roman"/>
                <a:cs typeface="Times New Roman"/>
              </a:rPr>
              <a:t>32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26079" y="670559"/>
            <a:ext cx="1926336" cy="1426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C1A46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6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6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92627" y="409193"/>
            <a:ext cx="17907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1A50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5">
                <a:solidFill>
                  <a:srgbClr val="930E1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55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930E1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-45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5">
                <a:solidFill>
                  <a:srgbClr val="930E11"/>
                </a:solidFill>
                <a:latin typeface="Times New Roman"/>
                <a:cs typeface="Times New Roman"/>
              </a:rPr>
              <a:t>Interpretatio</a:t>
            </a:r>
            <a:r>
              <a:rPr dirty="0" smtClean="0" sz="1050" spc="100">
                <a:solidFill>
                  <a:srgbClr val="930E11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A501C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7044" y="2260790"/>
            <a:ext cx="6189980" cy="73685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14020" indent="438784">
              <a:lnSpc>
                <a:spcPct val="116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simultaneously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skills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examining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Recognition,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delineation,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mensuration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examines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Yet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problems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emphasize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specialized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skills.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Military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photo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recognition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enumeration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items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equipment,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whereas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land-use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inventory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emphasizes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delineation,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skills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obviously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important.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need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develop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proficiency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skills.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2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70">
                <a:solidFill>
                  <a:srgbClr val="0C1A46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7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C1A46"/>
                </a:solidFill>
                <a:latin typeface="Times New Roman"/>
                <a:cs typeface="Times New Roman"/>
              </a:rPr>
              <a:t>Interpretability</a:t>
            </a:r>
            <a:r>
              <a:rPr dirty="0" smtClean="0" sz="1250" spc="12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C1A46"/>
                </a:solidFill>
                <a:latin typeface="Times New Roman"/>
                <a:cs typeface="Times New Roman"/>
              </a:rPr>
              <a:t>Rating</a:t>
            </a:r>
            <a:r>
              <a:rPr dirty="0" smtClean="0" sz="1250" spc="10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C1A46"/>
                </a:solidFill>
                <a:latin typeface="Times New Roman"/>
                <a:cs typeface="Times New Roman"/>
              </a:rPr>
              <a:t>Scales: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64"/>
              </a:spcBef>
            </a:pPr>
            <a:endParaRPr sz="1200"/>
          </a:p>
          <a:p>
            <a:pPr algn="just" marL="18415" marR="408940" indent="426720">
              <a:lnSpc>
                <a:spcPct val="101299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vary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greatly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quality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environmental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technical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influencing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acquisition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United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States,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governmental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agencies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rating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scales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evaluate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suitability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purposes.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2"/>
              </a:spcBef>
            </a:pPr>
            <a:endParaRPr sz="1300"/>
          </a:p>
          <a:p>
            <a:pPr algn="just" marL="12700" marR="405130" indent="481330">
              <a:lnSpc>
                <a:spcPct val="101299"/>
              </a:lnSpc>
            </a:pP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ational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Interpretability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Rating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NIIRS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single-channel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panchromatic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imagery,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Multispectral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Interpretability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Rating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multispectral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imagery.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scales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evaluations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experienced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interpreters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independently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evaluate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varied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manmade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varying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guide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evaluation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satisfactory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purposes.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2"/>
              </a:spcBef>
            </a:pPr>
            <a:endParaRPr sz="1300"/>
          </a:p>
          <a:p>
            <a:pPr marL="12700">
              <a:lnSpc>
                <a:spcPct val="100000"/>
              </a:lnSpc>
            </a:pPr>
            <a:r>
              <a:rPr dirty="0" smtClean="0" sz="1250" spc="75">
                <a:solidFill>
                  <a:srgbClr val="0C1A46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7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C1A46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13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C1A46"/>
                </a:solidFill>
                <a:latin typeface="Times New Roman"/>
                <a:cs typeface="Times New Roman"/>
              </a:rPr>
              <a:t>Keys: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7"/>
              </a:spcBef>
            </a:pPr>
            <a:endParaRPr sz="1200"/>
          </a:p>
          <a:p>
            <a:pPr algn="just" marL="18415" marR="420370" indent="426720">
              <a:lnSpc>
                <a:spcPct val="1024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keys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valuable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aids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summanzmg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portrayed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widely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interpretation.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keys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serve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purposes: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7"/>
              </a:spcBef>
            </a:pPr>
            <a:endParaRPr sz="1200"/>
          </a:p>
          <a:p>
            <a:pPr marL="12700" marR="407034" indent="12065">
              <a:lnSpc>
                <a:spcPct val="102400"/>
              </a:lnSpc>
              <a:buClr>
                <a:srgbClr val="030303"/>
              </a:buClr>
              <a:buFont typeface="Times New Roman"/>
              <a:buAutoNum type="arabicParenR"/>
              <a:tabLst>
                <a:tab pos="219710" algn="l"/>
              </a:tabLst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training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inexperienced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personnel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unfamiliar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topics,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5"/>
              </a:spcBef>
              <a:buClr>
                <a:srgbClr val="030303"/>
              </a:buClr>
              <a:buFont typeface="Times New Roman"/>
              <a:buAutoNum type="arabicParenR"/>
            </a:pPr>
            <a:endParaRPr sz="1200"/>
          </a:p>
          <a:p>
            <a:pPr marL="12700" marR="421005" indent="5715">
              <a:lnSpc>
                <a:spcPct val="102400"/>
              </a:lnSpc>
              <a:buClr>
                <a:srgbClr val="030303"/>
              </a:buClr>
              <a:buFont typeface="Times New Roman"/>
              <a:buAutoNum type="arabicParenR"/>
              <a:tabLst>
                <a:tab pos="201295" algn="l"/>
              </a:tabLst>
            </a:pP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reference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aid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experienced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interpreters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organize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pertaining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topics.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algn="r" marR="12700">
              <a:lnSpc>
                <a:spcPct val="100000"/>
              </a:lnSpc>
            </a:pPr>
            <a:r>
              <a:rPr dirty="0" smtClean="0" sz="2900" spc="45">
                <a:solidFill>
                  <a:srgbClr val="0C1A46"/>
                </a:solidFill>
                <a:latin typeface="Arial"/>
                <a:cs typeface="Arial"/>
              </a:rPr>
              <a:t>33</a:t>
            </a:r>
            <a:endParaRPr sz="2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3996" y="421640"/>
            <a:ext cx="6208395" cy="89414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8419">
              <a:lnSpc>
                <a:spcPct val="100000"/>
              </a:lnSpc>
              <a:tabLst>
                <a:tab pos="2023745" algn="l"/>
                <a:tab pos="4465320" algn="l"/>
              </a:tabLst>
            </a:pPr>
            <a:r>
              <a:rPr dirty="0" smtClean="0" sz="1000" spc="25">
                <a:solidFill>
                  <a:srgbClr val="0C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0">
                <a:solidFill>
                  <a:srgbClr val="165218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E0F16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37">
                <a:solidFill>
                  <a:srgbClr val="9E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E0F16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-30">
                <a:solidFill>
                  <a:srgbClr val="9E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75">
                <a:solidFill>
                  <a:srgbClr val="9E0F16"/>
                </a:solidFill>
                <a:latin typeface="Times New Roman"/>
                <a:cs typeface="Times New Roman"/>
              </a:rPr>
              <a:t>Interpretatio</a:t>
            </a:r>
            <a:r>
              <a:rPr dirty="0" smtClean="0" baseline="2777" sz="1500" spc="225">
                <a:solidFill>
                  <a:srgbClr val="9E0F16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150">
                <a:solidFill>
                  <a:srgbClr val="165218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65218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0C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24"/>
              </a:spcBef>
            </a:pPr>
            <a:endParaRPr sz="800"/>
          </a:p>
          <a:p>
            <a:pPr algn="just" marL="21590" marR="433705" indent="420370">
              <a:lnSpc>
                <a:spcPts val="1510"/>
              </a:lnSpc>
            </a:pP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reference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material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permit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rapid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accurate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identification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images.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consists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parts: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6"/>
              </a:spcBef>
            </a:pPr>
            <a:endParaRPr sz="1200"/>
          </a:p>
          <a:p>
            <a:pPr marL="40005">
              <a:lnSpc>
                <a:spcPct val="100000"/>
              </a:lnSpc>
            </a:pP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collection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annotated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captioned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stere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grams.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9"/>
              </a:spcBef>
            </a:pPr>
            <a:endParaRPr sz="1300"/>
          </a:p>
          <a:p>
            <a:pPr marL="21590">
              <a:lnSpc>
                <a:spcPct val="100000"/>
              </a:lnSpc>
            </a:pP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2)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graphic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word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description,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possibly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sketches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diagrams.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9"/>
              </a:spcBef>
            </a:pPr>
            <a:endParaRPr sz="1300"/>
          </a:p>
          <a:p>
            <a:pPr algn="just" marL="21590" marR="419734" indent="438784">
              <a:lnSpc>
                <a:spcPts val="151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organized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systematic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manner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permits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retrieval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desired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by,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date,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season,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region,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subject.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Keys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years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biological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sciences,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botany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zoology.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disciplines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taxonomic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extensive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even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experts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master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body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key,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therefore,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organizing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essential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topic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orderly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manner.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noted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scientific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all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familiarity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subject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matter.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substitute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experience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systematically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ordering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user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learn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quickly.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8"/>
              </a:spcBef>
            </a:pPr>
            <a:endParaRPr sz="1200"/>
          </a:p>
          <a:p>
            <a:pPr algn="just" marL="12700" marR="417195" indent="438784">
              <a:lnSpc>
                <a:spcPct val="97300"/>
              </a:lnSpc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Keys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were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routinely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World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War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II,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was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train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large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inexperienced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interpreters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identification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equipment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foreign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manufacture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far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removed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experience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interpreters.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key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effective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organizing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presenting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expert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few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individuals.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war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ended,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were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 </a:t>
            </a:r>
            <a:r>
              <a:rPr dirty="0" smtClean="0" sz="1300" spc="-5">
                <a:solidFill>
                  <a:srgbClr val="1F1F1F"/>
                </a:solidFill>
                <a:latin typeface="Times New Roman"/>
                <a:cs typeface="Times New Roman"/>
              </a:rPr>
              <a:t>subjects,</a:t>
            </a:r>
            <a:r>
              <a:rPr dirty="0" smtClean="0" sz="1300" spc="-1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agriculture,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forestry,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soils,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landforms.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extended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aerial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photography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imagery.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Today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still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instruction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training,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somewhat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wider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reference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aids.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Also,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true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construction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key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tends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sharpen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95">
                <a:solidFill>
                  <a:srgbClr val="343434"/>
                </a:solidFill>
                <a:latin typeface="Times New Roman"/>
                <a:cs typeface="Times New Roman"/>
              </a:rPr>
              <a:t>'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skills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encourages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think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clearly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process.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0"/>
              </a:spcBef>
            </a:pPr>
            <a:endParaRPr sz="1300"/>
          </a:p>
          <a:p>
            <a:pPr algn="just" marL="12700" marR="420370" indent="438784">
              <a:lnSpc>
                <a:spcPts val="151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Keys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solely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experts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technical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keys.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Nontechnical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expertise.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classify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formats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organizations.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Essay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keys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consist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extensive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written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descriptions,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annotated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illustrations.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key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essentially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personal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notes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completeness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reflects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interests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compiler.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content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organization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suit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needs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compiler,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organized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manner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suitable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others.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7"/>
              </a:spcBef>
            </a:pPr>
            <a:endParaRPr sz="1200"/>
          </a:p>
          <a:p>
            <a:pPr marL="21590">
              <a:lnSpc>
                <a:spcPct val="100000"/>
              </a:lnSpc>
            </a:pPr>
            <a:r>
              <a:rPr dirty="0" smtClean="0" sz="1300" spc="50" u="heavy">
                <a:solidFill>
                  <a:srgbClr val="0C1F4B"/>
                </a:solidFill>
                <a:latin typeface="Times New Roman"/>
                <a:cs typeface="Times New Roman"/>
              </a:rPr>
              <a:t>Interpretive</a:t>
            </a:r>
            <a:r>
              <a:rPr dirty="0" smtClean="0" sz="1300" spc="50" u="heavy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75" u="heavy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 u="heavy">
                <a:solidFill>
                  <a:srgbClr val="0C1F4B"/>
                </a:solidFill>
                <a:latin typeface="Times New Roman"/>
                <a:cs typeface="Times New Roman"/>
              </a:rPr>
              <a:t>Overlays: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7"/>
              </a:spcBef>
            </a:pPr>
            <a:endParaRPr sz="1200"/>
          </a:p>
          <a:p>
            <a:pPr marL="21590" marR="12700" indent="429259">
              <a:lnSpc>
                <a:spcPct val="981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resource-oriented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interpretations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search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associations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together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interest.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soil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revealed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distinctive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relationships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vegetation,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slope,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drainage.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interpretive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overlays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deriving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comple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x</a:t>
            </a:r>
            <a:r>
              <a:rPr dirty="0" smtClean="0" sz="1300" spc="1045">
                <a:solidFill>
                  <a:srgbClr val="0C1F4B"/>
                </a:solidFill>
                <a:latin typeface="Times New Roman"/>
                <a:cs typeface="Times New Roman"/>
              </a:rPr>
              <a:t>34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04741" y="1580518"/>
            <a:ext cx="2900646" cy="34274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5219952" y="1992302"/>
            <a:ext cx="1592630" cy="11990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86089" y="411629"/>
            <a:ext cx="5782310" cy="8439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016125" algn="l"/>
                <a:tab pos="4461510" algn="l"/>
              </a:tabLst>
            </a:pPr>
            <a:r>
              <a:rPr dirty="0" smtClean="0" sz="1000" spc="3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-2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A44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90">
                <a:solidFill>
                  <a:srgbClr val="1649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20">
                <a:solidFill>
                  <a:srgbClr val="930C1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35">
                <a:solidFill>
                  <a:srgbClr val="93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930C1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30">
                <a:solidFill>
                  <a:srgbClr val="93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930C11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000" spc="-160">
                <a:solidFill>
                  <a:srgbClr val="93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25">
                <a:solidFill>
                  <a:srgbClr val="1649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125">
                <a:solidFill>
                  <a:srgbClr val="1649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8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9"/>
              </a:spcBef>
            </a:pPr>
            <a:endParaRPr sz="700"/>
          </a:p>
          <a:p>
            <a:pPr marL="18415">
              <a:lnSpc>
                <a:spcPct val="100000"/>
              </a:lnSpc>
            </a:pP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interrelationships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distributions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images.</a:t>
            </a:r>
            <a:endParaRPr sz="1300">
              <a:latin typeface="Times New Roman"/>
              <a:cs typeface="Times New Roman"/>
            </a:endParaRPr>
          </a:p>
          <a:p>
            <a:pPr marL="12700" marR="17145" indent="441325">
              <a:lnSpc>
                <a:spcPts val="1520"/>
              </a:lnSpc>
              <a:spcBef>
                <a:spcPts val="45"/>
              </a:spcBef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correspondence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reveal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image: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65">
                <a:solidFill>
                  <a:srgbClr val="0E1A42"/>
                </a:solidFill>
                <a:latin typeface="Times New Roman"/>
                <a:cs typeface="Times New Roman"/>
              </a:rPr>
              <a:t>35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48802" y="2001862"/>
            <a:ext cx="920750" cy="11982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219075" indent="5715">
              <a:lnSpc>
                <a:spcPct val="141200"/>
              </a:lnSpc>
            </a:pPr>
            <a:r>
              <a:rPr dirty="0" smtClean="0" sz="900" spc="105">
                <a:solidFill>
                  <a:srgbClr val="050505"/>
                </a:solidFill>
                <a:latin typeface="Arial"/>
                <a:cs typeface="Arial"/>
              </a:rPr>
              <a:t>D</a:t>
            </a:r>
            <a:r>
              <a:rPr dirty="0" smtClean="0" sz="900" spc="35">
                <a:solidFill>
                  <a:srgbClr val="212121"/>
                </a:solidFill>
                <a:latin typeface="Arial"/>
                <a:cs typeface="Arial"/>
              </a:rPr>
              <a:t>R</a:t>
            </a:r>
            <a:r>
              <a:rPr dirty="0" smtClean="0" sz="900" spc="80">
                <a:solidFill>
                  <a:srgbClr val="212121"/>
                </a:solidFill>
                <a:latin typeface="Arial"/>
                <a:cs typeface="Arial"/>
              </a:rPr>
              <a:t>A</a:t>
            </a:r>
            <a:r>
              <a:rPr dirty="0" smtClean="0" sz="900" spc="80">
                <a:solidFill>
                  <a:srgbClr val="050505"/>
                </a:solidFill>
                <a:latin typeface="Arial"/>
                <a:cs typeface="Arial"/>
              </a:rPr>
              <a:t>I</a:t>
            </a:r>
            <a:r>
              <a:rPr dirty="0" smtClean="0" sz="900" spc="140">
                <a:solidFill>
                  <a:srgbClr val="212121"/>
                </a:solidFill>
                <a:latin typeface="Arial"/>
                <a:cs typeface="Arial"/>
              </a:rPr>
              <a:t>N</a:t>
            </a:r>
            <a:r>
              <a:rPr dirty="0" smtClean="0" sz="900" spc="70">
                <a:solidFill>
                  <a:srgbClr val="212121"/>
                </a:solidFill>
                <a:latin typeface="Arial"/>
                <a:cs typeface="Arial"/>
              </a:rPr>
              <a:t>A</a:t>
            </a:r>
            <a:r>
              <a:rPr dirty="0" smtClean="0" sz="900" spc="50">
                <a:solidFill>
                  <a:srgbClr val="050505"/>
                </a:solidFill>
                <a:latin typeface="Arial"/>
                <a:cs typeface="Arial"/>
              </a:rPr>
              <a:t>GE</a:t>
            </a:r>
            <a:r>
              <a:rPr dirty="0" smtClean="0" sz="900" spc="2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900" spc="100">
                <a:solidFill>
                  <a:srgbClr val="050505"/>
                </a:solidFill>
                <a:latin typeface="Arial"/>
                <a:cs typeface="Arial"/>
              </a:rPr>
              <a:t>G</a:t>
            </a:r>
            <a:r>
              <a:rPr dirty="0" smtClean="0" sz="900" spc="55">
                <a:solidFill>
                  <a:srgbClr val="212121"/>
                </a:solidFill>
                <a:latin typeface="Arial"/>
                <a:cs typeface="Arial"/>
              </a:rPr>
              <a:t>EO</a:t>
            </a:r>
            <a:r>
              <a:rPr dirty="0" smtClean="0" sz="900" spc="-30">
                <a:solidFill>
                  <a:srgbClr val="212121"/>
                </a:solidFill>
                <a:latin typeface="Arial"/>
                <a:cs typeface="Arial"/>
              </a:rPr>
              <a:t>L</a:t>
            </a:r>
            <a:r>
              <a:rPr dirty="0" smtClean="0" sz="900" spc="95">
                <a:solidFill>
                  <a:srgbClr val="050505"/>
                </a:solidFill>
                <a:latin typeface="Arial"/>
                <a:cs typeface="Arial"/>
              </a:rPr>
              <a:t>O</a:t>
            </a:r>
            <a:r>
              <a:rPr dirty="0" smtClean="0" sz="900" spc="10">
                <a:solidFill>
                  <a:srgbClr val="050505"/>
                </a:solidFill>
                <a:latin typeface="Arial"/>
                <a:cs typeface="Arial"/>
              </a:rPr>
              <a:t>G</a:t>
            </a:r>
            <a:r>
              <a:rPr dirty="0" smtClean="0" sz="900" spc="10">
                <a:solidFill>
                  <a:srgbClr val="212121"/>
                </a:solidFill>
                <a:latin typeface="Arial"/>
                <a:cs typeface="Arial"/>
              </a:rPr>
              <a:t>Y</a:t>
            </a:r>
            <a:endParaRPr sz="900">
              <a:latin typeface="Arial"/>
              <a:cs typeface="Arial"/>
            </a:endParaRPr>
          </a:p>
          <a:p>
            <a:pPr marL="12700" marR="12700">
              <a:lnSpc>
                <a:spcPct val="145600"/>
              </a:lnSpc>
            </a:pPr>
            <a:r>
              <a:rPr dirty="0" smtClean="0" sz="900" spc="60">
                <a:solidFill>
                  <a:srgbClr val="212121"/>
                </a:solidFill>
                <a:latin typeface="Arial"/>
                <a:cs typeface="Arial"/>
              </a:rPr>
              <a:t>V</a:t>
            </a:r>
            <a:r>
              <a:rPr dirty="0" smtClean="0" sz="900" spc="-155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dirty="0" smtClean="0" sz="900" spc="10">
                <a:solidFill>
                  <a:srgbClr val="050505"/>
                </a:solidFill>
                <a:latin typeface="Arial"/>
                <a:cs typeface="Arial"/>
              </a:rPr>
              <a:t>EGE</a:t>
            </a:r>
            <a:r>
              <a:rPr dirty="0" smtClean="0" sz="900" spc="-130">
                <a:solidFill>
                  <a:srgbClr val="050505"/>
                </a:solidFill>
                <a:latin typeface="Arial"/>
                <a:cs typeface="Arial"/>
              </a:rPr>
              <a:t>T</a:t>
            </a:r>
            <a:r>
              <a:rPr dirty="0" smtClean="0" sz="900" spc="10">
                <a:solidFill>
                  <a:srgbClr val="212121"/>
                </a:solidFill>
                <a:latin typeface="Arial"/>
                <a:cs typeface="Arial"/>
              </a:rPr>
              <a:t>A</a:t>
            </a:r>
            <a:r>
              <a:rPr dirty="0" smtClean="0" sz="900" spc="50">
                <a:solidFill>
                  <a:srgbClr val="050505"/>
                </a:solidFill>
                <a:latin typeface="Arial"/>
                <a:cs typeface="Arial"/>
              </a:rPr>
              <a:t>TI</a:t>
            </a:r>
            <a:r>
              <a:rPr dirty="0" smtClean="0" sz="900" spc="145">
                <a:solidFill>
                  <a:srgbClr val="050505"/>
                </a:solidFill>
                <a:latin typeface="Arial"/>
                <a:cs typeface="Arial"/>
              </a:rPr>
              <a:t>O</a:t>
            </a:r>
            <a:r>
              <a:rPr dirty="0" smtClean="0" sz="900" spc="185">
                <a:solidFill>
                  <a:srgbClr val="212121"/>
                </a:solidFill>
                <a:latin typeface="Arial"/>
                <a:cs typeface="Arial"/>
              </a:rPr>
              <a:t>N</a:t>
            </a:r>
            <a:r>
              <a:rPr dirty="0" smtClean="0" sz="900" spc="7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dirty="0" smtClean="0" sz="900" spc="45">
                <a:solidFill>
                  <a:srgbClr val="050505"/>
                </a:solidFill>
                <a:latin typeface="Arial"/>
                <a:cs typeface="Arial"/>
              </a:rPr>
              <a:t>TOP</a:t>
            </a:r>
            <a:r>
              <a:rPr dirty="0" smtClean="0" sz="900" spc="90">
                <a:solidFill>
                  <a:srgbClr val="050505"/>
                </a:solidFill>
                <a:latin typeface="Arial"/>
                <a:cs typeface="Arial"/>
              </a:rPr>
              <a:t>O</a:t>
            </a:r>
            <a:r>
              <a:rPr dirty="0" smtClean="0" sz="900" spc="100">
                <a:solidFill>
                  <a:srgbClr val="212121"/>
                </a:solidFill>
                <a:latin typeface="Arial"/>
                <a:cs typeface="Arial"/>
              </a:rPr>
              <a:t>G</a:t>
            </a:r>
            <a:r>
              <a:rPr dirty="0" smtClean="0" sz="900" spc="105">
                <a:solidFill>
                  <a:srgbClr val="050505"/>
                </a:solidFill>
                <a:latin typeface="Arial"/>
                <a:cs typeface="Arial"/>
              </a:rPr>
              <a:t>R</a:t>
            </a:r>
            <a:r>
              <a:rPr dirty="0" smtClean="0" sz="900" spc="55">
                <a:solidFill>
                  <a:srgbClr val="212121"/>
                </a:solidFill>
                <a:latin typeface="Arial"/>
                <a:cs typeface="Arial"/>
              </a:rPr>
              <a:t>A</a:t>
            </a:r>
            <a:r>
              <a:rPr dirty="0" smtClean="0" sz="900" spc="40">
                <a:solidFill>
                  <a:srgbClr val="050505"/>
                </a:solidFill>
                <a:latin typeface="Arial"/>
                <a:cs typeface="Arial"/>
              </a:rPr>
              <a:t>PHY</a:t>
            </a:r>
            <a:r>
              <a:rPr dirty="0" smtClean="0" sz="900" spc="15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900" spc="80">
                <a:solidFill>
                  <a:srgbClr val="212121"/>
                </a:solidFill>
                <a:latin typeface="Arial"/>
                <a:cs typeface="Arial"/>
              </a:rPr>
              <a:t>LA</a:t>
            </a:r>
            <a:r>
              <a:rPr dirty="0" smtClean="0" sz="900" spc="65">
                <a:solidFill>
                  <a:srgbClr val="212121"/>
                </a:solidFill>
                <a:latin typeface="Arial"/>
                <a:cs typeface="Arial"/>
              </a:rPr>
              <a:t>N</a:t>
            </a:r>
            <a:r>
              <a:rPr dirty="0" smtClean="0" sz="900" spc="145">
                <a:solidFill>
                  <a:srgbClr val="050505"/>
                </a:solidFill>
                <a:latin typeface="Arial"/>
                <a:cs typeface="Arial"/>
              </a:rPr>
              <a:t>D</a:t>
            </a:r>
            <a:r>
              <a:rPr dirty="0" smtClean="0" sz="900" spc="-145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900" spc="20">
                <a:solidFill>
                  <a:srgbClr val="050505"/>
                </a:solidFill>
                <a:latin typeface="Arial"/>
                <a:cs typeface="Arial"/>
              </a:rPr>
              <a:t>USE</a:t>
            </a:r>
            <a:r>
              <a:rPr dirty="0" smtClean="0" sz="900" spc="1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900" spc="10">
                <a:solidFill>
                  <a:srgbClr val="050505"/>
                </a:solidFill>
                <a:latin typeface="Arial"/>
                <a:cs typeface="Arial"/>
              </a:rPr>
              <a:t>SLOPE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6089" y="5238842"/>
            <a:ext cx="5799455" cy="380555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41325">
              <a:lnSpc>
                <a:spcPct val="972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overlays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examined.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overlay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show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major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vegetation,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consisting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dense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forest,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open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forest,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grassland,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wetlands.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second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overlay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maps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level,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gently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sloping,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steep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slopes.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drainage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pattern,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still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others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show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land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geology.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image,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may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have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many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five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six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overlays,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depicting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separate  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pattern.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superimposing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overlays,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derive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information 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coincidence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patterns.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his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her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knowledge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terrain,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know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soil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x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whe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12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2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te</a:t>
            </a:r>
            <a:r>
              <a:rPr dirty="0" smtClean="0" sz="1300" spc="-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slo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7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fo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st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2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g</a:t>
            </a:r>
            <a:r>
              <a:rPr dirty="0" smtClean="0" sz="1300" spc="-6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-6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others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expected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dense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forest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matches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gentle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slopes.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patterns,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interpreter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resolve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conveyed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pattern.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1"/>
              </a:spcBef>
            </a:pPr>
            <a:endParaRPr sz="1200"/>
          </a:p>
          <a:p>
            <a:pPr marL="12700">
              <a:lnSpc>
                <a:spcPct val="100000"/>
              </a:lnSpc>
            </a:pPr>
            <a:r>
              <a:rPr dirty="0" smtClean="0" sz="1300" spc="45">
                <a:solidFill>
                  <a:srgbClr val="0C1A44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13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212121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-6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C1A44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300" spc="-2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C1A44"/>
                </a:solidFill>
                <a:latin typeface="Times New Roman"/>
                <a:cs typeface="Times New Roman"/>
              </a:rPr>
              <a:t>Interaction</a:t>
            </a:r>
            <a:r>
              <a:rPr dirty="0" smtClean="0" sz="1300" spc="155">
                <a:solidFill>
                  <a:srgbClr val="0C1A44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229">
                <a:solidFill>
                  <a:srgbClr val="212121"/>
                </a:solidFill>
                <a:latin typeface="Times New Roman"/>
                <a:cs typeface="Times New Roman"/>
              </a:rPr>
              <a:t>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"/>
              </a:spcBef>
            </a:pPr>
            <a:endParaRPr sz="1300"/>
          </a:p>
          <a:p>
            <a:pPr algn="just" marL="12700" marR="16510" indent="435609">
              <a:lnSpc>
                <a:spcPct val="96700"/>
              </a:lnSpc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Radiation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212121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hat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absor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b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scatte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atmosp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-6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re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ach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interact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surface.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30">
                <a:solidFill>
                  <a:srgbClr val="212121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interaction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take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pla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7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5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-6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-6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rgy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stri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k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s,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inci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6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nt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(I)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upon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14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surfac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-1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20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7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35">
                <a:solidFill>
                  <a:srgbClr val="212121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: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bsorption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(A)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;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transmission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;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reflection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incident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interact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with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36064" y="1219200"/>
            <a:ext cx="3694176" cy="24505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389888" y="5205984"/>
            <a:ext cx="2097024" cy="17922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194047" y="5157215"/>
            <a:ext cx="2231136" cy="19141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93139" y="415290"/>
            <a:ext cx="5790565" cy="6527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  <a:tabLst>
                <a:tab pos="2011680" algn="l"/>
                <a:tab pos="4456430" algn="l"/>
              </a:tabLst>
            </a:pP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44">
                <a:solidFill>
                  <a:srgbClr val="1A501C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7">
                <a:solidFill>
                  <a:srgbClr val="930E1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82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44">
                <a:solidFill>
                  <a:srgbClr val="930E11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-67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52">
                <a:solidFill>
                  <a:srgbClr val="930E11"/>
                </a:solidFill>
                <a:latin typeface="Times New Roman"/>
                <a:cs typeface="Times New Roman"/>
              </a:rPr>
              <a:t>Interpretatio</a:t>
            </a:r>
            <a:r>
              <a:rPr dirty="0" smtClean="0" baseline="2645" sz="1575" spc="150">
                <a:solidFill>
                  <a:srgbClr val="930E11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82">
                <a:solidFill>
                  <a:srgbClr val="1A501C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A501C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2"/>
              </a:spcBef>
            </a:pPr>
            <a:endParaRPr sz="700"/>
          </a:p>
          <a:p>
            <a:pPr marL="12700" marR="12700">
              <a:lnSpc>
                <a:spcPct val="1024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ways.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proportions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depend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material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condition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feature.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65">
                <a:solidFill>
                  <a:srgbClr val="0E1A42"/>
                </a:solidFill>
                <a:latin typeface="Times New Roman"/>
                <a:cs typeface="Times New Roman"/>
              </a:rPr>
              <a:t>36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7044" y="3825938"/>
            <a:ext cx="5794375" cy="11677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2434">
              <a:lnSpc>
                <a:spcPct val="101099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(A)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occurs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absorbed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while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transmission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occurs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passes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target.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Reflection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occurs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"bounces"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off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redirected.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interested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measuring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targets.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types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extreme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ends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target: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reflection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diffuse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reflection.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7044" y="7215314"/>
            <a:ext cx="5795645" cy="21310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01099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smooth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get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mirror-like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reflection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(or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almost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directed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away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direction.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Diffuse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reflection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occurs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rough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almost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uniformly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directions.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lie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somewhere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perfectly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perfectly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diffuse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reflectors.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reflects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specularly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diffusely,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somewhere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between,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roughness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comparison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incoming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radiation.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much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particle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sizes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make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up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surface,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diffuse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reflection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dominate.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fine-grained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sand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fairly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smooth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long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microwaves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quite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rough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23160" y="4910328"/>
            <a:ext cx="2916936" cy="306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93139" y="421640"/>
            <a:ext cx="1533525" cy="4546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</a:pPr>
            <a:r>
              <a:rPr dirty="0" smtClean="0" sz="1000" spc="25">
                <a:solidFill>
                  <a:srgbClr val="0C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2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40">
                <a:solidFill>
                  <a:srgbClr val="0C1F4B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C1F4B"/>
                </a:solidFill>
                <a:latin typeface="Times New Roman"/>
                <a:cs typeface="Times New Roman"/>
              </a:rPr>
              <a:t>Concept: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65">
                <a:solidFill>
                  <a:srgbClr val="0E1A42"/>
                </a:solidFill>
                <a:latin typeface="Times New Roman"/>
                <a:cs typeface="Times New Roman"/>
              </a:rPr>
              <a:t>37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95676" y="417068"/>
            <a:ext cx="17913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0">
                <a:solidFill>
                  <a:srgbClr val="165218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25">
                <a:solidFill>
                  <a:srgbClr val="9E0F16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25">
                <a:solidFill>
                  <a:srgbClr val="9E0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E0F16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-20">
                <a:solidFill>
                  <a:srgbClr val="9E0F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9E0F16"/>
                </a:solidFill>
                <a:latin typeface="Times New Roman"/>
                <a:cs typeface="Times New Roman"/>
              </a:rPr>
              <a:t>Interpretatio</a:t>
            </a:r>
            <a:r>
              <a:rPr dirty="0" smtClean="0" sz="1000" spc="150">
                <a:solidFill>
                  <a:srgbClr val="9E0F16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100">
                <a:solidFill>
                  <a:srgbClr val="165218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0C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1023874"/>
            <a:ext cx="5791200" cy="36836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176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much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off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reflectance,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1.0.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1.0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100%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incident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off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surface,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0%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reflected.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first-surface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reflection,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75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0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designated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here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rs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(A).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4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parentheses</a:t>
            </a:r>
            <a:endParaRPr sz="1250">
              <a:latin typeface="Times New Roman"/>
              <a:cs typeface="Times New Roman"/>
            </a:endParaRPr>
          </a:p>
          <a:p>
            <a:pPr algn="just" marL="12700" marR="15240">
              <a:lnSpc>
                <a:spcPct val="120000"/>
              </a:lnSpc>
              <a:spcBef>
                <a:spcPts val="215"/>
              </a:spcBef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wavelength.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reason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rs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(A)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refraction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surface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material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dependent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wavelength.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4"/>
              </a:spcBef>
            </a:pPr>
            <a:endParaRPr sz="1300"/>
          </a:p>
          <a:p>
            <a:pPr algn="just" marL="12700" marR="12700" indent="438784">
              <a:lnSpc>
                <a:spcPct val="1167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term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real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imaginary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refraction.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Every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material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refraction,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though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4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real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refraction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nonzero.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sand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grain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refraction: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73"/>
              </a:spcBef>
            </a:pPr>
            <a:endParaRPr sz="1400"/>
          </a:p>
          <a:p>
            <a:pPr algn="ctr" marL="0" marR="15240">
              <a:lnSpc>
                <a:spcPct val="100000"/>
              </a:lnSpc>
            </a:pP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N(A)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n(A)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[1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0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 i="1">
                <a:solidFill>
                  <a:srgbClr val="080808"/>
                </a:solidFill>
                <a:latin typeface="Times New Roman"/>
                <a:cs typeface="Times New Roman"/>
              </a:rPr>
              <a:t>ik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0" i="1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)]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36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just" marL="58419" marR="1026794">
              <a:lnSpc>
                <a:spcPct val="1000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expressed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Fresnel's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equation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follows: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3139" y="5519673"/>
            <a:ext cx="327660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767839" algn="l"/>
                <a:tab pos="2691765" algn="l"/>
                <a:tab pos="3029585" algn="l"/>
              </a:tabLst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Where: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85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sz="1250" spc="-2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5714" sz="1050" spc="300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r>
              <a:rPr dirty="0" smtClean="0" baseline="35714" sz="10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(A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75">
                <a:solidFill>
                  <a:srgbClr val="363636"/>
                </a:solidFill>
                <a:latin typeface="Times New Roman"/>
                <a:cs typeface="Times New Roman"/>
              </a:rPr>
              <a:t>=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0428" y="5481573"/>
            <a:ext cx="2348865" cy="2470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935990" algn="l"/>
              </a:tabLst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grainO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550" spc="90" u="sng">
                <a:solidFill>
                  <a:srgbClr val="080808"/>
                </a:solidFill>
                <a:latin typeface="Arial"/>
                <a:cs typeface="Arial"/>
              </a:rPr>
              <a:t>&lt;</a:t>
            </a:r>
            <a:r>
              <a:rPr dirty="0" smtClean="0" sz="1550" spc="-1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400" spc="25" i="1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sz="1400" spc="-204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5714" sz="1050" spc="135" i="1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r>
              <a:rPr dirty="0" smtClean="0" baseline="35714" sz="1050" spc="-6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550" spc="45" u="sng">
                <a:solidFill>
                  <a:srgbClr val="080808"/>
                </a:solidFill>
                <a:latin typeface="Arial"/>
                <a:cs typeface="Arial"/>
              </a:rPr>
              <a:t>&lt;</a:t>
            </a:r>
            <a:r>
              <a:rPr dirty="0" smtClean="0" sz="1550" spc="-9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50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93139" y="5708441"/>
            <a:ext cx="5799455" cy="3488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20955">
              <a:lnSpc>
                <a:spcPct val="116900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n(A)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=intrinsic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grain,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 i="1">
                <a:solidFill>
                  <a:srgbClr val="080808"/>
                </a:solidFill>
                <a:latin typeface="Times New Roman"/>
                <a:cs typeface="Times New Roman"/>
              </a:rPr>
              <a:t>k</a:t>
            </a:r>
            <a:r>
              <a:rPr dirty="0" smtClean="0" sz="1300" spc="-10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25" i="1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30" i="1">
                <a:solidFill>
                  <a:srgbClr val="080808"/>
                </a:solidFill>
                <a:latin typeface="Times New Roman"/>
                <a:cs typeface="Times New Roman"/>
              </a:rPr>
              <a:t>==</a:t>
            </a:r>
            <a:r>
              <a:rPr dirty="0" smtClean="0" sz="1300" spc="1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intrinsic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index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grain,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80" i="1">
                <a:solidFill>
                  <a:srgbClr val="080808"/>
                </a:solidFill>
                <a:latin typeface="Arial"/>
                <a:cs typeface="Arial"/>
              </a:rPr>
              <a:t>g(</a:t>
            </a:r>
            <a:r>
              <a:rPr dirty="0" smtClean="0" sz="1200" spc="80" i="1">
                <a:solidFill>
                  <a:srgbClr val="080808"/>
                </a:solidFill>
                <a:latin typeface="Arial"/>
                <a:cs typeface="Arial"/>
              </a:rPr>
              <a:t>B,¢</a:t>
            </a:r>
            <a:r>
              <a:rPr dirty="0" smtClean="0" sz="1200" spc="55" i="1">
                <a:solidFill>
                  <a:srgbClr val="080808"/>
                </a:solidFill>
                <a:latin typeface="Arial"/>
                <a:cs typeface="Arial"/>
              </a:rPr>
              <a:t>)</a:t>
            </a:r>
            <a:r>
              <a:rPr dirty="0" smtClean="0" sz="1200" spc="5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4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=generally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nonzero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angle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incidence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(¢)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angle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40" i="1">
                <a:solidFill>
                  <a:srgbClr val="080808"/>
                </a:solidFill>
                <a:latin typeface="Arial"/>
                <a:cs typeface="Arial"/>
              </a:rPr>
              <a:t>(e)</a:t>
            </a:r>
            <a:r>
              <a:rPr dirty="0" smtClean="0" sz="1200" spc="-14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macroscopic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surface.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9"/>
              </a:spcBef>
            </a:pPr>
            <a:endParaRPr sz="1300"/>
          </a:p>
          <a:p>
            <a:pPr algn="just" marL="12700" marR="12700" indent="8890">
              <a:lnSpc>
                <a:spcPct val="116399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1F1F1F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5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ray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bouncing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off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grains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sand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1F1F1F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250" spc="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multiplicative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product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encountered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</a:t>
            </a:r>
            <a:r>
              <a:rPr dirty="0" smtClean="0" sz="1250" spc="5">
                <a:solidFill>
                  <a:srgbClr val="363636"/>
                </a:solidFill>
                <a:latin typeface="Times New Roman"/>
                <a:cs typeface="Times New Roman"/>
              </a:rPr>
              <a:t>r</a:t>
            </a:r>
            <a:r>
              <a:rPr dirty="0" smtClean="0" sz="1250" spc="80">
                <a:solidFill>
                  <a:srgbClr val="363636"/>
                </a:solidFill>
                <a:latin typeface="Times New Roman"/>
                <a:cs typeface="Times New Roman"/>
              </a:rPr>
              <a:t>/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grain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interface.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instance,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grains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were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0.9,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0.8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0.7,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respectively,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ray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bouncing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off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grains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(O.</a:t>
            </a:r>
            <a:r>
              <a:rPr dirty="0" smtClean="0" sz="1250" spc="-20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9)</a:t>
            </a:r>
            <a:r>
              <a:rPr dirty="0" smtClean="0" sz="125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(0.8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(0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7)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endParaRPr sz="1150">
              <a:latin typeface="Arial"/>
              <a:cs typeface="Arial"/>
            </a:endParaRPr>
          </a:p>
          <a:p>
            <a:pPr algn="just" marL="12700" marR="32384" indent="45720">
              <a:lnSpc>
                <a:spcPct val="117600"/>
              </a:lnSpc>
            </a:pP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0.504.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beach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surface,r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8461" sz="975" spc="270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r>
              <a:rPr dirty="0" smtClean="0" baseline="38461" sz="975" spc="-14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(A)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of.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ray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reflectance.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100"/>
              </a:lnSpc>
              <a:spcBef>
                <a:spcPts val="36"/>
              </a:spcBef>
            </a:pPr>
            <a:endParaRPr sz="1100"/>
          </a:p>
          <a:p>
            <a:pPr algn="just" marL="12700" marR="33655" indent="8890">
              <a:lnSpc>
                <a:spcPct val="1163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00" i="1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38461" sz="975" spc="232" i="1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r>
              <a:rPr dirty="0" smtClean="0" baseline="38461" sz="975" spc="232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grains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beach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volume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beach,r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5714" sz="1050" spc="232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r>
              <a:rPr dirty="0" smtClean="0" baseline="35714" sz="105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(A).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reflectance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beach,rT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5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 i="1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averaged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sum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specular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volume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reflectance,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follows: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23616" y="694944"/>
            <a:ext cx="1694687" cy="3657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624071" y="1889760"/>
            <a:ext cx="0" cy="280416"/>
          </a:xfrm>
          <a:custGeom>
            <a:avLst/>
            <a:gdLst/>
            <a:ahLst/>
            <a:cxnLst/>
            <a:rect l="l" t="t" r="r" b="b"/>
            <a:pathLst>
              <a:path w="0" h="280416">
                <a:moveTo>
                  <a:pt x="0" y="280416"/>
                </a:moveTo>
                <a:lnTo>
                  <a:pt x="0" y="0"/>
                </a:lnTo>
              </a:path>
            </a:pathLst>
          </a:custGeom>
          <a:ln w="18288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810000" y="1859279"/>
            <a:ext cx="0" cy="371856"/>
          </a:xfrm>
          <a:custGeom>
            <a:avLst/>
            <a:gdLst/>
            <a:ahLst/>
            <a:cxnLst/>
            <a:rect l="l" t="t" r="r" b="b"/>
            <a:pathLst>
              <a:path w="0" h="371856">
                <a:moveTo>
                  <a:pt x="0" y="371856"/>
                </a:moveTo>
                <a:lnTo>
                  <a:pt x="0" y="0"/>
                </a:lnTo>
              </a:path>
            </a:pathLst>
          </a:custGeom>
          <a:ln w="12192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617976" y="1865376"/>
            <a:ext cx="0" cy="512064"/>
          </a:xfrm>
          <a:custGeom>
            <a:avLst/>
            <a:gdLst/>
            <a:ahLst/>
            <a:cxnLst/>
            <a:rect l="l" t="t" r="r" b="b"/>
            <a:pathLst>
              <a:path w="0" h="512064">
                <a:moveTo>
                  <a:pt x="0" y="512063"/>
                </a:moveTo>
                <a:lnTo>
                  <a:pt x="0" y="0"/>
                </a:lnTo>
              </a:path>
            </a:pathLst>
          </a:custGeom>
          <a:ln w="12192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828288" y="1920239"/>
            <a:ext cx="0" cy="493775"/>
          </a:xfrm>
          <a:custGeom>
            <a:avLst/>
            <a:gdLst/>
            <a:ahLst/>
            <a:cxnLst/>
            <a:rect l="l" t="t" r="r" b="b"/>
            <a:pathLst>
              <a:path w="0" h="493775">
                <a:moveTo>
                  <a:pt x="0" y="493775"/>
                </a:moveTo>
                <a:lnTo>
                  <a:pt x="0" y="0"/>
                </a:lnTo>
              </a:path>
            </a:pathLst>
          </a:custGeom>
          <a:ln w="12192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605784" y="1932432"/>
            <a:ext cx="0" cy="536448"/>
          </a:xfrm>
          <a:custGeom>
            <a:avLst/>
            <a:gdLst/>
            <a:ahLst/>
            <a:cxnLst/>
            <a:rect l="l" t="t" r="r" b="b"/>
            <a:pathLst>
              <a:path w="0" h="536448">
                <a:moveTo>
                  <a:pt x="0" y="536448"/>
                </a:moveTo>
                <a:lnTo>
                  <a:pt x="0" y="0"/>
                </a:lnTo>
              </a:path>
            </a:pathLst>
          </a:custGeom>
          <a:ln w="12192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3840479" y="2084832"/>
            <a:ext cx="0" cy="390144"/>
          </a:xfrm>
          <a:custGeom>
            <a:avLst/>
            <a:gdLst/>
            <a:ahLst/>
            <a:cxnLst/>
            <a:rect l="l" t="t" r="r" b="b"/>
            <a:pathLst>
              <a:path w="0" h="390144">
                <a:moveTo>
                  <a:pt x="0" y="390144"/>
                </a:moveTo>
                <a:lnTo>
                  <a:pt x="0" y="0"/>
                </a:lnTo>
              </a:path>
            </a:pathLst>
          </a:custGeom>
          <a:ln w="12192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3596640" y="2066544"/>
            <a:ext cx="0" cy="469392"/>
          </a:xfrm>
          <a:custGeom>
            <a:avLst/>
            <a:gdLst/>
            <a:ahLst/>
            <a:cxnLst/>
            <a:rect l="l" t="t" r="r" b="b"/>
            <a:pathLst>
              <a:path w="0" h="469392">
                <a:moveTo>
                  <a:pt x="0" y="469391"/>
                </a:moveTo>
                <a:lnTo>
                  <a:pt x="0" y="0"/>
                </a:lnTo>
              </a:path>
            </a:pathLst>
          </a:custGeom>
          <a:ln w="12192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581400" y="2273807"/>
            <a:ext cx="0" cy="280416"/>
          </a:xfrm>
          <a:custGeom>
            <a:avLst/>
            <a:gdLst/>
            <a:ahLst/>
            <a:cxnLst/>
            <a:rect l="l" t="t" r="r" b="b"/>
            <a:pathLst>
              <a:path w="0" h="280416">
                <a:moveTo>
                  <a:pt x="0" y="280416"/>
                </a:moveTo>
                <a:lnTo>
                  <a:pt x="0" y="0"/>
                </a:lnTo>
              </a:path>
            </a:pathLst>
          </a:custGeom>
          <a:ln w="12192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3822191" y="2414016"/>
            <a:ext cx="0" cy="73151"/>
          </a:xfrm>
          <a:custGeom>
            <a:avLst/>
            <a:gdLst/>
            <a:ahLst/>
            <a:cxnLst/>
            <a:rect l="l" t="t" r="r" b="b"/>
            <a:pathLst>
              <a:path w="0" h="73151">
                <a:moveTo>
                  <a:pt x="0" y="73151"/>
                </a:moveTo>
                <a:lnTo>
                  <a:pt x="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3602735" y="2481072"/>
            <a:ext cx="0" cy="73151"/>
          </a:xfrm>
          <a:custGeom>
            <a:avLst/>
            <a:gdLst/>
            <a:ahLst/>
            <a:cxnLst/>
            <a:rect l="l" t="t" r="r" b="b"/>
            <a:pathLst>
              <a:path w="0" h="73151">
                <a:moveTo>
                  <a:pt x="0" y="73151"/>
                </a:moveTo>
                <a:lnTo>
                  <a:pt x="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993139" y="8973057"/>
            <a:ext cx="289623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9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maxima</a:t>
            </a:r>
            <a:r>
              <a:rPr dirty="0" smtClean="0" sz="1250" spc="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opaque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materials.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95">
                <a:solidFill>
                  <a:srgbClr val="0E1A42"/>
                </a:solidFill>
                <a:latin typeface="Times New Roman"/>
                <a:cs typeface="Times New Roman"/>
              </a:rPr>
              <a:t>38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92627" y="409193"/>
            <a:ext cx="17907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1A50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5">
                <a:solidFill>
                  <a:srgbClr val="930E1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55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930E1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-45">
                <a:solidFill>
                  <a:srgbClr val="930E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5">
                <a:solidFill>
                  <a:srgbClr val="930E11"/>
                </a:solidFill>
                <a:latin typeface="Times New Roman"/>
                <a:cs typeface="Times New Roman"/>
              </a:rPr>
              <a:t>Interpretatio</a:t>
            </a:r>
            <a:r>
              <a:rPr dirty="0" smtClean="0" sz="1050" spc="100">
                <a:solidFill>
                  <a:srgbClr val="930E11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1A501C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E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93139" y="1255521"/>
            <a:ext cx="576516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dependence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5" i="1">
                <a:solidFill>
                  <a:srgbClr val="010101"/>
                </a:solidFill>
                <a:latin typeface="Arial"/>
                <a:cs typeface="Arial"/>
              </a:rPr>
              <a:t>ofrs</a:t>
            </a:r>
            <a:r>
              <a:rPr dirty="0" smtClean="0" sz="1150" spc="65" i="1">
                <a:solidFill>
                  <a:srgbClr val="010101"/>
                </a:solidFill>
                <a:latin typeface="Arial"/>
                <a:cs typeface="Arial"/>
              </a:rPr>
              <a:t>(</a:t>
            </a:r>
            <a:r>
              <a:rPr dirty="0" smtClean="0" sz="1150" spc="85" i="1">
                <a:solidFill>
                  <a:srgbClr val="010101"/>
                </a:solidFill>
                <a:latin typeface="Arial"/>
                <a:cs typeface="Arial"/>
              </a:rPr>
              <a:t>.A</a:t>
            </a:r>
            <a:r>
              <a:rPr dirty="0" smtClean="0" sz="1150" spc="65" i="1">
                <a:solidFill>
                  <a:srgbClr val="010101"/>
                </a:solidFill>
                <a:latin typeface="Arial"/>
                <a:cs typeface="Arial"/>
              </a:rPr>
              <a:t>)</a:t>
            </a:r>
            <a:r>
              <a:rPr dirty="0" smtClean="0" sz="1150" spc="25" i="1">
                <a:solidFill>
                  <a:srgbClr val="010101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5" i="1">
                <a:solidFill>
                  <a:srgbClr val="010101"/>
                </a:solidFill>
                <a:latin typeface="Arial"/>
                <a:cs typeface="Arial"/>
              </a:rPr>
              <a:t>rv(</a:t>
            </a:r>
            <a:r>
              <a:rPr dirty="0" smtClean="0" sz="1150" spc="35" i="1">
                <a:solidFill>
                  <a:srgbClr val="010101"/>
                </a:solidFill>
                <a:latin typeface="Arial"/>
                <a:cs typeface="Arial"/>
              </a:rPr>
              <a:t>.A</a:t>
            </a:r>
            <a:r>
              <a:rPr dirty="0" smtClean="0" sz="1150" spc="30" i="1">
                <a:solidFill>
                  <a:srgbClr val="010101"/>
                </a:solidFill>
                <a:latin typeface="Arial"/>
                <a:cs typeface="Arial"/>
              </a:rPr>
              <a:t>)</a:t>
            </a:r>
            <a:r>
              <a:rPr dirty="0" smtClean="0" sz="1150" spc="55" i="1">
                <a:solidFill>
                  <a:srgbClr val="010101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markedly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different,</a:t>
            </a:r>
            <a:r>
              <a:rPr dirty="0" smtClean="0" sz="1250" spc="7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demonstrated</a:t>
            </a:r>
            <a:r>
              <a:rPr dirty="0" smtClean="0" sz="1250" spc="1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10101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523235" y="2046478"/>
            <a:ext cx="300990" cy="3670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>
              <a:lnSpc>
                <a:spcPct val="100000"/>
              </a:lnSpc>
            </a:pPr>
            <a:r>
              <a:rPr dirty="0" smtClean="0" sz="1550" spc="1190">
                <a:solidFill>
                  <a:srgbClr val="161616"/>
                </a:solidFill>
                <a:latin typeface="Courier New"/>
                <a:cs typeface="Courier New"/>
              </a:rPr>
              <a:t>j</a:t>
            </a:r>
            <a:endParaRPr sz="15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mtClean="0" sz="700" spc="135" i="1">
                <a:solidFill>
                  <a:srgbClr val="161616"/>
                </a:solidFill>
                <a:latin typeface="Arial"/>
                <a:cs typeface="Arial"/>
              </a:rPr>
              <a:t>_;;£</a:t>
            </a:r>
            <a:endParaRPr sz="7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87044" y="6347206"/>
            <a:ext cx="5794375" cy="26333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 marR="19050" indent="426720">
              <a:lnSpc>
                <a:spcPct val="102400"/>
              </a:lnSpc>
            </a:pP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1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grain</a:t>
            </a:r>
            <a:r>
              <a:rPr dirty="0" smtClean="0" sz="1250" spc="1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9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varying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wavelength.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250" spc="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summarized</a:t>
            </a:r>
            <a:r>
              <a:rPr dirty="0" smtClean="0" sz="1250" spc="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discussion: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9"/>
              </a:spcBef>
            </a:pPr>
            <a:endParaRPr sz="1200"/>
          </a:p>
          <a:p>
            <a:pPr algn="just" marL="12700" marR="12700" indent="12065">
              <a:lnSpc>
                <a:spcPct val="101600"/>
              </a:lnSpc>
              <a:buClr>
                <a:srgbClr val="010101"/>
              </a:buClr>
              <a:buFont typeface="Times New Roman"/>
              <a:buAutoNum type="arabicParenR"/>
              <a:tabLst>
                <a:tab pos="207645" algn="l"/>
              </a:tabLst>
            </a:pP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depend</a:t>
            </a:r>
            <a:r>
              <a:rPr dirty="0" smtClean="0" sz="1250" spc="1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chemical</a:t>
            </a:r>
            <a:r>
              <a:rPr dirty="0" smtClean="0" sz="1250" spc="1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composition</a:t>
            </a:r>
            <a:r>
              <a:rPr dirty="0" smtClean="0" sz="1250" spc="114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material;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quartz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calcite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-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9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Si</a:t>
            </a:r>
            <a:r>
              <a:rPr dirty="0" smtClean="0" sz="1250" spc="-7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65">
                <a:solidFill>
                  <a:srgbClr val="010101"/>
                </a:solidFill>
                <a:latin typeface="Times New Roman"/>
                <a:cs typeface="Times New Roman"/>
              </a:rPr>
              <a:t>0</a:t>
            </a:r>
            <a:r>
              <a:rPr dirty="0" smtClean="0" sz="1250" spc="-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ions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quartz</a:t>
            </a:r>
            <a:r>
              <a:rPr dirty="0" smtClean="0" sz="1250" spc="-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connected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"spring"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bond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strength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10101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the"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spring"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connecting</a:t>
            </a:r>
            <a:r>
              <a:rPr dirty="0" smtClean="0" sz="1250" spc="1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Ca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10101"/>
                </a:solidFill>
                <a:latin typeface="Times New Roman"/>
                <a:cs typeface="Times New Roman"/>
              </a:rPr>
              <a:t>0</a:t>
            </a:r>
            <a:r>
              <a:rPr dirty="0" smtClean="0" sz="1250" spc="-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10101"/>
                </a:solidFill>
                <a:latin typeface="Times New Roman"/>
                <a:cs typeface="Times New Roman"/>
              </a:rPr>
              <a:t>ions</a:t>
            </a:r>
            <a:r>
              <a:rPr dirty="0" smtClean="0" sz="1250" spc="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calcite.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9"/>
              </a:spcBef>
              <a:buClr>
                <a:srgbClr val="010101"/>
              </a:buClr>
              <a:buFont typeface="Times New Roman"/>
              <a:buAutoNum type="arabicParenR"/>
            </a:pPr>
            <a:endParaRPr sz="1300"/>
          </a:p>
          <a:p>
            <a:pPr algn="just" marL="18415" marR="17780">
              <a:lnSpc>
                <a:spcPts val="1490"/>
              </a:lnSpc>
              <a:buClr>
                <a:srgbClr val="010101"/>
              </a:buClr>
              <a:buFont typeface="Times New Roman"/>
              <a:buAutoNum type="arabicParenR"/>
              <a:tabLst>
                <a:tab pos="207645" algn="l"/>
              </a:tabLst>
            </a:pP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brightness,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magnitude,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250" spc="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primarily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reflecting</a:t>
            </a:r>
            <a:r>
              <a:rPr dirty="0" smtClean="0" sz="1250" spc="8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grains.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7"/>
              </a:spcBef>
              <a:buClr>
                <a:srgbClr val="010101"/>
              </a:buClr>
              <a:buFont typeface="Times New Roman"/>
              <a:buAutoNum type="arabicParenR"/>
            </a:pPr>
            <a:endParaRPr sz="1200"/>
          </a:p>
          <a:p>
            <a:pPr algn="just" marL="18415" marR="17145">
              <a:lnSpc>
                <a:spcPct val="102400"/>
              </a:lnSpc>
              <a:buClr>
                <a:srgbClr val="010101"/>
              </a:buClr>
              <a:buFont typeface="Times New Roman"/>
              <a:buAutoNum type="arabicParenR"/>
              <a:tabLst>
                <a:tab pos="213360" algn="l"/>
              </a:tabLst>
            </a:pP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minima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transparent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10101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5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quartz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10101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calcite</a:t>
            </a:r>
            <a:r>
              <a:rPr dirty="0" smtClean="0" sz="1250" spc="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10101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9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1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10101"/>
                </a:solidFill>
                <a:latin typeface="Times New Roman"/>
                <a:cs typeface="Times New Roman"/>
              </a:rPr>
              <a:t>whereas</a:t>
            </a:r>
            <a:r>
              <a:rPr dirty="0" smtClean="0" sz="1250" spc="12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5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10101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250" spc="130">
                <a:solidFill>
                  <a:srgbClr val="01010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10101"/>
                </a:solidFill>
                <a:latin typeface="Times New Roman"/>
                <a:cs typeface="Times New Roman"/>
              </a:rPr>
              <a:t>appear</a:t>
            </a:r>
            <a:endParaRPr sz="1250">
              <a:latin typeface="Times New Roman"/>
              <a:cs typeface="Times New Roman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2414016" y="1676400"/>
          <a:ext cx="2584703" cy="44226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400"/>
                <a:gridCol w="2023871"/>
              </a:tblGrid>
              <a:tr h="1234439">
                <a:tc>
                  <a:txBody>
                    <a:bodyPr/>
                    <a:lstStyle/>
                    <a:p>
                      <a:pPr marL="127635">
                        <a:lnSpc>
                          <a:spcPts val="915"/>
                        </a:lnSpc>
                      </a:pPr>
                      <a:r>
                        <a:rPr dirty="0" smtClean="0" sz="8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c</a:t>
                      </a: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27635">
                        <a:lnSpc>
                          <a:spcPts val="330"/>
                        </a:lnSpc>
                      </a:pPr>
                      <a:r>
                        <a:rPr dirty="0" smtClean="0" sz="6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  <a:p>
                      <a:pPr marL="194310">
                        <a:lnSpc>
                          <a:spcPts val="1955"/>
                        </a:lnSpc>
                      </a:pPr>
                      <a:r>
                        <a:rPr dirty="0" smtClean="0" sz="21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2150">
                        <a:latin typeface="Arial"/>
                        <a:cs typeface="Arial"/>
                      </a:endParaRPr>
                    </a:p>
                    <a:p>
                      <a:pPr marL="103505">
                        <a:lnSpc>
                          <a:spcPts val="1290"/>
                        </a:lnSpc>
                      </a:pPr>
                      <a:r>
                        <a:rPr dirty="0" smtClean="0" sz="11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&lt;-&lt;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2763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dirty="0" smtClean="0" sz="6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  <a:p>
                      <a:pPr marL="12763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dirty="0" smtClean="0" sz="3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)(</a:t>
                      </a:r>
                      <a:endParaRPr sz="350">
                        <a:latin typeface="Arial"/>
                        <a:cs typeface="Arial"/>
                      </a:endParaRPr>
                    </a:p>
                    <a:p>
                      <a:pPr marL="127635">
                        <a:lnSpc>
                          <a:spcPts val="500"/>
                        </a:lnSpc>
                      </a:pPr>
                      <a:r>
                        <a:rPr dirty="0" smtClean="0" sz="4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Ql</a:t>
                      </a: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ts val="480"/>
                        </a:lnSpc>
                      </a:pPr>
                      <a:r>
                        <a:rPr dirty="0" smtClean="0" sz="5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"'D</a:t>
                      </a:r>
                      <a:endParaRPr sz="500">
                        <a:latin typeface="Arial"/>
                        <a:cs typeface="Arial"/>
                      </a:endParaRPr>
                    </a:p>
                    <a:p>
                      <a:pPr marL="109220">
                        <a:lnSpc>
                          <a:spcPts val="800"/>
                        </a:lnSpc>
                      </a:pPr>
                      <a:r>
                        <a:rPr dirty="0" smtClean="0" sz="8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.E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282828"/>
                      </a:solidFill>
                      <a:prstDash val="solid"/>
                    </a:lnT>
                    <a:lnB w="18288">
                      <a:solidFill>
                        <a:srgbClr val="2828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5320">
                        <a:lnSpc>
                          <a:spcPct val="100000"/>
                        </a:lnSpc>
                      </a:pPr>
                      <a:r>
                        <a:rPr dirty="0" smtClean="0" sz="220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dirty="0" smtClean="0" sz="220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:\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 algn="just" marL="734060" marR="1200150" indent="5715">
                        <a:lnSpc>
                          <a:spcPct val="124800"/>
                        </a:lnSpc>
                        <a:spcBef>
                          <a:spcPts val="45"/>
                        </a:spcBef>
                      </a:pPr>
                      <a:r>
                        <a:rPr dirty="0" smtClean="0" sz="55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55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550">
                          <a:solidFill>
                            <a:srgbClr val="2D2D2D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550">
                          <a:solidFill>
                            <a:srgbClr val="2D2D2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5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5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55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55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 I</a:t>
                      </a:r>
                      <a:r>
                        <a:rPr dirty="0" smtClean="0" sz="55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 I</a:t>
                      </a:r>
                      <a:r>
                        <a:rPr dirty="0" smtClean="0" sz="55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55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550">
                        <a:latin typeface="Arial"/>
                        <a:cs typeface="Arial"/>
                      </a:endParaRPr>
                    </a:p>
                    <a:p>
                      <a:pPr marL="594360">
                        <a:lnSpc>
                          <a:spcPts val="1195"/>
                        </a:lnSpc>
                      </a:pPr>
                      <a:r>
                        <a:rPr dirty="0" smtClean="0" sz="1000">
                          <a:solidFill>
                            <a:srgbClr val="2D2D2D"/>
                          </a:solidFill>
                          <a:latin typeface="Arial"/>
                          <a:cs typeface="Arial"/>
                        </a:rPr>
                        <a:t>A-L...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1C1C1C"/>
                      </a:solidFill>
                      <a:prstDash val="solid"/>
                    </a:lnL>
                    <a:lnR w="18288">
                      <a:solidFill>
                        <a:srgbClr val="2B2B2B"/>
                      </a:solidFill>
                      <a:prstDash val="solid"/>
                    </a:lnR>
                    <a:lnT w="18288">
                      <a:solidFill>
                        <a:srgbClr val="282828"/>
                      </a:solidFill>
                      <a:prstDash val="solid"/>
                    </a:lnT>
                    <a:lnB w="18288">
                      <a:solidFill>
                        <a:srgbClr val="282828"/>
                      </a:solidFill>
                      <a:prstDash val="solid"/>
                    </a:lnB>
                  </a:tcPr>
                </a:tc>
              </a:tr>
              <a:tr h="780288"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</a:pPr>
                      <a:r>
                        <a:rPr dirty="0" smtClean="0" sz="500" spc="-345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dirty="0" smtClean="0" baseline="5241" sz="7950" spc="-1395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mtClean="0" sz="50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dirty="0" smtClean="0" sz="50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)</a:t>
                      </a:r>
                      <a:r>
                        <a:rPr dirty="0" smtClean="0" sz="50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dirty="0" smtClean="0" sz="500" spc="-5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baseline="5241" sz="795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l</a:t>
                      </a:r>
                      <a:endParaRPr baseline="5241" sz="79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282828"/>
                      </a:solidFill>
                      <a:prstDash val="solid"/>
                    </a:lnT>
                    <a:lnB w="18288">
                      <a:solidFill>
                        <a:srgbClr val="28282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145">
                        <a:lnSpc>
                          <a:spcPts val="6700"/>
                        </a:lnSpc>
                      </a:pPr>
                      <a:r>
                        <a:rPr dirty="0" smtClean="0" baseline="7805" sz="9075" spc="-7777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700" spc="0">
                          <a:solidFill>
                            <a:srgbClr val="3B3B3B"/>
                          </a:solidFill>
                          <a:latin typeface="Arial"/>
                          <a:cs typeface="Arial"/>
                        </a:rPr>
                        <a:t>)</a:t>
                      </a:r>
                      <a:r>
                        <a:rPr dirty="0" smtClean="0" sz="700" spc="0">
                          <a:solidFill>
                            <a:srgbClr val="3B3B3B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mtClean="0" sz="700" spc="10">
                          <a:solidFill>
                            <a:srgbClr val="3B3B3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35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..:_</a:t>
                      </a:r>
                      <a:endParaRPr sz="13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1C1C1C"/>
                      </a:solidFill>
                      <a:prstDash val="solid"/>
                    </a:lnL>
                    <a:lnR w="18288">
                      <a:solidFill>
                        <a:srgbClr val="2B2B2B"/>
                      </a:solidFill>
                      <a:prstDash val="solid"/>
                    </a:lnR>
                    <a:lnT w="18288">
                      <a:solidFill>
                        <a:srgbClr val="282828"/>
                      </a:solidFill>
                      <a:prstDash val="solid"/>
                    </a:lnT>
                    <a:lnB w="18288">
                      <a:solidFill>
                        <a:srgbClr val="282828"/>
                      </a:solidFill>
                      <a:prstDash val="solid"/>
                    </a:lnB>
                  </a:tcPr>
                </a:tc>
              </a:tr>
              <a:tr h="899160">
                <a:tc>
                  <a:txBody>
                    <a:bodyPr/>
                    <a:lstStyle/>
                    <a:p>
                      <a:pPr marL="255904">
                        <a:lnSpc>
                          <a:spcPts val="2560"/>
                        </a:lnSpc>
                      </a:pPr>
                      <a:r>
                        <a:rPr dirty="0" smtClean="0" sz="26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2600">
                        <a:latin typeface="Arial"/>
                        <a:cs typeface="Arial"/>
                      </a:endParaRPr>
                    </a:p>
                    <a:p>
                      <a:pPr marL="127635">
                        <a:lnSpc>
                          <a:spcPts val="2165"/>
                        </a:lnSpc>
                      </a:pPr>
                      <a:r>
                        <a:rPr dirty="0" smtClean="0" sz="27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j</a:t>
                      </a:r>
                      <a:endParaRPr sz="27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282828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6235">
                        <a:lnSpc>
                          <a:spcPct val="100000"/>
                        </a:lnSpc>
                      </a:pPr>
                      <a:r>
                        <a:rPr dirty="0" smtClean="0" sz="72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y</a:t>
                      </a:r>
                      <a:endParaRPr sz="7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1C1C1C"/>
                      </a:solidFill>
                      <a:prstDash val="solid"/>
                    </a:lnL>
                    <a:lnR w="18288">
                      <a:solidFill>
                        <a:srgbClr val="2B2B2B"/>
                      </a:solidFill>
                      <a:prstDash val="solid"/>
                    </a:lnR>
                    <a:lnT w="18288">
                      <a:solidFill>
                        <a:srgbClr val="282828"/>
                      </a:solidFill>
                      <a:prstDash val="solid"/>
                    </a:lnT>
                    <a:lnB w="18288">
                      <a:solidFill>
                        <a:srgbClr val="232323"/>
                      </a:solidFill>
                      <a:prstDash val="solid"/>
                    </a:lnB>
                  </a:tcPr>
                </a:tc>
              </a:tr>
              <a:tr h="1490471">
                <a:tc>
                  <a:txBody>
                    <a:bodyPr/>
                    <a:lstStyle/>
                    <a:p>
                      <a:pPr algn="ctr" marL="86995">
                        <a:lnSpc>
                          <a:spcPct val="100000"/>
                        </a:lnSpc>
                      </a:pPr>
                      <a:r>
                        <a:rPr dirty="0" smtClean="0" sz="26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650">
                        <a:latin typeface="Times New Roman"/>
                        <a:cs typeface="Times New Roman"/>
                      </a:endParaRPr>
                    </a:p>
                    <a:p>
                      <a:pPr algn="ctr" marL="84455">
                        <a:lnSpc>
                          <a:spcPts val="2000"/>
                        </a:lnSpc>
                      </a:pPr>
                      <a:r>
                        <a:rPr dirty="0" smtClean="0" sz="750" spc="-28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baseline="-17857" sz="4200" spc="-1132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mtClean="0" sz="750" spc="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&lt;</a:t>
                      </a: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700"/>
                        </a:lnSpc>
                        <a:spcBef>
                          <a:spcPts val="0"/>
                        </a:spcBef>
                      </a:pPr>
                      <a:endParaRPr sz="700"/>
                    </a:p>
                    <a:p>
                      <a:pPr algn="ctr" marL="95250">
                        <a:lnSpc>
                          <a:spcPts val="855"/>
                        </a:lnSpc>
                      </a:pPr>
                      <a:r>
                        <a:rPr dirty="0" smtClean="0" sz="9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+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algn="ctr" marR="16510">
                        <a:lnSpc>
                          <a:spcPts val="2035"/>
                        </a:lnSpc>
                      </a:pPr>
                      <a:r>
                        <a:rPr dirty="0" smtClean="0" sz="22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J</a:t>
                      </a: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algn="ctr" marL="95885">
                        <a:lnSpc>
                          <a:spcPts val="630"/>
                        </a:lnSpc>
                        <a:spcBef>
                          <a:spcPts val="484"/>
                        </a:spcBef>
                      </a:pPr>
                      <a:r>
                        <a:rPr dirty="0" smtClean="0" sz="6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II</a:t>
                      </a:r>
                      <a:endParaRPr sz="600">
                        <a:latin typeface="Arial"/>
                        <a:cs typeface="Arial"/>
                      </a:endParaRPr>
                    </a:p>
                    <a:p>
                      <a:pPr algn="ctr" marL="91440">
                        <a:lnSpc>
                          <a:spcPts val="1235"/>
                        </a:lnSpc>
                        <a:spcBef>
                          <a:spcPts val="210"/>
                        </a:spcBef>
                      </a:pPr>
                      <a:r>
                        <a:rPr dirty="0" smtClean="0" sz="1000" spc="-220" i="1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;</a:t>
                      </a:r>
                      <a:r>
                        <a:rPr dirty="0" smtClean="0" baseline="25462" sz="1800" spc="-15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dirty="0" smtClean="0" sz="1000" spc="-85" i="1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dirty="0" smtClean="0" baseline="25462" sz="1800" spc="-577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mtClean="0" sz="1000" spc="0" i="1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96520">
                        <a:lnSpc>
                          <a:spcPts val="850"/>
                        </a:lnSpc>
                      </a:pPr>
                      <a:r>
                        <a:rPr dirty="0" smtClean="0" sz="1050">
                          <a:solidFill>
                            <a:srgbClr val="161616"/>
                          </a:solidFill>
                          <a:latin typeface="Times New Roman"/>
                          <a:cs typeface="Times New Roman"/>
                        </a:rPr>
                        <a:t>a:</a:t>
                      </a:r>
                      <a:endParaRPr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1F1F1F"/>
                      </a:solidFill>
                      <a:prstDash val="solid"/>
                    </a:lnL>
                    <a:lnR w="18288">
                      <a:solidFill>
                        <a:srgbClr val="1C1C1C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1F1F1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465455">
                        <a:lnSpc>
                          <a:spcPct val="100000"/>
                        </a:lnSpc>
                      </a:pPr>
                      <a:r>
                        <a:rPr dirty="0" smtClean="0" sz="55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550">
                        <a:latin typeface="Arial"/>
                        <a:cs typeface="Arial"/>
                      </a:endParaRPr>
                    </a:p>
                    <a:p>
                      <a:pPr algn="ctr" marR="465455">
                        <a:lnSpc>
                          <a:spcPts val="645"/>
                        </a:lnSpc>
                        <a:spcBef>
                          <a:spcPts val="155"/>
                        </a:spcBef>
                      </a:pPr>
                      <a:r>
                        <a:rPr dirty="0" smtClean="0" sz="55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550">
                        <a:latin typeface="Arial"/>
                        <a:cs typeface="Arial"/>
                      </a:endParaRPr>
                    </a:p>
                    <a:p>
                      <a:pPr algn="ctr" marR="397510">
                        <a:lnSpc>
                          <a:spcPts val="3565"/>
                        </a:lnSpc>
                        <a:tabLst>
                          <a:tab pos="725805" algn="l"/>
                        </a:tabLst>
                      </a:pPr>
                      <a:r>
                        <a:rPr dirty="0" smtClean="0" sz="3750" spc="-71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mtClean="0" sz="3750" spc="-297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dirty="0" smtClean="0" baseline="237373" sz="825" spc="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baseline="237373" sz="825" spc="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dirty="0" smtClean="0" sz="3750" spc="0">
                          <a:solidFill>
                            <a:srgbClr val="010101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3750">
                        <a:latin typeface="Arial"/>
                        <a:cs typeface="Arial"/>
                      </a:endParaRPr>
                    </a:p>
                    <a:p>
                      <a:pPr algn="ctr" marR="471170">
                        <a:lnSpc>
                          <a:spcPts val="395"/>
                        </a:lnSpc>
                      </a:pPr>
                      <a:r>
                        <a:rPr dirty="0" smtClean="0" sz="6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600">
                        <a:latin typeface="Arial"/>
                        <a:cs typeface="Arial"/>
                      </a:endParaRPr>
                    </a:p>
                    <a:p>
                      <a:pPr algn="just" marL="734060" marR="1200150">
                        <a:lnSpc>
                          <a:spcPts val="770"/>
                        </a:lnSpc>
                        <a:spcBef>
                          <a:spcPts val="30"/>
                        </a:spcBef>
                      </a:pPr>
                      <a:r>
                        <a:rPr dirty="0" smtClean="0" sz="6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6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6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6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60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600">
                        <a:latin typeface="Arial"/>
                        <a:cs typeface="Arial"/>
                      </a:endParaRPr>
                    </a:p>
                    <a:p>
                      <a:pPr marL="594360">
                        <a:lnSpc>
                          <a:spcPts val="1225"/>
                        </a:lnSpc>
                      </a:pPr>
                      <a:r>
                        <a:rPr dirty="0" smtClean="0" sz="1850">
                          <a:solidFill>
                            <a:srgbClr val="2D2D2D"/>
                          </a:solidFill>
                          <a:latin typeface="Times New Roman"/>
                          <a:cs typeface="Times New Roman"/>
                        </a:rPr>
                        <a:t>,_</a:t>
                      </a:r>
                      <a:r>
                        <a:rPr dirty="0" smtClean="0" sz="1850" spc="200">
                          <a:solidFill>
                            <a:srgbClr val="2D2D2D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3148" sz="900" spc="0">
                          <a:solidFill>
                            <a:srgbClr val="161616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baseline="23148" sz="9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1C1C1C"/>
                      </a:solidFill>
                      <a:prstDash val="solid"/>
                    </a:lnL>
                    <a:lnR w="18288">
                      <a:solidFill>
                        <a:srgbClr val="2B2B2B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18288">
                      <a:solidFill>
                        <a:srgbClr val="1F1F1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2019-02-21T04:00:26Z</dcterms:created>
  <dcterms:modified xsi:type="dcterms:W3CDTF">2019-02-21T04:00:26Z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