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docProps/app.xml" ContentType="application/vnd.openxmlformats-officedocument.extended-properties+xml"/>
  <Override PartName="/docProps/core.xml" ContentType="application/vnd.openxmlformats-package.core-properties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Default Extension="jpg" ContentType="image/jpg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officeDocument/2006/relationships/extended-properties" Target="docProps/app.xml"/><Relationship Id="rId3" Type="http://schemas.openxmlformats.org/package/2006/relationships/metadata/core-properties" Target="docProps/core.xml"/><Relationship Id="rId4" Type="http://schemas.openxmlformats.org/officeDocument/2006/relationships/custom-properties" Target="docProps/custom.xml"/></Relationships>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6"/>
    <p:sldId id="257" r:id="rId7"/>
    <p:sldId id="258" r:id="rId8"/>
    <p:sldId id="259" r:id="rId9"/>
    <p:sldId id="260" r:id="rId10"/>
  </p:sldIdLst>
  <p:sldSz cx="7772400" cy="10058400"/>
  <p:notesSz cx="7772400" cy="10058400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8" d="100"/>
          <a:sy n="78" d="100"/>
        </p:scale>
        <p:origin x="-1536" y="-84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theme" Target="theme/theme1.xml"/><Relationship Id="rId3" Type="http://schemas.openxmlformats.org/officeDocument/2006/relationships/viewProps" Target="viewProps.xml"/><Relationship Id="rId4" Type="http://schemas.openxmlformats.org/officeDocument/2006/relationships/presProps" Target="presProps.xml"/><Relationship Id="rId5" Type="http://schemas.openxmlformats.org/officeDocument/2006/relationships/tableStyles" Target="tableStyles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9" Type="http://schemas.openxmlformats.org/officeDocument/2006/relationships/slide" Target="slides/slide4.xml"/><Relationship Id="rId10" Type="http://schemas.openxmlformats.org/officeDocument/2006/relationships/slide" Target="slides/slide5.xml"/></Relationships>
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582930" y="3118104"/>
            <a:ext cx="6606540" cy="2112263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/>
          <a:p/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165860" y="5632704"/>
            <a:ext cx="5440679" cy="2514600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/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/>
          <a:p>
            <a:pPr marL="25400">
              <a:lnSpc>
                <a:spcPct val="100000"/>
              </a:lnSpc>
            </a:pPr>
            <a:fld id="{81D60167-4931-47E6-BA6A-407CBD079E47}" type="slidenum">
              <a:rPr dirty="0" smtClean="0" sz="3300" spc="45" b="1">
                <a:solidFill>
                  <a:srgbClr val="031D59"/>
                </a:solidFill>
                <a:latin typeface="Times New Roman"/>
                <a:cs typeface="Times New Roman"/>
              </a:rPr>
              <a:t>#</a:t>
            </a:fld>
            <a:endParaRPr sz="3300">
              <a:latin typeface="Times New Roman"/>
              <a:cs typeface="Times New Roman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/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/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/>
          <a:p>
            <a:pPr marL="25400">
              <a:lnSpc>
                <a:spcPct val="100000"/>
              </a:lnSpc>
            </a:pPr>
            <a:fld id="{81D60167-4931-47E6-BA6A-407CBD079E47}" type="slidenum">
              <a:rPr dirty="0" smtClean="0" sz="3300" spc="45" b="1">
                <a:solidFill>
                  <a:srgbClr val="031D59"/>
                </a:solidFill>
                <a:latin typeface="Times New Roman"/>
                <a:cs typeface="Times New Roman"/>
              </a:rPr>
              <a:t>#</a:t>
            </a:fld>
            <a:endParaRPr sz="3300">
              <a:latin typeface="Times New Roman"/>
              <a:cs typeface="Times New Roman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/>
          <a:p/>
        </p:txBody>
      </p:sp>
      <p:sp>
        <p:nvSpPr>
          <p:cNvPr id="3" name="Holder 3"/>
          <p:cNvSpPr>
            <a:spLocks noGrp="1"/>
          </p:cNvSpPr>
          <p:nvPr>
            <p:ph idx="2" sz="half"/>
          </p:nvPr>
        </p:nvSpPr>
        <p:spPr>
          <a:xfrm>
            <a:off x="388620" y="2313432"/>
            <a:ext cx="3380994" cy="6638544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/>
          <a:p/>
        </p:txBody>
      </p:sp>
      <p:sp>
        <p:nvSpPr>
          <p:cNvPr id="4" name="Holder 4"/>
          <p:cNvSpPr>
            <a:spLocks noGrp="1"/>
          </p:cNvSpPr>
          <p:nvPr>
            <p:ph idx="3" sz="half"/>
          </p:nvPr>
        </p:nvSpPr>
        <p:spPr>
          <a:xfrm>
            <a:off x="4002785" y="2313432"/>
            <a:ext cx="3380994" cy="6638544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/>
          <a:p/>
        </p:txBody>
      </p:sp>
      <p:sp>
        <p:nvSpPr>
          <p:cNvPr id="5" name="Holder 5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6" name="Holder 6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</a:fld>
          </a:p>
        </p:txBody>
      </p:sp>
      <p:sp>
        <p:nvSpPr>
          <p:cNvPr id="7" name="Holder 7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/>
          <a:p>
            <a:pPr marL="25400">
              <a:lnSpc>
                <a:spcPct val="100000"/>
              </a:lnSpc>
            </a:pPr>
            <a:fld id="{81D60167-4931-47E6-BA6A-407CBD079E47}" type="slidenum">
              <a:rPr dirty="0" smtClean="0" sz="3300" spc="45" b="1">
                <a:solidFill>
                  <a:srgbClr val="031D59"/>
                </a:solidFill>
                <a:latin typeface="Times New Roman"/>
                <a:cs typeface="Times New Roman"/>
              </a:rPr>
              <a:t>#</a:t>
            </a:fld>
            <a:endParaRPr sz="3300">
              <a:latin typeface="Times New Roman"/>
              <a:cs typeface="Times New Roman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/>
          <a:p/>
        </p:txBody>
      </p:sp>
      <p:sp>
        <p:nvSpPr>
          <p:cNvPr id="3" name="Holder 3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</a:fld>
          </a:p>
        </p:txBody>
      </p:sp>
      <p:sp>
        <p:nvSpPr>
          <p:cNvPr id="5" name="Holder 5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/>
          <a:p>
            <a:pPr marL="25400">
              <a:lnSpc>
                <a:spcPct val="100000"/>
              </a:lnSpc>
            </a:pPr>
            <a:fld id="{81D60167-4931-47E6-BA6A-407CBD079E47}" type="slidenum">
              <a:rPr dirty="0" smtClean="0" sz="3300" spc="45" b="1">
                <a:solidFill>
                  <a:srgbClr val="031D59"/>
                </a:solidFill>
                <a:latin typeface="Times New Roman"/>
                <a:cs typeface="Times New Roman"/>
              </a:rPr>
              <a:t>#</a:t>
            </a:fld>
            <a:endParaRPr sz="3300">
              <a:latin typeface="Times New Roman"/>
              <a:cs typeface="Times New Roman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</a:fld>
          </a:p>
        </p:txBody>
      </p:sp>
      <p:sp>
        <p:nvSpPr>
          <p:cNvPr id="4" name="Holder 4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/>
          <a:p>
            <a:pPr marL="25400">
              <a:lnSpc>
                <a:spcPct val="100000"/>
              </a:lnSpc>
            </a:pPr>
            <a:fld id="{81D60167-4931-47E6-BA6A-407CBD079E47}" type="slidenum">
              <a:rPr dirty="0" smtClean="0" sz="3300" spc="45" b="1">
                <a:solidFill>
                  <a:srgbClr val="031D59"/>
                </a:solidFill>
                <a:latin typeface="Times New Roman"/>
                <a:cs typeface="Times New Roman"/>
              </a:rPr>
              <a:t>#</a:t>
            </a:fld>
            <a:endParaRPr sz="3300">
              <a:latin typeface="Times New Roman"/>
              <a:cs typeface="Times New Roman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4.xml"/><Relationship Id="rId4" Type="http://schemas.openxmlformats.org/officeDocument/2006/relationships/slideLayout" Target="../slideLayouts/slideLayout6.xml"/><Relationship Id="rId5" Type="http://schemas.openxmlformats.org/officeDocument/2006/relationships/slideLayout" Target="../slideLayouts/slideLayout7.xml"/><Relationship Id="rId6" Type="http://schemas.openxmlformats.org/officeDocument/2006/relationships/theme" Target="../theme/theme1.xml"/></Relationships>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88620" y="402335"/>
            <a:ext cx="6995159" cy="1609343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/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88620" y="2313432"/>
            <a:ext cx="6995159" cy="6638544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/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>
          <a:xfrm>
            <a:off x="2642616" y="9354312"/>
            <a:ext cx="2487167" cy="502920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>
          <a:xfrm>
            <a:off x="388620" y="9354312"/>
            <a:ext cx="1787652" cy="502920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>
          <a:xfrm>
            <a:off x="6728968" y="9127235"/>
            <a:ext cx="482473" cy="513661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/>
          <a:p>
            <a:pPr marL="25400">
              <a:lnSpc>
                <a:spcPct val="100000"/>
              </a:lnSpc>
            </a:pPr>
            <a:fld id="{81D60167-4931-47E6-BA6A-407CBD079E47}" type="slidenum">
              <a:rPr dirty="0" smtClean="0" sz="3300" spc="45" b="1">
                <a:solidFill>
                  <a:srgbClr val="031D59"/>
                </a:solidFill>
                <a:latin typeface="Times New Roman"/>
                <a:cs typeface="Times New Roman"/>
              </a:rPr>
              <a:t>#</a:t>
            </a:fld>
            <a:endParaRPr sz="3300">
              <a:latin typeface="Times New Roman"/>
              <a:cs typeface="Times New Roman"/>
            </a:endParaRPr>
          </a:p>
        </p:txBody>
      </p:sp>
    </p:spTree>
  </p:cSld>
  <p:clrMap folHlink="folHlink" hlink="hlink" accent1="accent1" accent2="accent2" accent3="accent3" accent4="accent4" accent5="accent5" accent6="accent6" tx2="dk2" bg2="lt2" tx1="dk1" bg1="lt1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
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
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jpg"/></Relationships>
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
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.jpg"/></Relationships>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029716" y="421640"/>
            <a:ext cx="1355725" cy="16510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000" spc="25">
                <a:solidFill>
                  <a:srgbClr val="0E1F4D"/>
                </a:solidFill>
                <a:latin typeface="Times New Roman"/>
                <a:cs typeface="Times New Roman"/>
              </a:rPr>
              <a:t>Satellite</a:t>
            </a:r>
            <a:r>
              <a:rPr dirty="0" smtClean="0" sz="1000" spc="-40">
                <a:solidFill>
                  <a:srgbClr val="0E1F4D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50">
                <a:solidFill>
                  <a:srgbClr val="0E1F4D"/>
                </a:solidFill>
                <a:latin typeface="Times New Roman"/>
                <a:cs typeface="Times New Roman"/>
              </a:rPr>
              <a:t>Image</a:t>
            </a:r>
            <a:r>
              <a:rPr dirty="0" smtClean="0" sz="1000" spc="50">
                <a:solidFill>
                  <a:srgbClr val="0E1F4D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20">
                <a:solidFill>
                  <a:srgbClr val="0E1F4D"/>
                </a:solidFill>
                <a:latin typeface="Times New Roman"/>
                <a:cs typeface="Times New Roman"/>
              </a:rPr>
              <a:t>Analysis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2922523" y="417068"/>
            <a:ext cx="1931670" cy="16510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000" spc="95">
                <a:solidFill>
                  <a:srgbClr val="165418"/>
                </a:solidFill>
                <a:latin typeface="Times New Roman"/>
                <a:cs typeface="Times New Roman"/>
              </a:rPr>
              <a:t>(</a:t>
            </a:r>
            <a:r>
              <a:rPr dirty="0" smtClean="0" sz="1000" spc="20">
                <a:solidFill>
                  <a:srgbClr val="A01118"/>
                </a:solidFill>
                <a:latin typeface="Times New Roman"/>
                <a:cs typeface="Times New Roman"/>
              </a:rPr>
              <a:t>Satellite</a:t>
            </a:r>
            <a:r>
              <a:rPr dirty="0" smtClean="0" sz="1000" spc="-5">
                <a:solidFill>
                  <a:srgbClr val="A01118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45">
                <a:solidFill>
                  <a:srgbClr val="A01118"/>
                </a:solidFill>
                <a:latin typeface="Times New Roman"/>
                <a:cs typeface="Times New Roman"/>
              </a:rPr>
              <a:t>Image</a:t>
            </a:r>
            <a:r>
              <a:rPr dirty="0" smtClean="0" sz="1000" spc="25">
                <a:solidFill>
                  <a:srgbClr val="A01118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25">
                <a:solidFill>
                  <a:srgbClr val="A01118"/>
                </a:solidFill>
                <a:latin typeface="Times New Roman"/>
                <a:cs typeface="Times New Roman"/>
              </a:rPr>
              <a:t>Description</a:t>
            </a:r>
            <a:r>
              <a:rPr dirty="0" smtClean="0" sz="1000" spc="25">
                <a:solidFill>
                  <a:srgbClr val="A01118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-90">
                <a:solidFill>
                  <a:srgbClr val="A01118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5">
                <a:solidFill>
                  <a:srgbClr val="A01118"/>
                </a:solidFill>
                <a:latin typeface="Times New Roman"/>
                <a:cs typeface="Times New Roman"/>
              </a:rPr>
              <a:t>File</a:t>
            </a:r>
            <a:r>
              <a:rPr dirty="0" smtClean="0" sz="1000" spc="20">
                <a:solidFill>
                  <a:srgbClr val="A01118"/>
                </a:solidFill>
                <a:latin typeface="Times New Roman"/>
                <a:cs typeface="Times New Roman"/>
              </a:rPr>
              <a:t>s</a:t>
            </a:r>
            <a:r>
              <a:rPr dirty="0" smtClean="0" sz="1000" spc="55">
                <a:solidFill>
                  <a:srgbClr val="165418"/>
                </a:solidFill>
                <a:latin typeface="Times New Roman"/>
                <a:cs typeface="Times New Roman"/>
              </a:rPr>
              <a:t>)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5437123" y="421640"/>
            <a:ext cx="1301115" cy="16510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000" spc="65">
                <a:solidFill>
                  <a:srgbClr val="0E1F4D"/>
                </a:solidFill>
                <a:latin typeface="Times New Roman"/>
                <a:cs typeface="Times New Roman"/>
              </a:rPr>
              <a:t>Dr.</a:t>
            </a:r>
            <a:r>
              <a:rPr dirty="0" smtClean="0" sz="1000" spc="-40">
                <a:solidFill>
                  <a:srgbClr val="0E1F4D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45">
                <a:solidFill>
                  <a:srgbClr val="0E1F4D"/>
                </a:solidFill>
                <a:latin typeface="Times New Roman"/>
                <a:cs typeface="Times New Roman"/>
              </a:rPr>
              <a:t>Aurass</a:t>
            </a:r>
            <a:r>
              <a:rPr dirty="0" smtClean="0" sz="1000" spc="50">
                <a:solidFill>
                  <a:srgbClr val="0E1F4D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50">
                <a:solidFill>
                  <a:srgbClr val="0E1F4D"/>
                </a:solidFill>
                <a:latin typeface="Times New Roman"/>
                <a:cs typeface="Times New Roman"/>
              </a:rPr>
              <a:t>Muhi</a:t>
            </a:r>
            <a:r>
              <a:rPr dirty="0" smtClean="0" sz="1000" spc="80">
                <a:solidFill>
                  <a:srgbClr val="0E1F4D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45">
                <a:solidFill>
                  <a:srgbClr val="0E1F4D"/>
                </a:solidFill>
                <a:latin typeface="Times New Roman"/>
                <a:cs typeface="Times New Roman"/>
              </a:rPr>
              <a:t>Taha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983996" y="667004"/>
            <a:ext cx="5800090" cy="8065134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algn="just" marL="26034" marR="3423285">
              <a:lnSpc>
                <a:spcPct val="100000"/>
              </a:lnSpc>
            </a:pPr>
            <a:r>
              <a:rPr dirty="0" smtClean="0" sz="1300" spc="20">
                <a:solidFill>
                  <a:srgbClr val="0E1F4D"/>
                </a:solidFill>
                <a:latin typeface="Times New Roman"/>
                <a:cs typeface="Times New Roman"/>
              </a:rPr>
              <a:t>Satellite</a:t>
            </a:r>
            <a:r>
              <a:rPr dirty="0" smtClean="0" sz="1300" spc="25">
                <a:solidFill>
                  <a:srgbClr val="0E1F4D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5">
                <a:solidFill>
                  <a:srgbClr val="0E1F4D"/>
                </a:solidFill>
                <a:latin typeface="Times New Roman"/>
                <a:cs typeface="Times New Roman"/>
              </a:rPr>
              <a:t>Image</a:t>
            </a:r>
            <a:r>
              <a:rPr dirty="0" smtClean="0" sz="1300" spc="15">
                <a:solidFill>
                  <a:srgbClr val="0E1F4D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25">
                <a:solidFill>
                  <a:srgbClr val="0E1F4D"/>
                </a:solidFill>
                <a:latin typeface="Times New Roman"/>
                <a:cs typeface="Times New Roman"/>
              </a:rPr>
              <a:t>Description</a:t>
            </a:r>
            <a:r>
              <a:rPr dirty="0" smtClean="0" sz="1300" spc="25">
                <a:solidFill>
                  <a:srgbClr val="0E1F4D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65">
                <a:solidFill>
                  <a:srgbClr val="0E1F4D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E1F4D"/>
                </a:solidFill>
                <a:latin typeface="Times New Roman"/>
                <a:cs typeface="Times New Roman"/>
              </a:rPr>
              <a:t>Files:</a:t>
            </a:r>
            <a:endParaRPr sz="1300">
              <a:latin typeface="Times New Roman"/>
              <a:cs typeface="Times New Roman"/>
            </a:endParaRPr>
          </a:p>
          <a:p>
            <a:pPr>
              <a:lnSpc>
                <a:spcPts val="1300"/>
              </a:lnSpc>
              <a:spcBef>
                <a:spcPts val="39"/>
              </a:spcBef>
            </a:pPr>
            <a:endParaRPr sz="1300"/>
          </a:p>
          <a:p>
            <a:pPr algn="just" marL="21590" marR="13970" indent="438784">
              <a:lnSpc>
                <a:spcPts val="1510"/>
              </a:lnSpc>
            </a:pP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There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are</a:t>
            </a:r>
            <a:r>
              <a:rPr dirty="0" smtClean="0" sz="1300" spc="1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three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description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files</a:t>
            </a:r>
            <a:r>
              <a:rPr dirty="0" smtClean="0" sz="1300" spc="1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that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can</a:t>
            </a:r>
            <a:r>
              <a:rPr dirty="0" smtClean="0" sz="1300" spc="1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be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provided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with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BIL,</a:t>
            </a:r>
            <a:r>
              <a:rPr dirty="0" smtClean="0" sz="1300" spc="9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BIP,</a:t>
            </a:r>
            <a:r>
              <a:rPr dirty="0" smtClean="0" sz="1300" spc="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or</a:t>
            </a:r>
            <a:r>
              <a:rPr dirty="0" smtClean="0" sz="1300" spc="9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BSQ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files: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sz="1300" spc="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header</a:t>
            </a:r>
            <a:r>
              <a:rPr dirty="0" smtClean="0" sz="1300" spc="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file</a:t>
            </a:r>
            <a:r>
              <a:rPr dirty="0" smtClean="0" sz="1300" spc="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(.hdr)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that</a:t>
            </a:r>
            <a:r>
              <a:rPr dirty="0" smtClean="0" sz="1300" spc="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describes</a:t>
            </a:r>
            <a:r>
              <a:rPr dirty="0" smtClean="0" sz="1300" spc="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layout</a:t>
            </a:r>
            <a:r>
              <a:rPr dirty="0" smtClean="0" sz="1300" spc="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image</a:t>
            </a:r>
            <a:r>
              <a:rPr dirty="0" smtClean="0" sz="1300" spc="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pixel</a:t>
            </a: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data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and</a:t>
            </a:r>
            <a:r>
              <a:rPr dirty="0" smtClean="0" sz="1300" spc="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must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be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provided</a:t>
            </a:r>
            <a:r>
              <a:rPr dirty="0" smtClean="0" sz="1300" spc="-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5">
                <a:solidFill>
                  <a:srgbClr val="3F3F3F"/>
                </a:solidFill>
                <a:latin typeface="Times New Roman"/>
                <a:cs typeface="Times New Roman"/>
              </a:rPr>
              <a:t>,</a:t>
            </a:r>
            <a:r>
              <a:rPr dirty="0" smtClean="0" sz="1300" spc="-114">
                <a:solidFill>
                  <a:srgbClr val="3F3F3F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sz="1300" spc="-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color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file</a:t>
            </a:r>
            <a:r>
              <a:rPr dirty="0" smtClean="0" sz="1300" spc="-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(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.clr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)</a:t>
            </a:r>
            <a:r>
              <a:rPr dirty="0" smtClean="0" sz="1300" spc="-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that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describes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the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image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color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map,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35">
                <a:solidFill>
                  <a:srgbClr val="080808"/>
                </a:solidFill>
                <a:latin typeface="Times New Roman"/>
                <a:cs typeface="Times New Roman"/>
              </a:rPr>
              <a:t>and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sz="1300" spc="-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statistics</a:t>
            </a:r>
            <a:r>
              <a:rPr dirty="0" smtClean="0" sz="130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file</a:t>
            </a:r>
            <a:r>
              <a:rPr dirty="0" smtClean="0" sz="1300" spc="-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(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.stx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)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that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describes</a:t>
            </a:r>
            <a:r>
              <a:rPr dirty="0" smtClean="0" sz="1300" spc="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image</a:t>
            </a:r>
            <a:r>
              <a:rPr dirty="0" smtClean="0" sz="1300" spc="1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statistics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for</a:t>
            </a:r>
            <a:r>
              <a:rPr dirty="0" smtClean="0" sz="1300" spc="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each</a:t>
            </a:r>
            <a:r>
              <a:rPr dirty="0" smtClean="0" sz="1300" spc="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35">
                <a:solidFill>
                  <a:srgbClr val="080808"/>
                </a:solidFill>
                <a:latin typeface="Times New Roman"/>
                <a:cs typeface="Times New Roman"/>
              </a:rPr>
              <a:t>band</a:t>
            </a:r>
            <a:r>
              <a:rPr dirty="0" smtClean="0" sz="1300" spc="-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image.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These</a:t>
            </a:r>
            <a:r>
              <a:rPr dirty="0" smtClean="0" sz="130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ASCII</a:t>
            </a:r>
            <a:r>
              <a:rPr dirty="0" smtClean="0" sz="1300" spc="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text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files</a:t>
            </a:r>
            <a:r>
              <a:rPr dirty="0" smtClean="0" sz="1300" spc="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can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be</a:t>
            </a:r>
            <a:r>
              <a:rPr dirty="0" smtClean="0" sz="130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generated</a:t>
            </a:r>
            <a:r>
              <a:rPr dirty="0" smtClean="0" sz="1300" spc="1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in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sz="1300" spc="-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text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editor</a:t>
            </a:r>
            <a:r>
              <a:rPr dirty="0" smtClean="0" sz="1300" spc="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using</a:t>
            </a:r>
            <a:r>
              <a:rPr dirty="0" smtClean="0" sz="1300" spc="1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information</a:t>
            </a:r>
            <a:r>
              <a:rPr dirty="0" smtClean="0" sz="130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you</a:t>
            </a:r>
            <a:r>
              <a:rPr dirty="0" smtClean="0" sz="1300" spc="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know</a:t>
            </a:r>
            <a:r>
              <a:rPr dirty="0" smtClean="0" sz="130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about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image.</a:t>
            </a:r>
            <a:endParaRPr sz="1300">
              <a:latin typeface="Times New Roman"/>
              <a:cs typeface="Times New Roman"/>
            </a:endParaRPr>
          </a:p>
          <a:p>
            <a:pPr>
              <a:lnSpc>
                <a:spcPts val="1300"/>
              </a:lnSpc>
              <a:spcBef>
                <a:spcPts val="2"/>
              </a:spcBef>
            </a:pPr>
            <a:endParaRPr sz="1300"/>
          </a:p>
          <a:p>
            <a:pPr algn="just" marL="21590" marR="20320" indent="438784">
              <a:lnSpc>
                <a:spcPts val="1550"/>
              </a:lnSpc>
            </a:pP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1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header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file</a:t>
            </a:r>
            <a:r>
              <a:rPr dirty="0" smtClean="0" sz="1300" spc="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describes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1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image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data.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You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30">
                <a:solidFill>
                  <a:srgbClr val="080808"/>
                </a:solidFill>
                <a:latin typeface="Times New Roman"/>
                <a:cs typeface="Times New Roman"/>
              </a:rPr>
              <a:t>must</a:t>
            </a:r>
            <a:r>
              <a:rPr dirty="0" smtClean="0" sz="1300" spc="-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generate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sz="1300" spc="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header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file</a:t>
            </a:r>
            <a:r>
              <a:rPr dirty="0" smtClean="0" sz="1300" spc="1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for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each</a:t>
            </a:r>
            <a:r>
              <a:rPr dirty="0" smtClean="0" sz="1300" spc="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image,</a:t>
            </a:r>
            <a:r>
              <a:rPr dirty="0" smtClean="0" sz="1300" spc="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35">
                <a:solidFill>
                  <a:srgbClr val="080808"/>
                </a:solidFill>
                <a:latin typeface="Times New Roman"/>
                <a:cs typeface="Times New Roman"/>
              </a:rPr>
              <a:t>and</a:t>
            </a:r>
            <a:r>
              <a:rPr dirty="0" smtClean="0" sz="1300" spc="10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it</a:t>
            </a:r>
            <a:r>
              <a:rPr dirty="0" smtClean="0" sz="1300" spc="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should</a:t>
            </a:r>
            <a:r>
              <a:rPr dirty="0" smtClean="0" sz="1300" spc="9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have</a:t>
            </a:r>
            <a:r>
              <a:rPr dirty="0" smtClean="0" sz="1300" spc="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same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file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name</a:t>
            </a:r>
            <a:r>
              <a:rPr dirty="0" smtClean="0" sz="1300" spc="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with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sz="1300" spc="10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.hdr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25">
                <a:solidFill>
                  <a:srgbClr val="080808"/>
                </a:solidFill>
                <a:latin typeface="Times New Roman"/>
                <a:cs typeface="Times New Roman"/>
              </a:rPr>
              <a:t>extension</a:t>
            </a:r>
            <a:r>
              <a:rPr dirty="0" smtClean="0" sz="1300" spc="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for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example:</a:t>
            </a:r>
            <a:endParaRPr sz="1300">
              <a:latin typeface="Times New Roman"/>
              <a:cs typeface="Times New Roman"/>
            </a:endParaRPr>
          </a:p>
          <a:p>
            <a:pPr algn="just" marL="21590" marR="17145">
              <a:lnSpc>
                <a:spcPts val="1460"/>
              </a:lnSpc>
            </a:pPr>
            <a:r>
              <a:rPr dirty="0" smtClean="0" sz="1300" spc="45">
                <a:solidFill>
                  <a:srgbClr val="505050"/>
                </a:solidFill>
                <a:latin typeface="Times New Roman"/>
                <a:cs typeface="Times New Roman"/>
              </a:rPr>
              <a:t>&lt;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imag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e</a:t>
            </a:r>
            <a:r>
              <a:rPr dirty="0" smtClean="0" sz="1300" spc="120">
                <a:solidFill>
                  <a:srgbClr val="505050"/>
                </a:solidFill>
                <a:latin typeface="Times New Roman"/>
                <a:cs typeface="Times New Roman"/>
              </a:rPr>
              <a:t>&gt;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.hdr.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35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-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header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file </a:t>
            </a:r>
            <a:r>
              <a:rPr dirty="0" smtClean="0" sz="1300" spc="-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contains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set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entries, </a:t>
            </a:r>
            <a:r>
              <a:rPr dirty="0" smtClean="0" sz="1300" spc="-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each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which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describes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endParaRPr sz="1300">
              <a:latin typeface="Times New Roman"/>
              <a:cs typeface="Times New Roman"/>
            </a:endParaRPr>
          </a:p>
          <a:p>
            <a:pPr algn="just" marL="21590" marR="12700">
              <a:lnSpc>
                <a:spcPts val="1510"/>
              </a:lnSpc>
              <a:spcBef>
                <a:spcPts val="40"/>
              </a:spcBef>
            </a:pP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particular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attribute </a:t>
            </a:r>
            <a:r>
              <a:rPr dirty="0" smtClean="0" sz="1300" spc="-1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1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image. </a:t>
            </a:r>
            <a:r>
              <a:rPr dirty="0" smtClean="0" sz="1300" spc="-1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For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example,</a:t>
            </a:r>
            <a:r>
              <a:rPr dirty="0" smtClean="0" sz="1300" spc="1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an</a:t>
            </a:r>
            <a:r>
              <a:rPr dirty="0" smtClean="0" sz="1300" spc="1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entry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can</a:t>
            </a:r>
            <a:r>
              <a:rPr dirty="0" smtClean="0" sz="1300" spc="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describe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1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number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rows</a:t>
            </a:r>
            <a:r>
              <a:rPr dirty="0" smtClean="0" sz="1300" spc="-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25">
                <a:solidFill>
                  <a:srgbClr val="080808"/>
                </a:solidFill>
                <a:latin typeface="Times New Roman"/>
                <a:cs typeface="Times New Roman"/>
              </a:rPr>
              <a:t>or</a:t>
            </a:r>
            <a:r>
              <a:rPr dirty="0" smtClean="0" sz="1300" spc="-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columns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in</a:t>
            </a:r>
            <a:r>
              <a:rPr dirty="0" smtClean="0" sz="1300" spc="-10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-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image.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-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format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-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each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entry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is</a:t>
            </a:r>
            <a:r>
              <a:rPr dirty="0" smtClean="0" sz="1300" spc="-10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5">
                <a:solidFill>
                  <a:srgbClr val="505050"/>
                </a:solidFill>
                <a:latin typeface="Times New Roman"/>
                <a:cs typeface="Times New Roman"/>
              </a:rPr>
              <a:t>&lt;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keywor</a:t>
            </a:r>
            <a:r>
              <a:rPr dirty="0" smtClean="0" sz="1300" spc="90">
                <a:solidFill>
                  <a:srgbClr val="080808"/>
                </a:solidFill>
                <a:latin typeface="Times New Roman"/>
                <a:cs typeface="Times New Roman"/>
              </a:rPr>
              <a:t>d</a:t>
            </a:r>
            <a:r>
              <a:rPr dirty="0" smtClean="0" sz="1300" spc="10">
                <a:solidFill>
                  <a:srgbClr val="505050"/>
                </a:solidFill>
                <a:latin typeface="Times New Roman"/>
                <a:cs typeface="Times New Roman"/>
              </a:rPr>
              <a:t>&gt;</a:t>
            </a:r>
            <a:r>
              <a:rPr dirty="0" smtClean="0" sz="1300" spc="-75">
                <a:solidFill>
                  <a:srgbClr val="505050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5">
                <a:solidFill>
                  <a:srgbClr val="505050"/>
                </a:solidFill>
                <a:latin typeface="Times New Roman"/>
                <a:cs typeface="Times New Roman"/>
              </a:rPr>
              <a:t>&lt;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valu</a:t>
            </a:r>
            <a:r>
              <a:rPr dirty="0" smtClean="0" sz="1300" spc="55">
                <a:solidFill>
                  <a:srgbClr val="080808"/>
                </a:solidFill>
                <a:latin typeface="Times New Roman"/>
                <a:cs typeface="Times New Roman"/>
              </a:rPr>
              <a:t>e</a:t>
            </a:r>
            <a:r>
              <a:rPr dirty="0" smtClean="0" sz="1300" spc="10">
                <a:solidFill>
                  <a:srgbClr val="505050"/>
                </a:solidFill>
                <a:latin typeface="Times New Roman"/>
                <a:cs typeface="Times New Roman"/>
              </a:rPr>
              <a:t>&gt;</a:t>
            </a:r>
            <a:r>
              <a:rPr dirty="0" smtClean="0" sz="1300" spc="-75">
                <a:solidFill>
                  <a:srgbClr val="505050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in</a:t>
            </a:r>
            <a:r>
              <a:rPr dirty="0" smtClean="0" sz="1300" spc="-10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which</a:t>
            </a:r>
            <a:endParaRPr sz="1300">
              <a:latin typeface="Times New Roman"/>
              <a:cs typeface="Times New Roman"/>
            </a:endParaRPr>
          </a:p>
          <a:p>
            <a:pPr algn="just" marL="21590" marR="19685">
              <a:lnSpc>
                <a:spcPts val="1510"/>
              </a:lnSpc>
            </a:pPr>
            <a:r>
              <a:rPr dirty="0" smtClean="0" sz="1300" spc="45">
                <a:solidFill>
                  <a:srgbClr val="505050"/>
                </a:solidFill>
                <a:latin typeface="Times New Roman"/>
                <a:cs typeface="Times New Roman"/>
              </a:rPr>
              <a:t>&lt;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keywor</a:t>
            </a:r>
            <a:r>
              <a:rPr dirty="0" smtClean="0" sz="1300" spc="55">
                <a:solidFill>
                  <a:srgbClr val="080808"/>
                </a:solidFill>
                <a:latin typeface="Times New Roman"/>
                <a:cs typeface="Times New Roman"/>
              </a:rPr>
              <a:t>d</a:t>
            </a:r>
            <a:r>
              <a:rPr dirty="0" smtClean="0" sz="1300" spc="55">
                <a:solidFill>
                  <a:srgbClr val="3F3F3F"/>
                </a:solidFill>
                <a:latin typeface="Times New Roman"/>
                <a:cs typeface="Times New Roman"/>
              </a:rPr>
              <a:t>&gt;</a:t>
            </a:r>
            <a:r>
              <a:rPr dirty="0" smtClean="0" sz="1300" spc="25">
                <a:solidFill>
                  <a:srgbClr val="3F3F3F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indicates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particular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attribute</a:t>
            </a:r>
            <a:r>
              <a:rPr dirty="0" smtClean="0" sz="1300" spc="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that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is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being</a:t>
            </a:r>
            <a:r>
              <a:rPr dirty="0" smtClean="0" sz="1300" spc="1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set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and</a:t>
            </a:r>
            <a:r>
              <a:rPr dirty="0" smtClean="0" sz="1300" spc="1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5">
                <a:solidFill>
                  <a:srgbClr val="3F3F3F"/>
                </a:solidFill>
                <a:latin typeface="Times New Roman"/>
                <a:cs typeface="Times New Roman"/>
              </a:rPr>
              <a:t>&lt;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valu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e</a:t>
            </a:r>
            <a:r>
              <a:rPr dirty="0" smtClean="0" sz="1300" spc="55">
                <a:solidFill>
                  <a:srgbClr val="3F3F3F"/>
                </a:solidFill>
                <a:latin typeface="Times New Roman"/>
                <a:cs typeface="Times New Roman"/>
              </a:rPr>
              <a:t>&gt;</a:t>
            </a:r>
            <a:r>
              <a:rPr dirty="0" smtClean="0" sz="1300" spc="25">
                <a:solidFill>
                  <a:srgbClr val="3F3F3F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is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1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value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which</a:t>
            </a:r>
            <a:r>
              <a:rPr dirty="0" smtClean="0" sz="1300" spc="1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1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attribute</a:t>
            </a:r>
            <a:r>
              <a:rPr dirty="0" smtClean="0" sz="1300" spc="1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is</a:t>
            </a:r>
            <a:r>
              <a:rPr dirty="0" smtClean="0" sz="1300" spc="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being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1F1F1F"/>
                </a:solidFill>
                <a:latin typeface="Times New Roman"/>
                <a:cs typeface="Times New Roman"/>
              </a:rPr>
              <a:t>set.</a:t>
            </a:r>
            <a:r>
              <a:rPr dirty="0" smtClean="0" sz="1300" spc="155">
                <a:solidFill>
                  <a:srgbClr val="1F1F1F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1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entries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in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1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header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can</a:t>
            </a:r>
            <a:r>
              <a:rPr dirty="0" smtClean="0" sz="1300" spc="1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40">
                <a:solidFill>
                  <a:srgbClr val="080808"/>
                </a:solidFill>
                <a:latin typeface="Times New Roman"/>
                <a:cs typeface="Times New Roman"/>
              </a:rPr>
              <a:t>be</a:t>
            </a:r>
            <a:r>
              <a:rPr dirty="0" smtClean="0" sz="1300" spc="-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in</a:t>
            </a:r>
            <a:r>
              <a:rPr dirty="0" smtClean="0" sz="1300" spc="114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any</a:t>
            </a:r>
            <a:r>
              <a:rPr dirty="0" smtClean="0" sz="1300" spc="1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order,</a:t>
            </a:r>
            <a:r>
              <a:rPr dirty="0" smtClean="0" sz="1300" spc="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but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each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must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40">
                <a:solidFill>
                  <a:srgbClr val="080808"/>
                </a:solidFill>
                <a:latin typeface="Times New Roman"/>
                <a:cs typeface="Times New Roman"/>
              </a:rPr>
              <a:t>be</a:t>
            </a:r>
            <a:r>
              <a:rPr dirty="0" smtClean="0" sz="130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on</a:t>
            </a:r>
            <a:r>
              <a:rPr dirty="0" smtClean="0" sz="1300" spc="-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separate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line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5">
                <a:solidFill>
                  <a:srgbClr val="080808"/>
                </a:solidFill>
                <a:latin typeface="Times New Roman"/>
                <a:cs typeface="Times New Roman"/>
              </a:rPr>
              <a:t>ofthe</a:t>
            </a:r>
            <a:r>
              <a:rPr dirty="0" smtClean="0" sz="1300" spc="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file.</a:t>
            </a:r>
            <a:r>
              <a:rPr dirty="0" smtClean="0" sz="1300" spc="-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Any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line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in</a:t>
            </a:r>
            <a:r>
              <a:rPr dirty="0" smtClean="0" sz="1300" spc="-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file</a:t>
            </a: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that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does</a:t>
            </a:r>
            <a:r>
              <a:rPr dirty="0" smtClean="0" sz="1300" spc="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30">
                <a:solidFill>
                  <a:srgbClr val="080808"/>
                </a:solidFill>
                <a:latin typeface="Times New Roman"/>
                <a:cs typeface="Times New Roman"/>
              </a:rPr>
              <a:t>not</a:t>
            </a:r>
            <a:r>
              <a:rPr dirty="0" smtClean="0" sz="130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begin</a:t>
            </a:r>
            <a:r>
              <a:rPr dirty="0" smtClean="0" sz="130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with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keyword</a:t>
            </a:r>
            <a:r>
              <a:rPr dirty="0" smtClean="0" sz="1300" spc="1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is</a:t>
            </a:r>
            <a:r>
              <a:rPr dirty="0" smtClean="0" sz="1300" spc="-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treated</a:t>
            </a:r>
            <a:r>
              <a:rPr dirty="0" smtClean="0" sz="1300" spc="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as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sz="1300" spc="-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comment</a:t>
            </a:r>
            <a:r>
              <a:rPr dirty="0" smtClean="0" sz="1300" spc="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and</a:t>
            </a:r>
            <a:r>
              <a:rPr dirty="0" smtClean="0" sz="1300" spc="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ignored.</a:t>
            </a:r>
            <a:endParaRPr sz="1300">
              <a:latin typeface="Times New Roman"/>
              <a:cs typeface="Times New Roman"/>
            </a:endParaRPr>
          </a:p>
          <a:p>
            <a:pPr>
              <a:lnSpc>
                <a:spcPts val="1200"/>
              </a:lnSpc>
              <a:spcBef>
                <a:spcPts val="98"/>
              </a:spcBef>
            </a:pPr>
            <a:endParaRPr sz="1200"/>
          </a:p>
          <a:p>
            <a:pPr algn="just" marL="21590" marR="19685" indent="438784">
              <a:lnSpc>
                <a:spcPts val="1510"/>
              </a:lnSpc>
            </a:pP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following </a:t>
            </a:r>
            <a:r>
              <a:rPr dirty="0" smtClean="0" sz="1300" spc="-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list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identifies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the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35">
                <a:solidFill>
                  <a:srgbClr val="080808"/>
                </a:solidFill>
                <a:latin typeface="Times New Roman"/>
                <a:cs typeface="Times New Roman"/>
              </a:rPr>
              <a:t>valid</a:t>
            </a:r>
            <a:r>
              <a:rPr dirty="0" smtClean="0" sz="1300" spc="-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keywords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and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describes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particular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image</a:t>
            </a:r>
            <a:r>
              <a:rPr dirty="0" smtClean="0" sz="1300" spc="1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attribute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they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define.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Several</a:t>
            </a:r>
            <a:r>
              <a:rPr dirty="0" smtClean="0" sz="1300" spc="1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1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keywords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have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default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values.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Where</a:t>
            </a:r>
            <a:r>
              <a:rPr dirty="0" smtClean="0" sz="1300" spc="10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default</a:t>
            </a:r>
            <a:r>
              <a:rPr dirty="0" smtClean="0" sz="1300" spc="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value</a:t>
            </a:r>
            <a:r>
              <a:rPr dirty="0" smtClean="0" sz="1300" spc="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accurately</a:t>
            </a:r>
            <a:r>
              <a:rPr dirty="0" smtClean="0" sz="1300" spc="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represents</a:t>
            </a:r>
            <a:r>
              <a:rPr dirty="0" smtClean="0" sz="130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image</a:t>
            </a:r>
            <a:r>
              <a:rPr dirty="0" smtClean="0" sz="1300" spc="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data,</a:t>
            </a:r>
            <a:r>
              <a:rPr dirty="0" smtClean="0" sz="1300" spc="-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you</a:t>
            </a:r>
            <a:r>
              <a:rPr dirty="0" smtClean="0" sz="1300" spc="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can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omit</a:t>
            </a:r>
            <a:r>
              <a:rPr dirty="0" smtClean="0" sz="1300" spc="-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keyword</a:t>
            </a:r>
            <a:r>
              <a:rPr dirty="0" smtClean="0" sz="1300" spc="1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from</a:t>
            </a:r>
            <a:r>
              <a:rPr dirty="0" smtClean="0" sz="1300" spc="-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header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file.</a:t>
            </a:r>
            <a:endParaRPr sz="1300">
              <a:latin typeface="Times New Roman"/>
              <a:cs typeface="Times New Roman"/>
            </a:endParaRPr>
          </a:p>
          <a:p>
            <a:pPr>
              <a:lnSpc>
                <a:spcPts val="1300"/>
              </a:lnSpc>
              <a:spcBef>
                <a:spcPts val="69"/>
              </a:spcBef>
            </a:pPr>
            <a:endParaRPr sz="1300"/>
          </a:p>
          <a:p>
            <a:pPr algn="just" marL="21590" marR="19050">
              <a:lnSpc>
                <a:spcPts val="1510"/>
              </a:lnSpc>
            </a:pPr>
            <a:r>
              <a:rPr dirty="0" smtClean="0" sz="1300" spc="185">
                <a:solidFill>
                  <a:srgbClr val="0E1F4D"/>
                </a:solidFill>
                <a:latin typeface="Times New Roman"/>
                <a:cs typeface="Times New Roman"/>
              </a:rPr>
              <a:t>Nrows</a:t>
            </a:r>
            <a:r>
              <a:rPr dirty="0" smtClean="0" sz="1300" spc="130">
                <a:solidFill>
                  <a:srgbClr val="0E1F4D"/>
                </a:solidFill>
                <a:latin typeface="Times New Roman"/>
                <a:cs typeface="Times New Roman"/>
              </a:rPr>
              <a:t>-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number</a:t>
            </a:r>
            <a:r>
              <a:rPr dirty="0" smtClean="0" sz="1300" spc="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rows</a:t>
            </a:r>
            <a:r>
              <a:rPr dirty="0" smtClean="0" sz="1300" spc="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in</a:t>
            </a:r>
            <a:r>
              <a:rPr dirty="0" smtClean="0" sz="1300" spc="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1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image.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Rows</a:t>
            </a:r>
            <a:r>
              <a:rPr dirty="0" smtClean="0" sz="1300" spc="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are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parallel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x-axis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1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map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coordinate</a:t>
            </a:r>
            <a:r>
              <a:rPr dirty="0" smtClean="0" sz="1300" spc="114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system.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There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is</a:t>
            </a:r>
            <a:r>
              <a:rPr dirty="0" smtClean="0" sz="1300" spc="-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no</a:t>
            </a:r>
            <a:r>
              <a:rPr dirty="0" smtClean="0" sz="1300" spc="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default.</a:t>
            </a:r>
            <a:endParaRPr sz="1300">
              <a:latin typeface="Times New Roman"/>
              <a:cs typeface="Times New Roman"/>
            </a:endParaRPr>
          </a:p>
          <a:p>
            <a:pPr>
              <a:lnSpc>
                <a:spcPts val="1200"/>
              </a:lnSpc>
              <a:spcBef>
                <a:spcPts val="30"/>
              </a:spcBef>
            </a:pPr>
            <a:endParaRPr sz="1200"/>
          </a:p>
          <a:p>
            <a:pPr algn="just" marL="21590" marR="14604">
              <a:lnSpc>
                <a:spcPts val="1550"/>
              </a:lnSpc>
            </a:pPr>
            <a:r>
              <a:rPr dirty="0" smtClean="0" sz="1300" spc="155">
                <a:solidFill>
                  <a:srgbClr val="0E1F4D"/>
                </a:solidFill>
                <a:latin typeface="Times New Roman"/>
                <a:cs typeface="Times New Roman"/>
              </a:rPr>
              <a:t>Ncols</a:t>
            </a:r>
            <a:r>
              <a:rPr dirty="0" smtClean="0" sz="1300" spc="100">
                <a:solidFill>
                  <a:srgbClr val="0E1F4D"/>
                </a:solidFill>
                <a:latin typeface="Times New Roman"/>
                <a:cs typeface="Times New Roman"/>
              </a:rPr>
              <a:t>-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number</a:t>
            </a:r>
            <a:r>
              <a:rPr dirty="0" smtClean="0" sz="1300" spc="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columns</a:t>
            </a:r>
            <a:r>
              <a:rPr dirty="0" smtClean="0" sz="130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25">
                <a:solidFill>
                  <a:srgbClr val="080808"/>
                </a:solidFill>
                <a:latin typeface="Times New Roman"/>
                <a:cs typeface="Times New Roman"/>
              </a:rPr>
              <a:t>in</a:t>
            </a:r>
            <a:r>
              <a:rPr dirty="0" smtClean="0" sz="1300" spc="-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image.</a:t>
            </a:r>
            <a:r>
              <a:rPr dirty="0" smtClean="0" sz="1300" spc="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Columns</a:t>
            </a:r>
            <a:r>
              <a:rPr dirty="0" smtClean="0" sz="1300" spc="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are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parallel</a:t>
            </a:r>
            <a:r>
              <a:rPr dirty="0" smtClean="0" sz="1300" spc="1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they-axis</a:t>
            </a:r>
            <a:r>
              <a:rPr dirty="0" smtClean="0" sz="1300" spc="1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65">
                <a:solidFill>
                  <a:srgbClr val="080808"/>
                </a:solidFill>
                <a:latin typeface="Times New Roman"/>
                <a:cs typeface="Times New Roman"/>
              </a:rPr>
              <a:t>ofthe</a:t>
            </a:r>
            <a:r>
              <a:rPr dirty="0" smtClean="0" sz="1300" spc="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map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coordinate</a:t>
            </a:r>
            <a:r>
              <a:rPr dirty="0" smtClean="0" sz="1300" spc="114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system.</a:t>
            </a:r>
            <a:r>
              <a:rPr dirty="0" smtClean="0" sz="1300" spc="1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There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is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no</a:t>
            </a:r>
            <a:r>
              <a:rPr dirty="0" smtClean="0" sz="1300" spc="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default.</a:t>
            </a:r>
            <a:endParaRPr sz="1300">
              <a:latin typeface="Times New Roman"/>
              <a:cs typeface="Times New Roman"/>
            </a:endParaRPr>
          </a:p>
          <a:p>
            <a:pPr>
              <a:lnSpc>
                <a:spcPts val="1100"/>
              </a:lnSpc>
              <a:spcBef>
                <a:spcPts val="98"/>
              </a:spcBef>
            </a:pPr>
            <a:endParaRPr sz="1100"/>
          </a:p>
          <a:p>
            <a:pPr algn="just" marL="12700" marR="1114425">
              <a:lnSpc>
                <a:spcPct val="100000"/>
              </a:lnSpc>
            </a:pPr>
            <a:r>
              <a:rPr dirty="0" smtClean="0" sz="1300" spc="80">
                <a:solidFill>
                  <a:srgbClr val="080808"/>
                </a:solidFill>
                <a:latin typeface="Times New Roman"/>
                <a:cs typeface="Times New Roman"/>
              </a:rPr>
              <a:t>Nbands-the</a:t>
            </a:r>
            <a:r>
              <a:rPr dirty="0" smtClean="0" sz="1300" spc="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number</a:t>
            </a:r>
            <a:r>
              <a:rPr dirty="0" smtClean="0" sz="1300" spc="10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spectral</a:t>
            </a:r>
            <a:r>
              <a:rPr dirty="0" smtClean="0" sz="1300" spc="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bands</a:t>
            </a:r>
            <a:r>
              <a:rPr dirty="0" smtClean="0" sz="1300" spc="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25">
                <a:solidFill>
                  <a:srgbClr val="080808"/>
                </a:solidFill>
                <a:latin typeface="Times New Roman"/>
                <a:cs typeface="Times New Roman"/>
              </a:rPr>
              <a:t>in</a:t>
            </a:r>
            <a:r>
              <a:rPr dirty="0" smtClean="0" sz="1300" spc="-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image.</a:t>
            </a:r>
            <a:r>
              <a:rPr dirty="0" smtClean="0" sz="1300" spc="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35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default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is</a:t>
            </a:r>
            <a:r>
              <a:rPr dirty="0" smtClean="0" sz="1300" spc="1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1.</a:t>
            </a:r>
            <a:endParaRPr sz="1300">
              <a:latin typeface="Times New Roman"/>
              <a:cs typeface="Times New Roman"/>
            </a:endParaRPr>
          </a:p>
          <a:p>
            <a:pPr>
              <a:lnSpc>
                <a:spcPts val="1400"/>
              </a:lnSpc>
              <a:spcBef>
                <a:spcPts val="11"/>
              </a:spcBef>
            </a:pPr>
            <a:endParaRPr sz="1400"/>
          </a:p>
          <a:p>
            <a:pPr algn="just" marL="21590" marR="14604" indent="-9525">
              <a:lnSpc>
                <a:spcPts val="1510"/>
              </a:lnSpc>
            </a:pPr>
            <a:r>
              <a:rPr dirty="0" smtClean="0" sz="1300" spc="95">
                <a:solidFill>
                  <a:srgbClr val="080808"/>
                </a:solidFill>
                <a:latin typeface="Times New Roman"/>
                <a:cs typeface="Times New Roman"/>
              </a:rPr>
              <a:t>Nbits-the</a:t>
            </a:r>
            <a:r>
              <a:rPr dirty="0" smtClean="0" sz="1300" spc="114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number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-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bits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per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pixel</a:t>
            </a:r>
            <a:r>
              <a:rPr dirty="0" smtClean="0" sz="1300" spc="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per</a:t>
            </a:r>
            <a:r>
              <a:rPr dirty="0" smtClean="0" sz="1300" spc="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band.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Acceptable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values</a:t>
            </a:r>
            <a:r>
              <a:rPr dirty="0" smtClean="0" sz="1300" spc="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are</a:t>
            </a:r>
            <a:r>
              <a:rPr dirty="0" smtClean="0" sz="1300" spc="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75">
                <a:solidFill>
                  <a:srgbClr val="080808"/>
                </a:solidFill>
                <a:latin typeface="Times New Roman"/>
                <a:cs typeface="Times New Roman"/>
              </a:rPr>
              <a:t>1</a:t>
            </a:r>
            <a:r>
              <a:rPr dirty="0" smtClean="0" sz="1300" spc="95">
                <a:solidFill>
                  <a:srgbClr val="080808"/>
                </a:solidFill>
                <a:latin typeface="Times New Roman"/>
                <a:cs typeface="Times New Roman"/>
              </a:rPr>
              <a:t>,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4,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25">
                <a:solidFill>
                  <a:srgbClr val="080808"/>
                </a:solidFill>
                <a:latin typeface="Times New Roman"/>
                <a:cs typeface="Times New Roman"/>
              </a:rPr>
              <a:t>8,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16,</a:t>
            </a:r>
            <a:r>
              <a:rPr dirty="0" smtClean="0" sz="1300" spc="-1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and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32.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default</a:t>
            </a:r>
            <a:r>
              <a:rPr dirty="0" smtClean="0" sz="1300" spc="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value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is</a:t>
            </a:r>
            <a:r>
              <a:rPr dirty="0" smtClean="0" sz="1300" spc="1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5">
                <a:solidFill>
                  <a:srgbClr val="080808"/>
                </a:solidFill>
                <a:latin typeface="Times New Roman"/>
                <a:cs typeface="Times New Roman"/>
              </a:rPr>
              <a:t>8</a:t>
            </a:r>
            <a:r>
              <a:rPr dirty="0" smtClean="0" sz="1300" spc="-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bits</a:t>
            </a:r>
            <a:r>
              <a:rPr dirty="0" smtClean="0" sz="1300" spc="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per</a:t>
            </a:r>
            <a:r>
              <a:rPr dirty="0" smtClean="0" sz="1300" spc="1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30">
                <a:solidFill>
                  <a:srgbClr val="080808"/>
                </a:solidFill>
                <a:latin typeface="Times New Roman"/>
                <a:cs typeface="Times New Roman"/>
              </a:rPr>
              <a:t>pixel</a:t>
            </a:r>
            <a:r>
              <a:rPr dirty="0" smtClean="0" sz="1300" spc="1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per</a:t>
            </a:r>
            <a:r>
              <a:rPr dirty="0" smtClean="0" sz="1300" spc="1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band.</a:t>
            </a:r>
            <a:r>
              <a:rPr dirty="0" smtClean="0" sz="1300" spc="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For</a:t>
            </a:r>
            <a:r>
              <a:rPr dirty="0" smtClean="0" sz="1300" spc="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sz="1300" spc="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true</a:t>
            </a:r>
            <a:r>
              <a:rPr dirty="0" smtClean="0" sz="1300" spc="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color</a:t>
            </a:r>
            <a:r>
              <a:rPr dirty="0" smtClean="0" sz="1300" spc="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image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with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three</a:t>
            </a:r>
            <a:r>
              <a:rPr dirty="0" smtClean="0" sz="1300" spc="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bands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(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R,G,B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)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stored</a:t>
            </a: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using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5">
                <a:solidFill>
                  <a:srgbClr val="080808"/>
                </a:solidFill>
                <a:latin typeface="Times New Roman"/>
                <a:cs typeface="Times New Roman"/>
              </a:rPr>
              <a:t>8</a:t>
            </a:r>
            <a:r>
              <a:rPr dirty="0" smtClean="0" sz="1300" spc="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bits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14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for</a:t>
            </a:r>
            <a:r>
              <a:rPr dirty="0" smtClean="0" sz="1300" spc="1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each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30">
                <a:solidFill>
                  <a:srgbClr val="080808"/>
                </a:solidFill>
                <a:latin typeface="Times New Roman"/>
                <a:cs typeface="Times New Roman"/>
              </a:rPr>
              <a:t>pixel</a:t>
            </a:r>
            <a:r>
              <a:rPr dirty="0" smtClean="0" sz="1300" spc="-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in</a:t>
            </a:r>
            <a:r>
              <a:rPr dirty="0" smtClean="0" sz="1300" spc="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each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band, </a:t>
            </a:r>
            <a:r>
              <a:rPr dirty="0" smtClean="0" sz="1300" spc="-1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nbits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equals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5">
                <a:solidFill>
                  <a:srgbClr val="080808"/>
                </a:solidFill>
                <a:latin typeface="Times New Roman"/>
                <a:cs typeface="Times New Roman"/>
              </a:rPr>
              <a:t>8</a:t>
            </a:r>
            <a:r>
              <a:rPr dirty="0" smtClean="0" sz="1300" spc="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and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14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nbands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equals</a:t>
            </a:r>
            <a:r>
              <a:rPr dirty="0" smtClean="0" sz="1300" spc="-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3</a:t>
            </a:r>
            <a:r>
              <a:rPr dirty="0" smtClean="0" sz="1300" spc="-1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for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sz="1300" spc="-1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total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80">
                <a:solidFill>
                  <a:srgbClr val="080808"/>
                </a:solidFill>
                <a:latin typeface="Times New Roman"/>
                <a:cs typeface="Times New Roman"/>
              </a:rPr>
              <a:t>of24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bits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35">
                <a:solidFill>
                  <a:srgbClr val="080808"/>
                </a:solidFill>
                <a:latin typeface="Times New Roman"/>
                <a:cs typeface="Times New Roman"/>
              </a:rPr>
              <a:t>per</a:t>
            </a:r>
            <a:r>
              <a:rPr dirty="0" smtClean="0" sz="1300" spc="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pixel.</a:t>
            </a:r>
            <a:r>
              <a:rPr dirty="0" smtClean="0" sz="1300" spc="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For</a:t>
            </a:r>
            <a:r>
              <a:rPr dirty="0" smtClean="0" sz="130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an</a:t>
            </a:r>
            <a:r>
              <a:rPr dirty="0" smtClean="0" sz="1300" spc="-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image</a:t>
            </a:r>
            <a:r>
              <a:rPr dirty="0" smtClean="0" sz="1300" spc="-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with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nbits</a:t>
            </a:r>
            <a:r>
              <a:rPr dirty="0" smtClean="0" sz="130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equal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r>
              <a:rPr dirty="0" smtClean="0" sz="1300" spc="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5">
                <a:solidFill>
                  <a:srgbClr val="080808"/>
                </a:solidFill>
                <a:latin typeface="Times New Roman"/>
                <a:cs typeface="Times New Roman"/>
              </a:rPr>
              <a:t>1,</a:t>
            </a:r>
            <a:r>
              <a:rPr dirty="0" smtClean="0" sz="1300" spc="-1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nbands</a:t>
            </a:r>
            <a:r>
              <a:rPr dirty="0" smtClean="0" sz="1300" spc="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must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also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equal</a:t>
            </a:r>
            <a:r>
              <a:rPr dirty="0" smtClean="0" sz="1300" spc="1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1.</a:t>
            </a:r>
            <a:endParaRPr sz="1300">
              <a:latin typeface="Times New Roman"/>
              <a:cs typeface="Times New Roman"/>
            </a:endParaRPr>
          </a:p>
          <a:p>
            <a:pPr>
              <a:lnSpc>
                <a:spcPts val="1200"/>
              </a:lnSpc>
              <a:spcBef>
                <a:spcPts val="98"/>
              </a:spcBef>
            </a:pPr>
            <a:endParaRPr sz="1200"/>
          </a:p>
          <a:p>
            <a:pPr algn="just" marL="21590" marR="12700">
              <a:lnSpc>
                <a:spcPts val="1510"/>
              </a:lnSpc>
            </a:pPr>
            <a:r>
              <a:rPr dirty="0" smtClean="0" sz="1300" spc="55">
                <a:solidFill>
                  <a:srgbClr val="080808"/>
                </a:solidFill>
                <a:latin typeface="Times New Roman"/>
                <a:cs typeface="Times New Roman"/>
              </a:rPr>
              <a:t>Pixeltype-this</a:t>
            </a:r>
            <a:r>
              <a:rPr dirty="0" smtClean="0" sz="1300" spc="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keyword</a:t>
            </a:r>
            <a:r>
              <a:rPr dirty="0" smtClean="0" sz="1300" spc="1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is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30">
                <a:solidFill>
                  <a:srgbClr val="080808"/>
                </a:solidFill>
                <a:latin typeface="Times New Roman"/>
                <a:cs typeface="Times New Roman"/>
              </a:rPr>
              <a:t>used</a:t>
            </a:r>
            <a:r>
              <a:rPr dirty="0" smtClean="0" sz="1300" spc="1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denote</a:t>
            </a:r>
            <a:r>
              <a:rPr dirty="0" smtClean="0" sz="130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that</a:t>
            </a:r>
            <a:r>
              <a:rPr dirty="0" smtClean="0" sz="1300" spc="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your</a:t>
            </a:r>
            <a:r>
              <a:rPr dirty="0" smtClean="0" sz="1300" spc="1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pixeltype</a:t>
            </a:r>
            <a:r>
              <a:rPr dirty="0" smtClean="0" sz="1300" spc="1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is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sz="1300" spc="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signed</a:t>
            </a:r>
            <a:r>
              <a:rPr dirty="0" smtClean="0" sz="1300" spc="1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integer.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00" spc="185">
                <a:solidFill>
                  <a:srgbClr val="080808"/>
                </a:solidFill>
                <a:latin typeface="Arial"/>
                <a:cs typeface="Arial"/>
              </a:rPr>
              <a:t>It</a:t>
            </a:r>
            <a:r>
              <a:rPr dirty="0" smtClean="0" sz="1200" spc="-155">
                <a:solidFill>
                  <a:srgbClr val="080808"/>
                </a:solidFill>
                <a:latin typeface="Arial"/>
                <a:cs typeface="Arial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is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assumed</a:t>
            </a:r>
            <a:r>
              <a:rPr dirty="0" smtClean="0" sz="1300" spc="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that</a:t>
            </a:r>
            <a:r>
              <a:rPr dirty="0" smtClean="0" sz="1300" spc="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your</a:t>
            </a:r>
            <a:r>
              <a:rPr dirty="0" smtClean="0" sz="1300" spc="1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data</a:t>
            </a:r>
            <a:r>
              <a:rPr dirty="0" smtClean="0" sz="1300" spc="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is</a:t>
            </a:r>
            <a:r>
              <a:rPr dirty="0" smtClean="0" sz="1300" spc="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using</a:t>
            </a:r>
            <a:r>
              <a:rPr dirty="0" smtClean="0" sz="1300" spc="1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unsigned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integers,</a:t>
            </a:r>
            <a:r>
              <a:rPr dirty="0" smtClean="0" sz="1300" spc="9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unless</a:t>
            </a:r>
            <a:r>
              <a:rPr dirty="0" smtClean="0" sz="1300" spc="1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1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30">
                <a:solidFill>
                  <a:srgbClr val="080808"/>
                </a:solidFill>
                <a:latin typeface="Times New Roman"/>
                <a:cs typeface="Times New Roman"/>
              </a:rPr>
              <a:t>keyword</a:t>
            </a:r>
            <a:r>
              <a:rPr dirty="0" smtClean="0" sz="1300" spc="-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"pixeltype"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is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used</a:t>
            </a:r>
            <a:r>
              <a:rPr dirty="0" smtClean="0" sz="1300" spc="1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35">
                <a:solidFill>
                  <a:srgbClr val="080808"/>
                </a:solidFill>
                <a:latin typeface="Times New Roman"/>
                <a:cs typeface="Times New Roman"/>
              </a:rPr>
              <a:t>and</a:t>
            </a:r>
            <a:r>
              <a:rPr dirty="0" smtClean="0" sz="1300" spc="10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its</a:t>
            </a:r>
            <a:r>
              <a:rPr dirty="0" smtClean="0" sz="1300" spc="-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value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is"signedint".</a:t>
            </a:r>
            <a:endParaRPr sz="1300">
              <a:latin typeface="Times New Roman"/>
              <a:cs typeface="Times New Roman"/>
            </a:endParaRPr>
          </a:p>
          <a:p>
            <a:pPr>
              <a:lnSpc>
                <a:spcPts val="1300"/>
              </a:lnSpc>
              <a:spcBef>
                <a:spcPts val="1"/>
              </a:spcBef>
            </a:pPr>
            <a:endParaRPr sz="1300"/>
          </a:p>
          <a:p>
            <a:pPr algn="just" marL="21590" marR="12700">
              <a:lnSpc>
                <a:spcPts val="1550"/>
              </a:lnSpc>
            </a:pPr>
            <a:r>
              <a:rPr dirty="0" smtClean="0" sz="1300" spc="60">
                <a:solidFill>
                  <a:srgbClr val="080808"/>
                </a:solidFill>
                <a:latin typeface="Times New Roman"/>
                <a:cs typeface="Times New Roman"/>
              </a:rPr>
              <a:t>Byteorder-the</a:t>
            </a:r>
            <a:r>
              <a:rPr dirty="0" smtClean="0" sz="1300" spc="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9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byte</a:t>
            </a:r>
            <a:r>
              <a:rPr dirty="0" smtClean="0" sz="1300" spc="1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order</a:t>
            </a:r>
            <a:r>
              <a:rPr dirty="0" smtClean="0" sz="1300" spc="1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in</a:t>
            </a:r>
            <a:r>
              <a:rPr dirty="0" smtClean="0" sz="1300" spc="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which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image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30">
                <a:solidFill>
                  <a:srgbClr val="080808"/>
                </a:solidFill>
                <a:latin typeface="Times New Roman"/>
                <a:cs typeface="Times New Roman"/>
              </a:rPr>
              <a:t>pixel</a:t>
            </a:r>
            <a:r>
              <a:rPr dirty="0" smtClean="0" sz="1300" spc="-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values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are</a:t>
            </a:r>
            <a:r>
              <a:rPr dirty="0" smtClean="0" sz="1300" spc="1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stored.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byte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order</a:t>
            </a:r>
            <a:r>
              <a:rPr dirty="0" smtClean="0" sz="1300" spc="1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is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important</a:t>
            </a:r>
            <a:r>
              <a:rPr dirty="0" smtClean="0" sz="1300" spc="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for</a:t>
            </a:r>
            <a:r>
              <a:rPr dirty="0" smtClean="0" sz="1300" spc="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16-bit</a:t>
            </a:r>
            <a:r>
              <a:rPr dirty="0" smtClean="0" sz="1300" spc="-1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images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with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75">
                <a:solidFill>
                  <a:srgbClr val="080808"/>
                </a:solidFill>
                <a:latin typeface="Times New Roman"/>
                <a:cs typeface="Times New Roman"/>
              </a:rPr>
              <a:t>2</a:t>
            </a:r>
            <a:r>
              <a:rPr dirty="0" smtClean="0" sz="130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bytes</a:t>
            </a:r>
            <a:r>
              <a:rPr dirty="0" smtClean="0" sz="1300" spc="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per</a:t>
            </a:r>
            <a:r>
              <a:rPr dirty="0" smtClean="0" sz="1300" spc="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pixel.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Acceptable</a:t>
            </a:r>
            <a:r>
              <a:rPr dirty="0" smtClean="0" sz="1300" spc="1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values</a:t>
            </a:r>
            <a:r>
              <a:rPr dirty="0" smtClean="0" sz="130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are:</a:t>
            </a:r>
            <a:endParaRPr sz="13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993139" y="8881364"/>
            <a:ext cx="5786755" cy="39941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 marR="12700">
              <a:lnSpc>
                <a:spcPts val="1550"/>
              </a:lnSpc>
            </a:pPr>
            <a:r>
              <a:rPr dirty="0" smtClean="0" sz="1300" spc="75">
                <a:solidFill>
                  <a:srgbClr val="080808"/>
                </a:solidFill>
                <a:latin typeface="Times New Roman"/>
                <a:cs typeface="Times New Roman"/>
              </a:rPr>
              <a:t>l-Intel®</a:t>
            </a:r>
            <a:r>
              <a:rPr dirty="0" smtClean="0" sz="1300" spc="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byte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order </a:t>
            </a:r>
            <a:r>
              <a:rPr dirty="0" smtClean="0" sz="1300" spc="-1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(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Silicon </a:t>
            </a:r>
            <a:r>
              <a:rPr dirty="0" smtClean="0" sz="1300" spc="-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40">
                <a:solidFill>
                  <a:srgbClr val="080808"/>
                </a:solidFill>
                <a:latin typeface="Times New Roman"/>
                <a:cs typeface="Times New Roman"/>
              </a:rPr>
              <a:t>Graphics®,</a:t>
            </a:r>
            <a:r>
              <a:rPr dirty="0" smtClean="0" sz="1300" spc="-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9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DEC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Alpha™,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40">
                <a:solidFill>
                  <a:srgbClr val="080808"/>
                </a:solidFill>
                <a:latin typeface="Times New Roman"/>
                <a:cs typeface="Times New Roman"/>
              </a:rPr>
              <a:t>PC</a:t>
            </a:r>
            <a:r>
              <a:rPr dirty="0" smtClean="0" sz="1300" spc="80">
                <a:solidFill>
                  <a:srgbClr val="080808"/>
                </a:solidFill>
                <a:latin typeface="Times New Roman"/>
                <a:cs typeface="Times New Roman"/>
              </a:rPr>
              <a:t>)</a:t>
            </a:r>
            <a:r>
              <a:rPr dirty="0" smtClean="0" sz="1300" spc="90">
                <a:solidFill>
                  <a:srgbClr val="080808"/>
                </a:solidFill>
                <a:latin typeface="Times New Roman"/>
                <a:cs typeface="Times New Roman"/>
              </a:rPr>
              <a:t>-also</a:t>
            </a:r>
            <a:r>
              <a:rPr dirty="0" smtClean="0" sz="1300" spc="9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known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as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little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endian.</a:t>
            </a:r>
            <a:endParaRPr sz="1300">
              <a:latin typeface="Times New Roman"/>
              <a:cs typeface="Times New Roman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6753859" y="9101835"/>
            <a:ext cx="468630" cy="57531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3500" spc="-360">
                <a:solidFill>
                  <a:srgbClr val="0E1F4D"/>
                </a:solidFill>
                <a:latin typeface="Courier New"/>
                <a:cs typeface="Courier New"/>
              </a:rPr>
              <a:t>16</a:t>
            </a:r>
            <a:endParaRPr sz="3500">
              <a:latin typeface="Courier New"/>
              <a:cs typeface="Courier New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859023" y="6909816"/>
            <a:ext cx="1578864" cy="0"/>
          </a:xfrm>
          <a:custGeom>
            <a:avLst/>
            <a:gdLst/>
            <a:ahLst/>
            <a:cxnLst/>
            <a:rect l="l" t="t" r="r" b="b"/>
            <a:pathLst>
              <a:path w="1578864" h="0">
                <a:moveTo>
                  <a:pt x="0" y="0"/>
                </a:moveTo>
                <a:lnTo>
                  <a:pt x="1578864" y="0"/>
                </a:lnTo>
              </a:path>
            </a:pathLst>
          </a:custGeom>
          <a:ln w="18288">
            <a:solidFill>
              <a:srgbClr val="342B1C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3" name="object 3"/>
          <p:cNvSpPr/>
          <p:nvPr/>
        </p:nvSpPr>
        <p:spPr>
          <a:xfrm>
            <a:off x="2865120" y="6900671"/>
            <a:ext cx="0" cy="176783"/>
          </a:xfrm>
          <a:custGeom>
            <a:avLst/>
            <a:gdLst/>
            <a:ahLst/>
            <a:cxnLst/>
            <a:rect l="l" t="t" r="r" b="b"/>
            <a:pathLst>
              <a:path w="0" h="176783">
                <a:moveTo>
                  <a:pt x="0" y="176783"/>
                </a:moveTo>
                <a:lnTo>
                  <a:pt x="0" y="0"/>
                </a:lnTo>
              </a:path>
            </a:pathLst>
          </a:custGeom>
          <a:ln w="12192">
            <a:solidFill>
              <a:srgbClr val="281C0F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4" name="object 4"/>
          <p:cNvSpPr/>
          <p:nvPr/>
        </p:nvSpPr>
        <p:spPr>
          <a:xfrm>
            <a:off x="3240023" y="6900671"/>
            <a:ext cx="0" cy="1517903"/>
          </a:xfrm>
          <a:custGeom>
            <a:avLst/>
            <a:gdLst/>
            <a:ahLst/>
            <a:cxnLst/>
            <a:rect l="l" t="t" r="r" b="b"/>
            <a:pathLst>
              <a:path w="0" h="1517903">
                <a:moveTo>
                  <a:pt x="0" y="1517903"/>
                </a:moveTo>
                <a:lnTo>
                  <a:pt x="0" y="0"/>
                </a:lnTo>
              </a:path>
            </a:pathLst>
          </a:custGeom>
          <a:ln w="18288">
            <a:solidFill>
              <a:srgbClr val="4B3B23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5" name="object 5"/>
          <p:cNvSpPr/>
          <p:nvPr/>
        </p:nvSpPr>
        <p:spPr>
          <a:xfrm>
            <a:off x="3614928" y="6900671"/>
            <a:ext cx="0" cy="1158239"/>
          </a:xfrm>
          <a:custGeom>
            <a:avLst/>
            <a:gdLst/>
            <a:ahLst/>
            <a:cxnLst/>
            <a:rect l="l" t="t" r="r" b="b"/>
            <a:pathLst>
              <a:path w="0" h="1158239">
                <a:moveTo>
                  <a:pt x="0" y="1158239"/>
                </a:moveTo>
                <a:lnTo>
                  <a:pt x="0" y="0"/>
                </a:lnTo>
              </a:path>
            </a:pathLst>
          </a:custGeom>
          <a:ln w="12192">
            <a:solidFill>
              <a:srgbClr val="281C03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6" name="object 6"/>
          <p:cNvSpPr/>
          <p:nvPr/>
        </p:nvSpPr>
        <p:spPr>
          <a:xfrm>
            <a:off x="3989832" y="6833616"/>
            <a:ext cx="0" cy="469391"/>
          </a:xfrm>
          <a:custGeom>
            <a:avLst/>
            <a:gdLst/>
            <a:ahLst/>
            <a:cxnLst/>
            <a:rect l="l" t="t" r="r" b="b"/>
            <a:pathLst>
              <a:path w="0" h="469391">
                <a:moveTo>
                  <a:pt x="0" y="469391"/>
                </a:moveTo>
                <a:lnTo>
                  <a:pt x="0" y="0"/>
                </a:lnTo>
              </a:path>
            </a:pathLst>
          </a:custGeom>
          <a:ln w="18288">
            <a:solidFill>
              <a:srgbClr val="484428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7" name="object 7"/>
          <p:cNvSpPr/>
          <p:nvPr/>
        </p:nvSpPr>
        <p:spPr>
          <a:xfrm>
            <a:off x="2862072" y="6900671"/>
            <a:ext cx="0" cy="1517903"/>
          </a:xfrm>
          <a:custGeom>
            <a:avLst/>
            <a:gdLst/>
            <a:ahLst/>
            <a:cxnLst/>
            <a:rect l="l" t="t" r="r" b="b"/>
            <a:pathLst>
              <a:path w="0" h="1517903">
                <a:moveTo>
                  <a:pt x="0" y="1517903"/>
                </a:moveTo>
                <a:lnTo>
                  <a:pt x="0" y="0"/>
                </a:lnTo>
              </a:path>
            </a:pathLst>
          </a:custGeom>
          <a:ln w="18288">
            <a:solidFill>
              <a:srgbClr val="3B3828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8" name="object 8"/>
          <p:cNvSpPr/>
          <p:nvPr/>
        </p:nvSpPr>
        <p:spPr>
          <a:xfrm>
            <a:off x="2852927" y="7281671"/>
            <a:ext cx="1584960" cy="0"/>
          </a:xfrm>
          <a:custGeom>
            <a:avLst/>
            <a:gdLst/>
            <a:ahLst/>
            <a:cxnLst/>
            <a:rect l="l" t="t" r="r" b="b"/>
            <a:pathLst>
              <a:path w="1584960" h="0">
                <a:moveTo>
                  <a:pt x="0" y="0"/>
                </a:moveTo>
                <a:lnTo>
                  <a:pt x="1584960" y="0"/>
                </a:lnTo>
              </a:path>
            </a:pathLst>
          </a:custGeom>
          <a:ln w="18288">
            <a:solidFill>
              <a:srgbClr val="3B2F1C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9" name="object 9"/>
          <p:cNvSpPr/>
          <p:nvPr/>
        </p:nvSpPr>
        <p:spPr>
          <a:xfrm>
            <a:off x="3051048" y="6772656"/>
            <a:ext cx="0" cy="1286255"/>
          </a:xfrm>
          <a:custGeom>
            <a:avLst/>
            <a:gdLst/>
            <a:ahLst/>
            <a:cxnLst/>
            <a:rect l="l" t="t" r="r" b="b"/>
            <a:pathLst>
              <a:path w="0" h="1286255">
                <a:moveTo>
                  <a:pt x="0" y="1286255"/>
                </a:moveTo>
                <a:lnTo>
                  <a:pt x="0" y="0"/>
                </a:lnTo>
              </a:path>
            </a:pathLst>
          </a:custGeom>
          <a:ln w="18288">
            <a:solidFill>
              <a:srgbClr val="3B2F1F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0" name="object 10"/>
          <p:cNvSpPr/>
          <p:nvPr/>
        </p:nvSpPr>
        <p:spPr>
          <a:xfrm>
            <a:off x="2852927" y="7659623"/>
            <a:ext cx="1524000" cy="0"/>
          </a:xfrm>
          <a:custGeom>
            <a:avLst/>
            <a:gdLst/>
            <a:ahLst/>
            <a:cxnLst/>
            <a:rect l="l" t="t" r="r" b="b"/>
            <a:pathLst>
              <a:path w="1524000" h="0">
                <a:moveTo>
                  <a:pt x="0" y="0"/>
                </a:moveTo>
                <a:lnTo>
                  <a:pt x="1524000" y="0"/>
                </a:lnTo>
              </a:path>
            </a:pathLst>
          </a:custGeom>
          <a:ln w="18288">
            <a:solidFill>
              <a:srgbClr val="3F3828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1" name="object 11"/>
          <p:cNvSpPr/>
          <p:nvPr/>
        </p:nvSpPr>
        <p:spPr>
          <a:xfrm>
            <a:off x="3980688" y="7266431"/>
            <a:ext cx="0" cy="396240"/>
          </a:xfrm>
          <a:custGeom>
            <a:avLst/>
            <a:gdLst/>
            <a:ahLst/>
            <a:cxnLst/>
            <a:rect l="l" t="t" r="r" b="b"/>
            <a:pathLst>
              <a:path w="0" h="396240">
                <a:moveTo>
                  <a:pt x="0" y="396240"/>
                </a:moveTo>
                <a:lnTo>
                  <a:pt x="0" y="0"/>
                </a:lnTo>
              </a:path>
            </a:pathLst>
          </a:custGeom>
          <a:ln w="18288">
            <a:solidFill>
              <a:srgbClr val="484823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2" name="object 12"/>
          <p:cNvSpPr/>
          <p:nvPr/>
        </p:nvSpPr>
        <p:spPr>
          <a:xfrm>
            <a:off x="2852927" y="8028431"/>
            <a:ext cx="201168" cy="0"/>
          </a:xfrm>
          <a:custGeom>
            <a:avLst/>
            <a:gdLst/>
            <a:ahLst/>
            <a:cxnLst/>
            <a:rect l="l" t="t" r="r" b="b"/>
            <a:pathLst>
              <a:path w="201168" h="0">
                <a:moveTo>
                  <a:pt x="0" y="0"/>
                </a:moveTo>
                <a:lnTo>
                  <a:pt x="201168" y="0"/>
                </a:lnTo>
              </a:path>
            </a:pathLst>
          </a:custGeom>
          <a:ln w="18288">
            <a:solidFill>
              <a:srgbClr val="444423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3" name="object 13"/>
          <p:cNvSpPr/>
          <p:nvPr/>
        </p:nvSpPr>
        <p:spPr>
          <a:xfrm>
            <a:off x="3218004" y="8037576"/>
            <a:ext cx="37259" cy="0"/>
          </a:xfrm>
          <a:custGeom>
            <a:avLst/>
            <a:gdLst/>
            <a:ahLst/>
            <a:cxnLst/>
            <a:rect l="l" t="t" r="r" b="b"/>
            <a:pathLst>
              <a:path w="37259" h="0">
                <a:moveTo>
                  <a:pt x="0" y="0"/>
                </a:moveTo>
                <a:lnTo>
                  <a:pt x="37259" y="0"/>
                </a:lnTo>
              </a:path>
            </a:pathLst>
          </a:custGeom>
          <a:ln w="18288">
            <a:solidFill>
              <a:srgbClr val="443F1F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4" name="object 14"/>
          <p:cNvSpPr/>
          <p:nvPr/>
        </p:nvSpPr>
        <p:spPr>
          <a:xfrm>
            <a:off x="3017520" y="8037576"/>
            <a:ext cx="35598" cy="0"/>
          </a:xfrm>
          <a:custGeom>
            <a:avLst/>
            <a:gdLst/>
            <a:ahLst/>
            <a:cxnLst/>
            <a:rect l="l" t="t" r="r" b="b"/>
            <a:pathLst>
              <a:path w="35598" h="0">
                <a:moveTo>
                  <a:pt x="0" y="0"/>
                </a:moveTo>
                <a:lnTo>
                  <a:pt x="35598" y="0"/>
                </a:lnTo>
              </a:path>
            </a:pathLst>
          </a:custGeom>
          <a:ln w="18288">
            <a:solidFill>
              <a:srgbClr val="443F1F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5" name="object 15"/>
          <p:cNvSpPr/>
          <p:nvPr/>
        </p:nvSpPr>
        <p:spPr>
          <a:xfrm>
            <a:off x="3400671" y="8028431"/>
            <a:ext cx="214255" cy="0"/>
          </a:xfrm>
          <a:custGeom>
            <a:avLst/>
            <a:gdLst/>
            <a:ahLst/>
            <a:cxnLst/>
            <a:rect l="l" t="t" r="r" b="b"/>
            <a:pathLst>
              <a:path w="214255" h="0">
                <a:moveTo>
                  <a:pt x="0" y="0"/>
                </a:moveTo>
                <a:lnTo>
                  <a:pt x="214255" y="0"/>
                </a:lnTo>
              </a:path>
            </a:pathLst>
          </a:custGeom>
          <a:ln w="18288">
            <a:solidFill>
              <a:srgbClr val="48441F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6" name="object 16"/>
          <p:cNvSpPr/>
          <p:nvPr/>
        </p:nvSpPr>
        <p:spPr>
          <a:xfrm>
            <a:off x="3212592" y="8028431"/>
            <a:ext cx="34543" cy="0"/>
          </a:xfrm>
          <a:custGeom>
            <a:avLst/>
            <a:gdLst/>
            <a:ahLst/>
            <a:cxnLst/>
            <a:rect l="l" t="t" r="r" b="b"/>
            <a:pathLst>
              <a:path w="34543" h="0">
                <a:moveTo>
                  <a:pt x="0" y="0"/>
                </a:moveTo>
                <a:lnTo>
                  <a:pt x="34543" y="0"/>
                </a:lnTo>
              </a:path>
            </a:pathLst>
          </a:custGeom>
          <a:ln w="18288">
            <a:solidFill>
              <a:srgbClr val="48441F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7" name="object 17"/>
          <p:cNvSpPr/>
          <p:nvPr/>
        </p:nvSpPr>
        <p:spPr>
          <a:xfrm>
            <a:off x="3578352" y="8037576"/>
            <a:ext cx="798576" cy="0"/>
          </a:xfrm>
          <a:custGeom>
            <a:avLst/>
            <a:gdLst/>
            <a:ahLst/>
            <a:cxnLst/>
            <a:rect l="l" t="t" r="r" b="b"/>
            <a:pathLst>
              <a:path w="798576" h="0">
                <a:moveTo>
                  <a:pt x="0" y="0"/>
                </a:moveTo>
                <a:lnTo>
                  <a:pt x="798576" y="0"/>
                </a:lnTo>
              </a:path>
            </a:pathLst>
          </a:custGeom>
          <a:ln w="18288">
            <a:solidFill>
              <a:srgbClr val="282F48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8" name="object 18"/>
          <p:cNvSpPr/>
          <p:nvPr/>
        </p:nvSpPr>
        <p:spPr>
          <a:xfrm>
            <a:off x="3989832" y="7620000"/>
            <a:ext cx="0" cy="804672"/>
          </a:xfrm>
          <a:custGeom>
            <a:avLst/>
            <a:gdLst/>
            <a:ahLst/>
            <a:cxnLst/>
            <a:rect l="l" t="t" r="r" b="b"/>
            <a:pathLst>
              <a:path w="0" h="804672">
                <a:moveTo>
                  <a:pt x="0" y="804672"/>
                </a:moveTo>
                <a:lnTo>
                  <a:pt x="0" y="0"/>
                </a:lnTo>
              </a:path>
            </a:pathLst>
          </a:custGeom>
          <a:ln w="18288">
            <a:solidFill>
              <a:srgbClr val="2F344F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9" name="object 19"/>
          <p:cNvSpPr/>
          <p:nvPr/>
        </p:nvSpPr>
        <p:spPr>
          <a:xfrm>
            <a:off x="3218004" y="8412480"/>
            <a:ext cx="415211" cy="0"/>
          </a:xfrm>
          <a:custGeom>
            <a:avLst/>
            <a:gdLst/>
            <a:ahLst/>
            <a:cxnLst/>
            <a:rect l="l" t="t" r="r" b="b"/>
            <a:pathLst>
              <a:path w="415211" h="0">
                <a:moveTo>
                  <a:pt x="0" y="0"/>
                </a:moveTo>
                <a:lnTo>
                  <a:pt x="415211" y="0"/>
                </a:lnTo>
              </a:path>
            </a:pathLst>
          </a:custGeom>
          <a:ln w="12192">
            <a:solidFill>
              <a:srgbClr val="23231C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20" name="object 20"/>
          <p:cNvSpPr/>
          <p:nvPr/>
        </p:nvSpPr>
        <p:spPr>
          <a:xfrm>
            <a:off x="2852927" y="8412480"/>
            <a:ext cx="200190" cy="0"/>
          </a:xfrm>
          <a:custGeom>
            <a:avLst/>
            <a:gdLst/>
            <a:ahLst/>
            <a:cxnLst/>
            <a:rect l="l" t="t" r="r" b="b"/>
            <a:pathLst>
              <a:path w="200190" h="0">
                <a:moveTo>
                  <a:pt x="0" y="0"/>
                </a:moveTo>
                <a:lnTo>
                  <a:pt x="200190" y="0"/>
                </a:lnTo>
              </a:path>
            </a:pathLst>
          </a:custGeom>
          <a:ln w="12192">
            <a:solidFill>
              <a:srgbClr val="23231C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21" name="object 21"/>
          <p:cNvSpPr/>
          <p:nvPr/>
        </p:nvSpPr>
        <p:spPr>
          <a:xfrm>
            <a:off x="3400671" y="8223504"/>
            <a:ext cx="232543" cy="0"/>
          </a:xfrm>
          <a:custGeom>
            <a:avLst/>
            <a:gdLst/>
            <a:ahLst/>
            <a:cxnLst/>
            <a:rect l="l" t="t" r="r" b="b"/>
            <a:pathLst>
              <a:path w="232543" h="0">
                <a:moveTo>
                  <a:pt x="0" y="0"/>
                </a:moveTo>
                <a:lnTo>
                  <a:pt x="232543" y="0"/>
                </a:lnTo>
              </a:path>
            </a:pathLst>
          </a:custGeom>
          <a:ln w="12192">
            <a:solidFill>
              <a:srgbClr val="231F0F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22" name="object 22"/>
          <p:cNvSpPr/>
          <p:nvPr/>
        </p:nvSpPr>
        <p:spPr>
          <a:xfrm>
            <a:off x="3218004" y="8223504"/>
            <a:ext cx="24406" cy="0"/>
          </a:xfrm>
          <a:custGeom>
            <a:avLst/>
            <a:gdLst/>
            <a:ahLst/>
            <a:cxnLst/>
            <a:rect l="l" t="t" r="r" b="b"/>
            <a:pathLst>
              <a:path w="24406" h="0">
                <a:moveTo>
                  <a:pt x="0" y="0"/>
                </a:moveTo>
                <a:lnTo>
                  <a:pt x="24406" y="0"/>
                </a:lnTo>
              </a:path>
            </a:pathLst>
          </a:custGeom>
          <a:ln w="12192">
            <a:solidFill>
              <a:srgbClr val="231F0F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23" name="object 23"/>
          <p:cNvSpPr/>
          <p:nvPr/>
        </p:nvSpPr>
        <p:spPr>
          <a:xfrm>
            <a:off x="3614928" y="7997952"/>
            <a:ext cx="0" cy="420624"/>
          </a:xfrm>
          <a:custGeom>
            <a:avLst/>
            <a:gdLst/>
            <a:ahLst/>
            <a:cxnLst/>
            <a:rect l="l" t="t" r="r" b="b"/>
            <a:pathLst>
              <a:path w="0" h="420624">
                <a:moveTo>
                  <a:pt x="0" y="420624"/>
                </a:moveTo>
                <a:lnTo>
                  <a:pt x="0" y="0"/>
                </a:lnTo>
              </a:path>
            </a:pathLst>
          </a:custGeom>
          <a:ln w="12192">
            <a:solidFill>
              <a:srgbClr val="131823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24" name="object 24"/>
          <p:cNvSpPr/>
          <p:nvPr/>
        </p:nvSpPr>
        <p:spPr>
          <a:xfrm>
            <a:off x="3578352" y="8220456"/>
            <a:ext cx="932688" cy="0"/>
          </a:xfrm>
          <a:custGeom>
            <a:avLst/>
            <a:gdLst/>
            <a:ahLst/>
            <a:cxnLst/>
            <a:rect l="l" t="t" r="r" b="b"/>
            <a:pathLst>
              <a:path w="932688" h="0">
                <a:moveTo>
                  <a:pt x="0" y="0"/>
                </a:moveTo>
                <a:lnTo>
                  <a:pt x="932688" y="0"/>
                </a:lnTo>
              </a:path>
            </a:pathLst>
          </a:custGeom>
          <a:ln w="18288">
            <a:solidFill>
              <a:srgbClr val="1C2344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25" name="object 25"/>
          <p:cNvSpPr/>
          <p:nvPr/>
        </p:nvSpPr>
        <p:spPr>
          <a:xfrm>
            <a:off x="4364735" y="6833616"/>
            <a:ext cx="0" cy="1584959"/>
          </a:xfrm>
          <a:custGeom>
            <a:avLst/>
            <a:gdLst/>
            <a:ahLst/>
            <a:cxnLst/>
            <a:rect l="l" t="t" r="r" b="b"/>
            <a:pathLst>
              <a:path w="0" h="1584959">
                <a:moveTo>
                  <a:pt x="0" y="1584959"/>
                </a:moveTo>
                <a:lnTo>
                  <a:pt x="0" y="0"/>
                </a:lnTo>
              </a:path>
            </a:pathLst>
          </a:custGeom>
          <a:ln w="18288">
            <a:solidFill>
              <a:srgbClr val="2F2F2F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26" name="object 26"/>
          <p:cNvSpPr/>
          <p:nvPr/>
        </p:nvSpPr>
        <p:spPr>
          <a:xfrm>
            <a:off x="3578352" y="8409431"/>
            <a:ext cx="798576" cy="0"/>
          </a:xfrm>
          <a:custGeom>
            <a:avLst/>
            <a:gdLst/>
            <a:ahLst/>
            <a:cxnLst/>
            <a:rect l="l" t="t" r="r" b="b"/>
            <a:pathLst>
              <a:path w="798576" h="0">
                <a:moveTo>
                  <a:pt x="0" y="0"/>
                </a:moveTo>
                <a:lnTo>
                  <a:pt x="798576" y="0"/>
                </a:lnTo>
              </a:path>
            </a:pathLst>
          </a:custGeom>
          <a:ln w="18288">
            <a:solidFill>
              <a:srgbClr val="282B44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27" name="object 27"/>
          <p:cNvSpPr txBox="1"/>
          <p:nvPr/>
        </p:nvSpPr>
        <p:spPr>
          <a:xfrm>
            <a:off x="987044" y="415290"/>
            <a:ext cx="5791200" cy="576135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algn="just" marL="48895" marR="47625">
              <a:lnSpc>
                <a:spcPct val="100000"/>
              </a:lnSpc>
            </a:pPr>
            <a:r>
              <a:rPr dirty="0" smtClean="0" sz="1050" spc="10">
                <a:solidFill>
                  <a:srgbClr val="0E1A41"/>
                </a:solidFill>
                <a:latin typeface="Times New Roman"/>
                <a:cs typeface="Times New Roman"/>
              </a:rPr>
              <a:t>Satellite</a:t>
            </a:r>
            <a:r>
              <a:rPr dirty="0" smtClean="0" sz="1050" spc="-45">
                <a:solidFill>
                  <a:srgbClr val="0E1A41"/>
                </a:solidFill>
                <a:latin typeface="Times New Roman"/>
                <a:cs typeface="Times New Roman"/>
              </a:rPr>
              <a:t> </a:t>
            </a:r>
            <a:r>
              <a:rPr dirty="0" smtClean="0" sz="1050" spc="30">
                <a:solidFill>
                  <a:srgbClr val="0E1A41"/>
                </a:solidFill>
                <a:latin typeface="Times New Roman"/>
                <a:cs typeface="Times New Roman"/>
              </a:rPr>
              <a:t>Image</a:t>
            </a:r>
            <a:r>
              <a:rPr dirty="0" smtClean="0" sz="1050" spc="5">
                <a:solidFill>
                  <a:srgbClr val="0E1A41"/>
                </a:solidFill>
                <a:latin typeface="Times New Roman"/>
                <a:cs typeface="Times New Roman"/>
              </a:rPr>
              <a:t> </a:t>
            </a:r>
            <a:r>
              <a:rPr dirty="0" smtClean="0" sz="1050" spc="-10">
                <a:solidFill>
                  <a:srgbClr val="0E1A41"/>
                </a:solidFill>
                <a:latin typeface="Times New Roman"/>
                <a:cs typeface="Times New Roman"/>
              </a:rPr>
              <a:t>Analysis</a:t>
            </a:r>
            <a:r>
              <a:rPr dirty="0" smtClean="0" sz="1050" spc="-10">
                <a:solidFill>
                  <a:srgbClr val="0E1A41"/>
                </a:solidFill>
                <a:latin typeface="Times New Roman"/>
                <a:cs typeface="Times New Roman"/>
              </a:rPr>
              <a:t>                </a:t>
            </a:r>
            <a:r>
              <a:rPr dirty="0" smtClean="0" sz="1050" spc="10">
                <a:solidFill>
                  <a:srgbClr val="0E1A41"/>
                </a:solidFill>
                <a:latin typeface="Times New Roman"/>
                <a:cs typeface="Times New Roman"/>
              </a:rPr>
              <a:t> </a:t>
            </a:r>
            <a:r>
              <a:rPr dirty="0" smtClean="0" baseline="2645" sz="1575" spc="-30">
                <a:solidFill>
                  <a:srgbClr val="1A5216"/>
                </a:solidFill>
                <a:latin typeface="Times New Roman"/>
                <a:cs typeface="Times New Roman"/>
              </a:rPr>
              <a:t>(</a:t>
            </a:r>
            <a:r>
              <a:rPr dirty="0" smtClean="0" baseline="2645" sz="1575" spc="15">
                <a:solidFill>
                  <a:srgbClr val="950F13"/>
                </a:solidFill>
                <a:latin typeface="Times New Roman"/>
                <a:cs typeface="Times New Roman"/>
              </a:rPr>
              <a:t>Satellite</a:t>
            </a:r>
            <a:r>
              <a:rPr dirty="0" smtClean="0" baseline="2645" sz="1575" spc="-67">
                <a:solidFill>
                  <a:srgbClr val="950F13"/>
                </a:solidFill>
                <a:latin typeface="Times New Roman"/>
                <a:cs typeface="Times New Roman"/>
              </a:rPr>
              <a:t> </a:t>
            </a:r>
            <a:r>
              <a:rPr dirty="0" smtClean="0" baseline="2645" sz="1575" spc="30">
                <a:solidFill>
                  <a:srgbClr val="950F13"/>
                </a:solidFill>
                <a:latin typeface="Times New Roman"/>
                <a:cs typeface="Times New Roman"/>
              </a:rPr>
              <a:t>Image</a:t>
            </a:r>
            <a:r>
              <a:rPr dirty="0" smtClean="0" baseline="2645" sz="1575" spc="-60">
                <a:solidFill>
                  <a:srgbClr val="950F13"/>
                </a:solidFill>
                <a:latin typeface="Times New Roman"/>
                <a:cs typeface="Times New Roman"/>
              </a:rPr>
              <a:t> </a:t>
            </a:r>
            <a:r>
              <a:rPr dirty="0" smtClean="0" baseline="2645" sz="1575" spc="7">
                <a:solidFill>
                  <a:srgbClr val="950F13"/>
                </a:solidFill>
                <a:latin typeface="Times New Roman"/>
                <a:cs typeface="Times New Roman"/>
              </a:rPr>
              <a:t>Description</a:t>
            </a:r>
            <a:r>
              <a:rPr dirty="0" smtClean="0" baseline="2645" sz="1575" spc="179">
                <a:solidFill>
                  <a:srgbClr val="950F13"/>
                </a:solidFill>
                <a:latin typeface="Times New Roman"/>
                <a:cs typeface="Times New Roman"/>
              </a:rPr>
              <a:t> </a:t>
            </a:r>
            <a:r>
              <a:rPr dirty="0" smtClean="0" baseline="2645" sz="1575" spc="-7">
                <a:solidFill>
                  <a:srgbClr val="950F13"/>
                </a:solidFill>
                <a:latin typeface="Times New Roman"/>
                <a:cs typeface="Times New Roman"/>
              </a:rPr>
              <a:t>File</a:t>
            </a:r>
            <a:r>
              <a:rPr dirty="0" smtClean="0" baseline="2645" sz="1575" spc="-44">
                <a:solidFill>
                  <a:srgbClr val="950F13"/>
                </a:solidFill>
                <a:latin typeface="Times New Roman"/>
                <a:cs typeface="Times New Roman"/>
              </a:rPr>
              <a:t>s</a:t>
            </a:r>
            <a:r>
              <a:rPr dirty="0" smtClean="0" baseline="2645" sz="1575" spc="82">
                <a:solidFill>
                  <a:srgbClr val="1A5216"/>
                </a:solidFill>
                <a:latin typeface="Times New Roman"/>
                <a:cs typeface="Times New Roman"/>
              </a:rPr>
              <a:t>)</a:t>
            </a:r>
            <a:r>
              <a:rPr dirty="0" smtClean="0" baseline="2645" sz="1575" spc="82">
                <a:solidFill>
                  <a:srgbClr val="1A5216"/>
                </a:solidFill>
                <a:latin typeface="Times New Roman"/>
                <a:cs typeface="Times New Roman"/>
              </a:rPr>
              <a:t>                 </a:t>
            </a:r>
            <a:r>
              <a:rPr dirty="0" smtClean="0" baseline="2645" sz="1575" spc="142">
                <a:solidFill>
                  <a:srgbClr val="1A5216"/>
                </a:solidFill>
                <a:latin typeface="Times New Roman"/>
                <a:cs typeface="Times New Roman"/>
              </a:rPr>
              <a:t> </a:t>
            </a:r>
            <a:r>
              <a:rPr dirty="0" smtClean="0" sz="1050" spc="50">
                <a:solidFill>
                  <a:srgbClr val="0E1A41"/>
                </a:solidFill>
                <a:latin typeface="Times New Roman"/>
                <a:cs typeface="Times New Roman"/>
              </a:rPr>
              <a:t>Dr.</a:t>
            </a:r>
            <a:r>
              <a:rPr dirty="0" smtClean="0" sz="1050" spc="-10">
                <a:solidFill>
                  <a:srgbClr val="0E1A41"/>
                </a:solidFill>
                <a:latin typeface="Times New Roman"/>
                <a:cs typeface="Times New Roman"/>
              </a:rPr>
              <a:t> </a:t>
            </a:r>
            <a:r>
              <a:rPr dirty="0" smtClean="0" sz="1050" spc="5">
                <a:solidFill>
                  <a:srgbClr val="0E1A41"/>
                </a:solidFill>
                <a:latin typeface="Times New Roman"/>
                <a:cs typeface="Times New Roman"/>
              </a:rPr>
              <a:t>Aurass</a:t>
            </a:r>
            <a:r>
              <a:rPr dirty="0" smtClean="0" sz="1050" spc="95">
                <a:solidFill>
                  <a:srgbClr val="0E1A41"/>
                </a:solidFill>
                <a:latin typeface="Times New Roman"/>
                <a:cs typeface="Times New Roman"/>
              </a:rPr>
              <a:t> </a:t>
            </a:r>
            <a:r>
              <a:rPr dirty="0" smtClean="0" sz="1050" spc="10">
                <a:solidFill>
                  <a:srgbClr val="0E1A41"/>
                </a:solidFill>
                <a:latin typeface="Times New Roman"/>
                <a:cs typeface="Times New Roman"/>
              </a:rPr>
              <a:t>Muhi</a:t>
            </a:r>
            <a:r>
              <a:rPr dirty="0" smtClean="0" sz="1050" spc="35">
                <a:solidFill>
                  <a:srgbClr val="0E1A41"/>
                </a:solidFill>
                <a:latin typeface="Times New Roman"/>
                <a:cs typeface="Times New Roman"/>
              </a:rPr>
              <a:t> </a:t>
            </a:r>
            <a:r>
              <a:rPr dirty="0" smtClean="0" sz="1050" spc="45">
                <a:solidFill>
                  <a:srgbClr val="0E1A41"/>
                </a:solidFill>
                <a:latin typeface="Times New Roman"/>
                <a:cs typeface="Times New Roman"/>
              </a:rPr>
              <a:t>Taha</a:t>
            </a:r>
            <a:endParaRPr sz="1050">
              <a:latin typeface="Times New Roman"/>
              <a:cs typeface="Times New Roman"/>
            </a:endParaRPr>
          </a:p>
          <a:p>
            <a:pPr>
              <a:lnSpc>
                <a:spcPts val="700"/>
              </a:lnSpc>
              <a:spcBef>
                <a:spcPts val="48"/>
              </a:spcBef>
            </a:pPr>
            <a:endParaRPr sz="700"/>
          </a:p>
          <a:p>
            <a:pPr algn="just" marL="12700" marR="389890">
              <a:lnSpc>
                <a:spcPct val="100000"/>
              </a:lnSpc>
            </a:pPr>
            <a:r>
              <a:rPr dirty="0" smtClean="0" sz="1250" spc="70">
                <a:solidFill>
                  <a:srgbClr val="030303"/>
                </a:solidFill>
                <a:latin typeface="Times New Roman"/>
                <a:cs typeface="Times New Roman"/>
              </a:rPr>
              <a:t>M-Motorola®</a:t>
            </a:r>
            <a:r>
              <a:rPr dirty="0" smtClean="0" sz="1250" spc="1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byte</a:t>
            </a:r>
            <a:r>
              <a:rPr dirty="0" smtClean="0" sz="1250" spc="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order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(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Sun™,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HP®,</a:t>
            </a:r>
            <a:r>
              <a:rPr dirty="0" smtClean="0" sz="1250" spc="9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and</a:t>
            </a:r>
            <a:r>
              <a:rPr dirty="0" smtClean="0" sz="1250" spc="-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90">
                <a:solidFill>
                  <a:srgbClr val="030303"/>
                </a:solidFill>
                <a:latin typeface="Times New Roman"/>
                <a:cs typeface="Times New Roman"/>
              </a:rPr>
              <a:t>others</a:t>
            </a:r>
            <a:r>
              <a:rPr dirty="0" smtClean="0" sz="1250" spc="75">
                <a:solidFill>
                  <a:srgbClr val="030303"/>
                </a:solidFill>
                <a:latin typeface="Times New Roman"/>
                <a:cs typeface="Times New Roman"/>
              </a:rPr>
              <a:t>)</a:t>
            </a:r>
            <a:r>
              <a:rPr dirty="0" smtClean="0" sz="1250" spc="85">
                <a:solidFill>
                  <a:srgbClr val="030303"/>
                </a:solidFill>
                <a:latin typeface="Times New Roman"/>
                <a:cs typeface="Times New Roman"/>
              </a:rPr>
              <a:t>-also</a:t>
            </a:r>
            <a:r>
              <a:rPr dirty="0" smtClean="0" sz="1250" spc="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known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as</a:t>
            </a:r>
            <a:r>
              <a:rPr dirty="0" smtClean="0" sz="1250" spc="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20">
                <a:solidFill>
                  <a:srgbClr val="030303"/>
                </a:solidFill>
                <a:latin typeface="Times New Roman"/>
                <a:cs typeface="Times New Roman"/>
              </a:rPr>
              <a:t>big</a:t>
            </a:r>
            <a:r>
              <a:rPr dirty="0" smtClean="0" sz="1250" spc="1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endian</a:t>
            </a:r>
            <a:endParaRPr sz="1250">
              <a:latin typeface="Times New Roman"/>
              <a:cs typeface="Times New Roman"/>
            </a:endParaRPr>
          </a:p>
          <a:p>
            <a:pPr marL="12700" marR="78105" indent="5715">
              <a:lnSpc>
                <a:spcPct val="188800"/>
              </a:lnSpc>
              <a:spcBef>
                <a:spcPts val="45"/>
              </a:spcBef>
            </a:pP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default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byte</a:t>
            </a:r>
            <a:r>
              <a:rPr dirty="0" smtClean="0" sz="1250" spc="9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order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is</a:t>
            </a:r>
            <a:r>
              <a:rPr dirty="0" smtClean="0" sz="1250" spc="-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same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as</a:t>
            </a:r>
            <a:r>
              <a:rPr dirty="0" smtClean="0" sz="1250" spc="-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that</a:t>
            </a:r>
            <a:r>
              <a:rPr dirty="0" smtClean="0" sz="1250" spc="-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-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host</a:t>
            </a:r>
            <a:r>
              <a:rPr dirty="0" smtClean="0" sz="1250" spc="-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machine</a:t>
            </a:r>
            <a:r>
              <a:rPr dirty="0" smtClean="0" sz="1250" spc="9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executing</a:t>
            </a:r>
            <a:r>
              <a:rPr dirty="0" smtClean="0" sz="1250" spc="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software.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5">
                <a:solidFill>
                  <a:srgbClr val="030303"/>
                </a:solidFill>
                <a:latin typeface="Times New Roman"/>
                <a:cs typeface="Times New Roman"/>
              </a:rPr>
              <a:t>Layout-the</a:t>
            </a:r>
            <a:r>
              <a:rPr dirty="0" smtClean="0" sz="1250" spc="1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organization</a:t>
            </a:r>
            <a:r>
              <a:rPr dirty="0" smtClean="0" sz="1250" spc="10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bands</a:t>
            </a:r>
            <a:r>
              <a:rPr dirty="0" smtClean="0" sz="1250" spc="1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in</a:t>
            </a:r>
            <a:r>
              <a:rPr dirty="0" smtClean="0" sz="1250" spc="-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image</a:t>
            </a:r>
            <a:r>
              <a:rPr dirty="0" smtClean="0" sz="1250" spc="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file.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Acceptable</a:t>
            </a:r>
            <a:r>
              <a:rPr dirty="0" smtClean="0" sz="1250" spc="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values</a:t>
            </a:r>
            <a:r>
              <a:rPr dirty="0" smtClean="0" sz="1250" spc="1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30303"/>
                </a:solidFill>
                <a:latin typeface="Times New Roman"/>
                <a:cs typeface="Times New Roman"/>
              </a:rPr>
              <a:t>are:</a:t>
            </a:r>
            <a:endParaRPr sz="1250">
              <a:latin typeface="Times New Roman"/>
              <a:cs typeface="Times New Roman"/>
            </a:endParaRPr>
          </a:p>
          <a:p>
            <a:pPr marL="12700" marR="2442845">
              <a:lnSpc>
                <a:spcPts val="2880"/>
              </a:lnSpc>
              <a:spcBef>
                <a:spcPts val="229"/>
              </a:spcBef>
            </a:pPr>
            <a:r>
              <a:rPr dirty="0" smtClean="0" sz="1250" spc="135">
                <a:solidFill>
                  <a:srgbClr val="030303"/>
                </a:solidFill>
                <a:latin typeface="Times New Roman"/>
                <a:cs typeface="Times New Roman"/>
              </a:rPr>
              <a:t>Bil-Band</a:t>
            </a:r>
            <a:r>
              <a:rPr dirty="0" smtClean="0" sz="1250" spc="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interleaved</a:t>
            </a:r>
            <a:r>
              <a:rPr dirty="0" smtClean="0" sz="1250" spc="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by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line.</a:t>
            </a:r>
            <a:r>
              <a:rPr dirty="0" smtClean="0" sz="1250" spc="7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This</a:t>
            </a:r>
            <a:r>
              <a:rPr dirty="0" smtClean="0" sz="1250" spc="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5">
                <a:solidFill>
                  <a:srgbClr val="030303"/>
                </a:solidFill>
                <a:latin typeface="Times New Roman"/>
                <a:cs typeface="Times New Roman"/>
              </a:rPr>
              <a:t>is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default.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35">
                <a:solidFill>
                  <a:srgbClr val="030303"/>
                </a:solidFill>
                <a:latin typeface="Times New Roman"/>
                <a:cs typeface="Times New Roman"/>
              </a:rPr>
              <a:t>Bip-Band</a:t>
            </a:r>
            <a:r>
              <a:rPr dirty="0" smtClean="0" sz="1250" spc="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interleaved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by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30303"/>
                </a:solidFill>
                <a:latin typeface="Times New Roman"/>
                <a:cs typeface="Times New Roman"/>
              </a:rPr>
              <a:t>pixel.</a:t>
            </a:r>
            <a:endParaRPr sz="1250">
              <a:latin typeface="Times New Roman"/>
              <a:cs typeface="Times New Roman"/>
            </a:endParaRPr>
          </a:p>
          <a:p>
            <a:pPr>
              <a:lnSpc>
                <a:spcPts val="1000"/>
              </a:lnSpc>
              <a:spcBef>
                <a:spcPts val="6"/>
              </a:spcBef>
            </a:pPr>
            <a:endParaRPr sz="1000"/>
          </a:p>
          <a:p>
            <a:pPr algn="just" marL="12700" marR="4239260">
              <a:lnSpc>
                <a:spcPct val="100000"/>
              </a:lnSpc>
            </a:pPr>
            <a:r>
              <a:rPr dirty="0" smtClean="0" sz="1250" spc="135">
                <a:solidFill>
                  <a:srgbClr val="030303"/>
                </a:solidFill>
                <a:latin typeface="Times New Roman"/>
                <a:cs typeface="Times New Roman"/>
              </a:rPr>
              <a:t>Bsq-Band</a:t>
            </a:r>
            <a:r>
              <a:rPr dirty="0" smtClean="0" sz="1250" spc="7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sequential.</a:t>
            </a:r>
            <a:endParaRPr sz="1250">
              <a:latin typeface="Times New Roman"/>
              <a:cs typeface="Times New Roman"/>
            </a:endParaRPr>
          </a:p>
          <a:p>
            <a:pPr>
              <a:lnSpc>
                <a:spcPts val="1200"/>
              </a:lnSpc>
              <a:spcBef>
                <a:spcPts val="48"/>
              </a:spcBef>
            </a:pPr>
            <a:endParaRPr sz="1200"/>
          </a:p>
          <a:p>
            <a:pPr algn="just" marL="12700" marR="12700" indent="12065">
              <a:lnSpc>
                <a:spcPct val="102400"/>
              </a:lnSpc>
            </a:pPr>
            <a:r>
              <a:rPr dirty="0" smtClean="0" sz="1250" spc="80">
                <a:solidFill>
                  <a:srgbClr val="030303"/>
                </a:solidFill>
                <a:latin typeface="Times New Roman"/>
                <a:cs typeface="Times New Roman"/>
              </a:rPr>
              <a:t>Skipbytes-the</a:t>
            </a:r>
            <a:r>
              <a:rPr dirty="0" smtClean="0" sz="1250" spc="9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number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8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bytes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8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data</a:t>
            </a:r>
            <a:r>
              <a:rPr dirty="0" smtClean="0" sz="1250" spc="7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in</a:t>
            </a:r>
            <a:r>
              <a:rPr dirty="0" smtClean="0" sz="1250" spc="-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1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image</a:t>
            </a:r>
            <a:r>
              <a:rPr dirty="0" smtClean="0" sz="1250" spc="1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file</a:t>
            </a:r>
            <a:r>
              <a:rPr dirty="0" smtClean="0" sz="1250" spc="114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7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skip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reach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10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start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8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image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9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data.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This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keyword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allows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you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bypass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1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any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7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existing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image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9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header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information</a:t>
            </a:r>
            <a:r>
              <a:rPr dirty="0" smtClean="0" sz="1250" spc="7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in</a:t>
            </a:r>
            <a:r>
              <a:rPr dirty="0" smtClean="0" sz="1250" spc="-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file.</a:t>
            </a:r>
            <a:r>
              <a:rPr dirty="0" smtClean="0" sz="1250" spc="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default</a:t>
            </a:r>
            <a:r>
              <a:rPr dirty="0" smtClean="0" sz="1250" spc="-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value</a:t>
            </a:r>
            <a:r>
              <a:rPr dirty="0" smtClean="0" sz="1250" spc="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5">
                <a:solidFill>
                  <a:srgbClr val="030303"/>
                </a:solidFill>
                <a:latin typeface="Times New Roman"/>
                <a:cs typeface="Times New Roman"/>
              </a:rPr>
              <a:t>is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90">
                <a:solidFill>
                  <a:srgbClr val="030303"/>
                </a:solidFill>
                <a:latin typeface="Times New Roman"/>
                <a:cs typeface="Times New Roman"/>
              </a:rPr>
              <a:t>0</a:t>
            </a:r>
            <a:r>
              <a:rPr dirty="0" smtClean="0" sz="1250" spc="-7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30303"/>
                </a:solidFill>
                <a:latin typeface="Times New Roman"/>
                <a:cs typeface="Times New Roman"/>
              </a:rPr>
              <a:t>bytes.</a:t>
            </a:r>
            <a:endParaRPr sz="1250">
              <a:latin typeface="Times New Roman"/>
              <a:cs typeface="Times New Roman"/>
            </a:endParaRPr>
          </a:p>
          <a:p>
            <a:pPr>
              <a:lnSpc>
                <a:spcPts val="1300"/>
              </a:lnSpc>
              <a:spcBef>
                <a:spcPts val="42"/>
              </a:spcBef>
            </a:pPr>
            <a:endParaRPr sz="1300"/>
          </a:p>
          <a:p>
            <a:pPr marL="12700" marR="16510">
              <a:lnSpc>
                <a:spcPts val="1490"/>
              </a:lnSpc>
            </a:pPr>
            <a:r>
              <a:rPr dirty="0" smtClean="0" sz="1250" spc="110">
                <a:solidFill>
                  <a:srgbClr val="030303"/>
                </a:solidFill>
                <a:latin typeface="Times New Roman"/>
                <a:cs typeface="Times New Roman"/>
              </a:rPr>
              <a:t>Ulxmap-the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x-axis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map</a:t>
            </a:r>
            <a:r>
              <a:rPr dirty="0" smtClean="0" sz="1250" spc="-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coordinate</a:t>
            </a:r>
            <a:r>
              <a:rPr dirty="0" smtClean="0" sz="1250" spc="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-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center</a:t>
            </a:r>
            <a:r>
              <a:rPr dirty="0" smtClean="0" sz="1250" spc="-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-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upper</a:t>
            </a:r>
            <a:r>
              <a:rPr dirty="0" smtClean="0" sz="1250" spc="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left</a:t>
            </a:r>
            <a:r>
              <a:rPr dirty="0" smtClean="0" sz="1250" spc="-7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pixel.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If</a:t>
            </a:r>
            <a:r>
              <a:rPr dirty="0" smtClean="0" sz="1250" spc="-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you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specify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this</a:t>
            </a:r>
            <a:r>
              <a:rPr dirty="0" smtClean="0" sz="1250" spc="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parameter,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set</a:t>
            </a:r>
            <a:r>
              <a:rPr dirty="0" smtClean="0" sz="1250" spc="-1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ulymap,</a:t>
            </a:r>
            <a:r>
              <a:rPr dirty="0" smtClean="0" sz="1250" spc="8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too;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otherwise,</a:t>
            </a:r>
            <a:r>
              <a:rPr dirty="0" smtClean="0" sz="1250" spc="7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default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value</a:t>
            </a:r>
            <a:r>
              <a:rPr dirty="0" smtClean="0" sz="1250" spc="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5">
                <a:solidFill>
                  <a:srgbClr val="030303"/>
                </a:solidFill>
                <a:latin typeface="Times New Roman"/>
                <a:cs typeface="Times New Roman"/>
              </a:rPr>
              <a:t>is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used.</a:t>
            </a:r>
            <a:endParaRPr sz="1250">
              <a:latin typeface="Times New Roman"/>
              <a:cs typeface="Times New Roman"/>
            </a:endParaRPr>
          </a:p>
          <a:p>
            <a:pPr>
              <a:lnSpc>
                <a:spcPts val="1200"/>
              </a:lnSpc>
              <a:spcBef>
                <a:spcPts val="95"/>
              </a:spcBef>
            </a:pPr>
            <a:endParaRPr sz="1200"/>
          </a:p>
          <a:p>
            <a:pPr marL="12700" marR="20955">
              <a:lnSpc>
                <a:spcPct val="102400"/>
              </a:lnSpc>
            </a:pPr>
            <a:r>
              <a:rPr dirty="0" smtClean="0" sz="1250" spc="110">
                <a:solidFill>
                  <a:srgbClr val="030303"/>
                </a:solidFill>
                <a:latin typeface="Times New Roman"/>
                <a:cs typeface="Times New Roman"/>
              </a:rPr>
              <a:t>Ulymap-the</a:t>
            </a:r>
            <a:r>
              <a:rPr dirty="0" smtClean="0" sz="1250" spc="1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y-axis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map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coordinate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center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upper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7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left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pixel.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If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30303"/>
                </a:solidFill>
                <a:latin typeface="Times New Roman"/>
                <a:cs typeface="Times New Roman"/>
              </a:rPr>
              <a:t>this</a:t>
            </a:r>
            <a:r>
              <a:rPr dirty="0" smtClean="0" sz="1250" spc="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parameter</a:t>
            </a:r>
            <a:r>
              <a:rPr dirty="0" smtClean="0" sz="1250" spc="1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is</a:t>
            </a:r>
            <a:r>
              <a:rPr dirty="0" smtClean="0" sz="1250" spc="-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specified,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ulxmap</a:t>
            </a:r>
            <a:r>
              <a:rPr dirty="0" smtClean="0" sz="1250" spc="-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must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also</a:t>
            </a:r>
            <a:r>
              <a:rPr dirty="0" smtClean="0" sz="1250" spc="-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be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set;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otherwise,</a:t>
            </a:r>
            <a:r>
              <a:rPr dirty="0" smtClean="0" sz="1250" spc="1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-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default</a:t>
            </a:r>
            <a:r>
              <a:rPr dirty="0" smtClean="0" sz="1250" spc="-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value</a:t>
            </a:r>
            <a:r>
              <a:rPr dirty="0" smtClean="0" sz="1250" spc="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5">
                <a:solidFill>
                  <a:srgbClr val="030303"/>
                </a:solidFill>
                <a:latin typeface="Times New Roman"/>
                <a:cs typeface="Times New Roman"/>
              </a:rPr>
              <a:t>is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used.</a:t>
            </a:r>
            <a:endParaRPr sz="1250">
              <a:latin typeface="Times New Roman"/>
              <a:cs typeface="Times New Roman"/>
            </a:endParaRPr>
          </a:p>
          <a:p>
            <a:pPr>
              <a:lnSpc>
                <a:spcPts val="1200"/>
              </a:lnSpc>
              <a:spcBef>
                <a:spcPts val="48"/>
              </a:spcBef>
            </a:pPr>
            <a:endParaRPr sz="1200"/>
          </a:p>
          <a:p>
            <a:pPr marL="12700" marR="20955" indent="5715">
              <a:lnSpc>
                <a:spcPct val="102400"/>
              </a:lnSpc>
            </a:pPr>
            <a:r>
              <a:rPr dirty="0" smtClean="0" sz="1250" spc="125">
                <a:solidFill>
                  <a:srgbClr val="030303"/>
                </a:solidFill>
                <a:latin typeface="Times New Roman"/>
                <a:cs typeface="Times New Roman"/>
              </a:rPr>
              <a:t>Xdim-the</a:t>
            </a:r>
            <a:r>
              <a:rPr dirty="0" smtClean="0" sz="1250" spc="1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x-dimension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8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pixel</a:t>
            </a:r>
            <a:r>
              <a:rPr dirty="0" smtClean="0" sz="1250" spc="1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in</a:t>
            </a:r>
            <a:r>
              <a:rPr dirty="0" smtClean="0" sz="1250" spc="-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map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units.</a:t>
            </a:r>
            <a:r>
              <a:rPr dirty="0" smtClean="0" sz="1250" spc="1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29">
                <a:solidFill>
                  <a:srgbClr val="030303"/>
                </a:solidFill>
                <a:latin typeface="Arial"/>
                <a:cs typeface="Arial"/>
              </a:rPr>
              <a:t>If</a:t>
            </a:r>
            <a:r>
              <a:rPr dirty="0" smtClean="0" sz="1250" spc="-215">
                <a:solidFill>
                  <a:srgbClr val="030303"/>
                </a:solidFill>
                <a:latin typeface="Arial"/>
                <a:cs typeface="Arial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this</a:t>
            </a:r>
            <a:r>
              <a:rPr dirty="0" smtClean="0" sz="1250" spc="9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parameter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is</a:t>
            </a:r>
            <a:r>
              <a:rPr dirty="0" smtClean="0" sz="1250" spc="9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specified,</a:t>
            </a:r>
            <a:r>
              <a:rPr dirty="0" smtClean="0" sz="1250" spc="1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ydim,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ulxmap,</a:t>
            </a:r>
            <a:r>
              <a:rPr dirty="0" smtClean="0" sz="1250" spc="8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and</a:t>
            </a:r>
            <a:r>
              <a:rPr dirty="0" smtClean="0" sz="1250" spc="-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ulymap</a:t>
            </a:r>
            <a:r>
              <a:rPr dirty="0" smtClean="0" sz="1250" spc="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must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also</a:t>
            </a:r>
            <a:r>
              <a:rPr dirty="0" smtClean="0" sz="1250" spc="-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be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set;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otherwise,</a:t>
            </a:r>
            <a:r>
              <a:rPr dirty="0" smtClean="0" sz="1250" spc="7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-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default</a:t>
            </a:r>
            <a:r>
              <a:rPr dirty="0" smtClean="0" sz="1250" spc="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value</a:t>
            </a:r>
            <a:r>
              <a:rPr dirty="0" smtClean="0" sz="1250" spc="7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is</a:t>
            </a:r>
            <a:r>
              <a:rPr dirty="0" smtClean="0" sz="1250" spc="-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used.</a:t>
            </a:r>
            <a:endParaRPr sz="1250">
              <a:latin typeface="Times New Roman"/>
              <a:cs typeface="Times New Roman"/>
            </a:endParaRPr>
          </a:p>
          <a:p>
            <a:pPr>
              <a:lnSpc>
                <a:spcPts val="1200"/>
              </a:lnSpc>
              <a:spcBef>
                <a:spcPts val="96"/>
              </a:spcBef>
            </a:pPr>
            <a:endParaRPr sz="1200"/>
          </a:p>
          <a:p>
            <a:pPr marL="12700" marR="20955" indent="12065">
              <a:lnSpc>
                <a:spcPct val="102400"/>
              </a:lnSpc>
            </a:pP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Y</a:t>
            </a:r>
            <a:r>
              <a:rPr dirty="0" smtClean="0" sz="1250" spc="150">
                <a:solidFill>
                  <a:srgbClr val="030303"/>
                </a:solidFill>
                <a:latin typeface="Times New Roman"/>
                <a:cs typeface="Times New Roman"/>
              </a:rPr>
              <a:t>dim-the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y-dimension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8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pixel</a:t>
            </a:r>
            <a:r>
              <a:rPr dirty="0" smtClean="0" sz="1250" spc="1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in</a:t>
            </a:r>
            <a:r>
              <a:rPr dirty="0" smtClean="0" sz="1250" spc="-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map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units.</a:t>
            </a:r>
            <a:r>
              <a:rPr dirty="0" smtClean="0" sz="1250" spc="1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29">
                <a:solidFill>
                  <a:srgbClr val="030303"/>
                </a:solidFill>
                <a:latin typeface="Arial"/>
                <a:cs typeface="Arial"/>
              </a:rPr>
              <a:t>If</a:t>
            </a:r>
            <a:r>
              <a:rPr dirty="0" smtClean="0" sz="1250" spc="-215">
                <a:solidFill>
                  <a:srgbClr val="030303"/>
                </a:solidFill>
                <a:latin typeface="Arial"/>
                <a:cs typeface="Arial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this</a:t>
            </a:r>
            <a:r>
              <a:rPr dirty="0" smtClean="0" sz="1250" spc="9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parameter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is</a:t>
            </a:r>
            <a:r>
              <a:rPr dirty="0" smtClean="0" sz="1250" spc="9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specified,</a:t>
            </a:r>
            <a:r>
              <a:rPr dirty="0" smtClean="0" sz="1250" spc="1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xdim,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ulxmap,</a:t>
            </a:r>
            <a:r>
              <a:rPr dirty="0" smtClean="0" sz="1250" spc="8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and</a:t>
            </a:r>
            <a:r>
              <a:rPr dirty="0" smtClean="0" sz="1250" spc="-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ulymap</a:t>
            </a:r>
            <a:r>
              <a:rPr dirty="0" smtClean="0" sz="1250" spc="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must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also</a:t>
            </a:r>
            <a:r>
              <a:rPr dirty="0" smtClean="0" sz="1250" spc="-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be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set;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otherwise,</a:t>
            </a:r>
            <a:r>
              <a:rPr dirty="0" smtClean="0" sz="1250" spc="7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-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default</a:t>
            </a:r>
            <a:r>
              <a:rPr dirty="0" smtClean="0" sz="1250" spc="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value</a:t>
            </a:r>
            <a:r>
              <a:rPr dirty="0" smtClean="0" sz="1250" spc="7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is</a:t>
            </a:r>
            <a:r>
              <a:rPr dirty="0" smtClean="0" sz="1250" spc="-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used.</a:t>
            </a:r>
            <a:endParaRPr sz="1250">
              <a:latin typeface="Times New Roman"/>
              <a:cs typeface="Times New Roman"/>
            </a:endParaRPr>
          </a:p>
          <a:p>
            <a:pPr>
              <a:lnSpc>
                <a:spcPts val="1300"/>
              </a:lnSpc>
              <a:spcBef>
                <a:spcPts val="90"/>
              </a:spcBef>
            </a:pPr>
            <a:endParaRPr sz="1300"/>
          </a:p>
          <a:p>
            <a:pPr marL="18415" marR="24765">
              <a:lnSpc>
                <a:spcPts val="1490"/>
              </a:lnSpc>
            </a:pP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1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following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figure</a:t>
            </a:r>
            <a:r>
              <a:rPr dirty="0" smtClean="0" sz="1250" spc="1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shows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1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default</a:t>
            </a:r>
            <a:r>
              <a:rPr dirty="0" smtClean="0" sz="1250" spc="1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values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for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ulxmap,</a:t>
            </a:r>
            <a:r>
              <a:rPr dirty="0" smtClean="0" sz="1250" spc="1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ulymap,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9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xdim,</a:t>
            </a:r>
            <a:r>
              <a:rPr dirty="0" smtClean="0" sz="1250" spc="1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and</a:t>
            </a:r>
            <a:r>
              <a:rPr dirty="0" smtClean="0" sz="1250" spc="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ydim.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center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-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upper</a:t>
            </a:r>
            <a:r>
              <a:rPr dirty="0" smtClean="0" sz="1250" spc="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left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pixel</a:t>
            </a:r>
            <a:r>
              <a:rPr dirty="0" smtClean="0" sz="1250" spc="-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has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map:</a:t>
            </a:r>
            <a:endParaRPr sz="1250">
              <a:latin typeface="Times New Roman"/>
              <a:cs typeface="Times New Roman"/>
            </a:endParaRPr>
          </a:p>
        </p:txBody>
      </p:sp>
      <p:sp>
        <p:nvSpPr>
          <p:cNvPr id="28" name="object 28"/>
          <p:cNvSpPr txBox="1"/>
          <p:nvPr/>
        </p:nvSpPr>
        <p:spPr>
          <a:xfrm>
            <a:off x="3126739" y="6346190"/>
            <a:ext cx="2184400" cy="18669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100" spc="65">
                <a:solidFill>
                  <a:srgbClr val="2D2D2D"/>
                </a:solidFill>
                <a:latin typeface="Arial"/>
                <a:cs typeface="Arial"/>
              </a:rPr>
              <a:t>(</a:t>
            </a:r>
            <a:r>
              <a:rPr dirty="0" smtClean="0" sz="1100" spc="5">
                <a:solidFill>
                  <a:srgbClr val="2D2D2D"/>
                </a:solidFill>
                <a:latin typeface="Arial"/>
                <a:cs typeface="Arial"/>
              </a:rPr>
              <a:t>u</a:t>
            </a:r>
            <a:r>
              <a:rPr dirty="0" smtClean="0" sz="1100" spc="-10">
                <a:solidFill>
                  <a:srgbClr val="030303"/>
                </a:solidFill>
                <a:latin typeface="Arial"/>
                <a:cs typeface="Arial"/>
              </a:rPr>
              <a:t>l</a:t>
            </a:r>
            <a:r>
              <a:rPr dirty="0" smtClean="0" sz="1100" spc="-10">
                <a:solidFill>
                  <a:srgbClr val="2D2D2D"/>
                </a:solidFill>
                <a:latin typeface="Arial"/>
                <a:cs typeface="Arial"/>
              </a:rPr>
              <a:t>xmap,ulymap</a:t>
            </a:r>
            <a:r>
              <a:rPr dirty="0" smtClean="0" sz="1100" spc="-10">
                <a:solidFill>
                  <a:srgbClr val="2D2D2D"/>
                </a:solidFill>
                <a:latin typeface="Arial"/>
                <a:cs typeface="Arial"/>
              </a:rPr>
              <a:t>) </a:t>
            </a:r>
            <a:r>
              <a:rPr dirty="0" smtClean="0" sz="1100" spc="-30">
                <a:solidFill>
                  <a:srgbClr val="2D2D2D"/>
                </a:solidFill>
                <a:latin typeface="Arial"/>
                <a:cs typeface="Arial"/>
              </a:rPr>
              <a:t> </a:t>
            </a:r>
            <a:r>
              <a:rPr dirty="0" smtClean="0" sz="1150" spc="80">
                <a:solidFill>
                  <a:srgbClr val="161618"/>
                </a:solidFill>
                <a:latin typeface="Arial"/>
                <a:cs typeface="Arial"/>
              </a:rPr>
              <a:t>=</a:t>
            </a:r>
            <a:r>
              <a:rPr dirty="0" smtClean="0" sz="1150" spc="25">
                <a:solidFill>
                  <a:srgbClr val="161618"/>
                </a:solidFill>
                <a:latin typeface="Arial"/>
                <a:cs typeface="Arial"/>
              </a:rPr>
              <a:t> </a:t>
            </a:r>
            <a:r>
              <a:rPr dirty="0" smtClean="0" sz="1100" spc="60">
                <a:solidFill>
                  <a:srgbClr val="424242"/>
                </a:solidFill>
                <a:latin typeface="Arial"/>
                <a:cs typeface="Arial"/>
              </a:rPr>
              <a:t>(</a:t>
            </a:r>
            <a:r>
              <a:rPr dirty="0" smtClean="0" sz="1100" spc="-200">
                <a:solidFill>
                  <a:srgbClr val="161618"/>
                </a:solidFill>
                <a:latin typeface="Arial"/>
                <a:cs typeface="Arial"/>
              </a:rPr>
              <a:t>O</a:t>
            </a:r>
            <a:r>
              <a:rPr dirty="0" smtClean="0" sz="1100" spc="25">
                <a:solidFill>
                  <a:srgbClr val="424242"/>
                </a:solidFill>
                <a:latin typeface="Arial"/>
                <a:cs typeface="Arial"/>
              </a:rPr>
              <a:t>,</a:t>
            </a:r>
            <a:r>
              <a:rPr dirty="0" smtClean="0" sz="1100" spc="50">
                <a:solidFill>
                  <a:srgbClr val="424242"/>
                </a:solidFill>
                <a:latin typeface="Arial"/>
                <a:cs typeface="Arial"/>
              </a:rPr>
              <a:t>(nrows-</a:t>
            </a:r>
            <a:r>
              <a:rPr dirty="0" smtClean="0" sz="1100" spc="-165">
                <a:solidFill>
                  <a:srgbClr val="424242"/>
                </a:solidFill>
                <a:latin typeface="Arial"/>
                <a:cs typeface="Arial"/>
              </a:rPr>
              <a:t> </a:t>
            </a:r>
            <a:r>
              <a:rPr dirty="0" smtClean="0" sz="1100" spc="55">
                <a:solidFill>
                  <a:srgbClr val="161618"/>
                </a:solidFill>
                <a:latin typeface="Arial"/>
                <a:cs typeface="Arial"/>
              </a:rPr>
              <a:t>1</a:t>
            </a:r>
            <a:r>
              <a:rPr dirty="0" smtClean="0" sz="1100" spc="-80">
                <a:solidFill>
                  <a:srgbClr val="161618"/>
                </a:solidFill>
                <a:latin typeface="Arial"/>
                <a:cs typeface="Arial"/>
              </a:rPr>
              <a:t>)</a:t>
            </a:r>
            <a:r>
              <a:rPr dirty="0" smtClean="0" sz="1100" spc="165">
                <a:solidFill>
                  <a:srgbClr val="424242"/>
                </a:solidFill>
                <a:latin typeface="Arial"/>
                <a:cs typeface="Arial"/>
              </a:rPr>
              <a:t>)</a:t>
            </a:r>
            <a:endParaRPr sz="1100">
              <a:latin typeface="Arial"/>
              <a:cs typeface="Arial"/>
            </a:endParaRPr>
          </a:p>
        </p:txBody>
      </p:sp>
      <p:sp>
        <p:nvSpPr>
          <p:cNvPr id="29" name="object 29"/>
          <p:cNvSpPr txBox="1"/>
          <p:nvPr/>
        </p:nvSpPr>
        <p:spPr>
          <a:xfrm>
            <a:off x="4144771" y="6565138"/>
            <a:ext cx="812800" cy="227329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baseline="-8888" sz="1875" spc="419" i="1">
                <a:solidFill>
                  <a:srgbClr val="2D2D2D"/>
                </a:solidFill>
                <a:latin typeface="Times New Roman"/>
                <a:cs typeface="Times New Roman"/>
              </a:rPr>
              <a:t>(</a:t>
            </a:r>
            <a:r>
              <a:rPr dirty="0" smtClean="0" baseline="-8888" sz="1875" spc="555" i="1">
                <a:solidFill>
                  <a:srgbClr val="2D2D2D"/>
                </a:solidFill>
                <a:latin typeface="Times New Roman"/>
                <a:cs typeface="Times New Roman"/>
              </a:rPr>
              <a:t>x</a:t>
            </a:r>
            <a:r>
              <a:rPr dirty="0" smtClean="0" baseline="-8888" sz="1875" spc="772" i="1">
                <a:solidFill>
                  <a:srgbClr val="2D2D2D"/>
                </a:solidFill>
                <a:latin typeface="Times New Roman"/>
                <a:cs typeface="Times New Roman"/>
              </a:rPr>
              <a:t>d</a:t>
            </a:r>
            <a:r>
              <a:rPr dirty="0" smtClean="0" sz="1100" spc="-20">
                <a:solidFill>
                  <a:srgbClr val="2D2D2D"/>
                </a:solidFill>
                <a:latin typeface="Arial"/>
                <a:cs typeface="Arial"/>
              </a:rPr>
              <a:t>im</a:t>
            </a:r>
            <a:r>
              <a:rPr dirty="0" smtClean="0" sz="1100" spc="55">
                <a:solidFill>
                  <a:srgbClr val="2D2D2D"/>
                </a:solidFill>
                <a:latin typeface="Arial"/>
                <a:cs typeface="Arial"/>
              </a:rPr>
              <a:t> </a:t>
            </a:r>
            <a:r>
              <a:rPr dirty="0" smtClean="0" sz="1150" spc="80">
                <a:solidFill>
                  <a:srgbClr val="2D2D2D"/>
                </a:solidFill>
                <a:latin typeface="Arial"/>
                <a:cs typeface="Arial"/>
              </a:rPr>
              <a:t>=</a:t>
            </a:r>
            <a:r>
              <a:rPr dirty="0" smtClean="0" sz="1150" spc="120">
                <a:solidFill>
                  <a:srgbClr val="2D2D2D"/>
                </a:solidFill>
                <a:latin typeface="Arial"/>
                <a:cs typeface="Arial"/>
              </a:rPr>
              <a:t> </a:t>
            </a:r>
            <a:r>
              <a:rPr dirty="0" smtClean="0" sz="1050" spc="195">
                <a:solidFill>
                  <a:srgbClr val="161618"/>
                </a:solidFill>
                <a:latin typeface="Times New Roman"/>
                <a:cs typeface="Times New Roman"/>
              </a:rPr>
              <a:t>1</a:t>
            </a:r>
            <a:endParaRPr sz="1050">
              <a:latin typeface="Times New Roman"/>
              <a:cs typeface="Times New Roman"/>
            </a:endParaRPr>
          </a:p>
        </p:txBody>
      </p:sp>
      <p:sp>
        <p:nvSpPr>
          <p:cNvPr id="30" name="object 30"/>
          <p:cNvSpPr txBox="1"/>
          <p:nvPr/>
        </p:nvSpPr>
        <p:spPr>
          <a:xfrm>
            <a:off x="3010916" y="6247384"/>
            <a:ext cx="396240" cy="62357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3800" spc="-825">
                <a:solidFill>
                  <a:srgbClr val="2D2D2D"/>
                </a:solidFill>
                <a:latin typeface="Courier New"/>
                <a:cs typeface="Courier New"/>
              </a:rPr>
              <a:t>y/</a:t>
            </a:r>
            <a:endParaRPr sz="3800">
              <a:latin typeface="Courier New"/>
              <a:cs typeface="Courier New"/>
            </a:endParaRPr>
          </a:p>
        </p:txBody>
      </p:sp>
      <p:sp>
        <p:nvSpPr>
          <p:cNvPr id="31" name="object 31"/>
          <p:cNvSpPr txBox="1"/>
          <p:nvPr/>
        </p:nvSpPr>
        <p:spPr>
          <a:xfrm>
            <a:off x="3041395" y="6875780"/>
            <a:ext cx="180975" cy="20955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300" spc="855">
                <a:solidFill>
                  <a:srgbClr val="030303"/>
                </a:solidFill>
                <a:latin typeface="Arial"/>
                <a:cs typeface="Arial"/>
              </a:rPr>
              <a:t>I</a:t>
            </a:r>
            <a:endParaRPr sz="1300">
              <a:latin typeface="Arial"/>
              <a:cs typeface="Arial"/>
            </a:endParaRPr>
          </a:p>
        </p:txBody>
      </p:sp>
      <p:sp>
        <p:nvSpPr>
          <p:cNvPr id="32" name="object 32"/>
          <p:cNvSpPr/>
          <p:nvPr/>
        </p:nvSpPr>
        <p:spPr>
          <a:xfrm>
            <a:off x="4195470" y="7422976"/>
            <a:ext cx="166357" cy="239352"/>
          </a:xfrm>
          <a:custGeom>
            <a:avLst/>
            <a:gdLst/>
            <a:ahLst/>
            <a:cxnLst/>
            <a:rect l="l" t="t" r="r" b="b"/>
            <a:pathLst>
              <a:path w="166357" h="239352">
                <a:moveTo>
                  <a:pt x="0" y="0"/>
                </a:moveTo>
                <a:lnTo>
                  <a:pt x="166357" y="0"/>
                </a:lnTo>
                <a:lnTo>
                  <a:pt x="166357" y="239352"/>
                </a:lnTo>
                <a:lnTo>
                  <a:pt x="0" y="239352"/>
                </a:lnTo>
                <a:lnTo>
                  <a:pt x="0" y="0"/>
                </a:lnTo>
                <a:close/>
              </a:path>
            </a:pathLst>
          </a:custGeom>
          <a:solidFill>
            <a:srgbClr val="FBFBB1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33" name="object 33"/>
          <p:cNvSpPr/>
          <p:nvPr/>
        </p:nvSpPr>
        <p:spPr>
          <a:xfrm>
            <a:off x="3247135" y="7680086"/>
            <a:ext cx="116719" cy="288498"/>
          </a:xfrm>
          <a:custGeom>
            <a:avLst/>
            <a:gdLst/>
            <a:ahLst/>
            <a:cxnLst/>
            <a:rect l="l" t="t" r="r" b="b"/>
            <a:pathLst>
              <a:path w="116719" h="288498">
                <a:moveTo>
                  <a:pt x="0" y="0"/>
                </a:moveTo>
                <a:lnTo>
                  <a:pt x="116719" y="0"/>
                </a:lnTo>
                <a:lnTo>
                  <a:pt x="116719" y="288498"/>
                </a:lnTo>
                <a:lnTo>
                  <a:pt x="0" y="288498"/>
                </a:lnTo>
                <a:lnTo>
                  <a:pt x="0" y="0"/>
                </a:lnTo>
                <a:close/>
              </a:path>
            </a:pathLst>
          </a:custGeom>
          <a:solidFill>
            <a:srgbClr val="FBFBB1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34" name="object 34"/>
          <p:cNvSpPr/>
          <p:nvPr/>
        </p:nvSpPr>
        <p:spPr>
          <a:xfrm>
            <a:off x="3053118" y="7826458"/>
            <a:ext cx="164886" cy="632575"/>
          </a:xfrm>
          <a:custGeom>
            <a:avLst/>
            <a:gdLst/>
            <a:ahLst/>
            <a:cxnLst/>
            <a:rect l="l" t="t" r="r" b="b"/>
            <a:pathLst>
              <a:path w="164886" h="632575">
                <a:moveTo>
                  <a:pt x="0" y="0"/>
                </a:moveTo>
                <a:lnTo>
                  <a:pt x="164886" y="0"/>
                </a:lnTo>
                <a:lnTo>
                  <a:pt x="164886" y="632575"/>
                </a:lnTo>
                <a:lnTo>
                  <a:pt x="0" y="632575"/>
                </a:lnTo>
                <a:lnTo>
                  <a:pt x="0" y="0"/>
                </a:lnTo>
                <a:close/>
              </a:path>
            </a:pathLst>
          </a:custGeom>
          <a:solidFill>
            <a:srgbClr val="FBFBB1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35" name="object 35"/>
          <p:cNvSpPr/>
          <p:nvPr/>
        </p:nvSpPr>
        <p:spPr>
          <a:xfrm>
            <a:off x="3242411" y="7968584"/>
            <a:ext cx="158260" cy="290642"/>
          </a:xfrm>
          <a:custGeom>
            <a:avLst/>
            <a:gdLst/>
            <a:ahLst/>
            <a:cxnLst/>
            <a:rect l="l" t="t" r="r" b="b"/>
            <a:pathLst>
              <a:path w="158260" h="290642">
                <a:moveTo>
                  <a:pt x="0" y="0"/>
                </a:moveTo>
                <a:lnTo>
                  <a:pt x="158260" y="0"/>
                </a:lnTo>
                <a:lnTo>
                  <a:pt x="158260" y="290642"/>
                </a:lnTo>
                <a:lnTo>
                  <a:pt x="0" y="290642"/>
                </a:lnTo>
                <a:lnTo>
                  <a:pt x="0" y="0"/>
                </a:lnTo>
                <a:close/>
              </a:path>
            </a:pathLst>
          </a:custGeom>
          <a:solidFill>
            <a:srgbClr val="FBFBB1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36" name="object 36"/>
          <p:cNvSpPr/>
          <p:nvPr/>
        </p:nvSpPr>
        <p:spPr>
          <a:xfrm>
            <a:off x="3256140" y="8179385"/>
            <a:ext cx="155132" cy="233901"/>
          </a:xfrm>
          <a:custGeom>
            <a:avLst/>
            <a:gdLst/>
            <a:ahLst/>
            <a:cxnLst/>
            <a:rect l="l" t="t" r="r" b="b"/>
            <a:pathLst>
              <a:path w="155132" h="233901">
                <a:moveTo>
                  <a:pt x="0" y="0"/>
                </a:moveTo>
                <a:lnTo>
                  <a:pt x="155132" y="0"/>
                </a:lnTo>
                <a:lnTo>
                  <a:pt x="155132" y="233901"/>
                </a:lnTo>
                <a:lnTo>
                  <a:pt x="0" y="233901"/>
                </a:lnTo>
                <a:lnTo>
                  <a:pt x="0" y="0"/>
                </a:lnTo>
                <a:close/>
              </a:path>
            </a:pathLst>
          </a:custGeom>
          <a:solidFill>
            <a:srgbClr val="FBFBB1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37" name="object 37"/>
          <p:cNvSpPr txBox="1"/>
          <p:nvPr/>
        </p:nvSpPr>
        <p:spPr>
          <a:xfrm>
            <a:off x="4400803" y="6879082"/>
            <a:ext cx="743585" cy="31242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baseline="-4504" sz="2775" spc="359">
                <a:solidFill>
                  <a:srgbClr val="030303"/>
                </a:solidFill>
                <a:latin typeface="Times New Roman"/>
                <a:cs typeface="Times New Roman"/>
              </a:rPr>
              <a:t>-</a:t>
            </a:r>
            <a:r>
              <a:rPr dirty="0" smtClean="0" sz="1100" spc="-10">
                <a:solidFill>
                  <a:srgbClr val="2D2D2D"/>
                </a:solidFill>
                <a:latin typeface="Arial"/>
                <a:cs typeface="Arial"/>
              </a:rPr>
              <a:t>ydim</a:t>
            </a:r>
            <a:r>
              <a:rPr dirty="0" smtClean="0" sz="1100" spc="130">
                <a:solidFill>
                  <a:srgbClr val="2D2D2D"/>
                </a:solidFill>
                <a:latin typeface="Arial"/>
                <a:cs typeface="Arial"/>
              </a:rPr>
              <a:t> </a:t>
            </a:r>
            <a:r>
              <a:rPr dirty="0" smtClean="0" sz="1700" spc="-375">
                <a:solidFill>
                  <a:srgbClr val="030303"/>
                </a:solidFill>
                <a:latin typeface="Times New Roman"/>
                <a:cs typeface="Times New Roman"/>
              </a:rPr>
              <a:t>=</a:t>
            </a:r>
            <a:r>
              <a:rPr dirty="0" smtClean="0" sz="1700" spc="1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100" spc="285">
                <a:solidFill>
                  <a:srgbClr val="161618"/>
                </a:solidFill>
                <a:latin typeface="Arial"/>
                <a:cs typeface="Arial"/>
              </a:rPr>
              <a:t>1</a:t>
            </a:r>
            <a:endParaRPr sz="1100">
              <a:latin typeface="Arial"/>
              <a:cs typeface="Arial"/>
            </a:endParaRPr>
          </a:p>
        </p:txBody>
      </p:sp>
      <p:sp>
        <p:nvSpPr>
          <p:cNvPr id="38" name="object 38"/>
          <p:cNvSpPr txBox="1"/>
          <p:nvPr/>
        </p:nvSpPr>
        <p:spPr>
          <a:xfrm>
            <a:off x="4181347" y="7430007"/>
            <a:ext cx="167640" cy="22542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400" spc="-210">
                <a:solidFill>
                  <a:srgbClr val="FBFDA3"/>
                </a:solidFill>
                <a:latin typeface="Times New Roman"/>
                <a:cs typeface="Times New Roman"/>
              </a:rPr>
              <a:t>_1.</a:t>
            </a:r>
            <a:endParaRPr sz="1400">
              <a:latin typeface="Times New Roman"/>
              <a:cs typeface="Times New Roman"/>
            </a:endParaRPr>
          </a:p>
        </p:txBody>
      </p:sp>
      <p:sp>
        <p:nvSpPr>
          <p:cNvPr id="39" name="object 39"/>
          <p:cNvSpPr txBox="1"/>
          <p:nvPr/>
        </p:nvSpPr>
        <p:spPr>
          <a:xfrm>
            <a:off x="3224276" y="7692643"/>
            <a:ext cx="140970" cy="39052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2500" spc="-465">
                <a:solidFill>
                  <a:srgbClr val="261D08"/>
                </a:solidFill>
                <a:latin typeface="Arial"/>
                <a:cs typeface="Arial"/>
              </a:rPr>
              <a:t>I</a:t>
            </a:r>
            <a:r>
              <a:rPr dirty="0" smtClean="0" sz="2500" spc="-225">
                <a:solidFill>
                  <a:srgbClr val="FBFDA3"/>
                </a:solidFill>
                <a:latin typeface="Arial"/>
                <a:cs typeface="Arial"/>
              </a:rPr>
              <a:t>ll</a:t>
            </a:r>
            <a:endParaRPr sz="2500">
              <a:latin typeface="Arial"/>
              <a:cs typeface="Arial"/>
            </a:endParaRPr>
          </a:p>
        </p:txBody>
      </p:sp>
      <p:sp>
        <p:nvSpPr>
          <p:cNvPr id="40" name="object 40"/>
          <p:cNvSpPr txBox="1"/>
          <p:nvPr/>
        </p:nvSpPr>
        <p:spPr>
          <a:xfrm>
            <a:off x="2346451" y="7688833"/>
            <a:ext cx="1085215" cy="74930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150" spc="90">
                <a:solidFill>
                  <a:srgbClr val="424242"/>
                </a:solidFill>
                <a:latin typeface="Times New Roman"/>
                <a:cs typeface="Times New Roman"/>
              </a:rPr>
              <a:t>(</a:t>
            </a:r>
            <a:r>
              <a:rPr dirty="0" smtClean="0" sz="1150" spc="45">
                <a:solidFill>
                  <a:srgbClr val="161618"/>
                </a:solidFill>
                <a:latin typeface="Times New Roman"/>
                <a:cs typeface="Times New Roman"/>
              </a:rPr>
              <a:t>0</a:t>
            </a:r>
            <a:r>
              <a:rPr dirty="0" smtClean="0" sz="1150" spc="90">
                <a:solidFill>
                  <a:srgbClr val="424242"/>
                </a:solidFill>
                <a:latin typeface="Times New Roman"/>
                <a:cs typeface="Times New Roman"/>
              </a:rPr>
              <a:t>,</a:t>
            </a:r>
            <a:r>
              <a:rPr dirty="0" smtClean="0" sz="1150" spc="80">
                <a:solidFill>
                  <a:srgbClr val="161618"/>
                </a:solidFill>
                <a:latin typeface="Times New Roman"/>
                <a:cs typeface="Times New Roman"/>
              </a:rPr>
              <a:t>0</a:t>
            </a:r>
            <a:r>
              <a:rPr dirty="0" smtClean="0" sz="1150" spc="110">
                <a:solidFill>
                  <a:srgbClr val="161618"/>
                </a:solidFill>
                <a:latin typeface="Times New Roman"/>
                <a:cs typeface="Times New Roman"/>
              </a:rPr>
              <a:t>)</a:t>
            </a:r>
            <a:r>
              <a:rPr dirty="0" smtClean="0" baseline="-4504" sz="2775" spc="1155">
                <a:solidFill>
                  <a:srgbClr val="161618"/>
                </a:solidFill>
                <a:latin typeface="Times New Roman"/>
                <a:cs typeface="Times New Roman"/>
              </a:rPr>
              <a:t>-</a:t>
            </a:r>
            <a:r>
              <a:rPr dirty="0" smtClean="0" baseline="-6242" sz="6675" spc="-802">
                <a:solidFill>
                  <a:srgbClr val="161618"/>
                </a:solidFill>
                <a:latin typeface="Times New Roman"/>
                <a:cs typeface="Times New Roman"/>
              </a:rPr>
              <a:t>..</a:t>
            </a:r>
            <a:r>
              <a:rPr dirty="0" smtClean="0" baseline="-6242" sz="6675" spc="-1035">
                <a:solidFill>
                  <a:srgbClr val="161618"/>
                </a:solidFill>
                <a:latin typeface="Times New Roman"/>
                <a:cs typeface="Times New Roman"/>
              </a:rPr>
              <a:t> </a:t>
            </a:r>
            <a:r>
              <a:rPr dirty="0" smtClean="0" baseline="-7507" sz="5550" spc="-982">
                <a:solidFill>
                  <a:srgbClr val="FBFDA3"/>
                </a:solidFill>
                <a:latin typeface="Times New Roman"/>
                <a:cs typeface="Times New Roman"/>
              </a:rPr>
              <a:t>-</a:t>
            </a:r>
            <a:r>
              <a:rPr dirty="0" smtClean="0" baseline="-7507" sz="5550" spc="-780">
                <a:solidFill>
                  <a:srgbClr val="FBFDA3"/>
                </a:solidFill>
                <a:latin typeface="Times New Roman"/>
                <a:cs typeface="Times New Roman"/>
              </a:rPr>
              <a:t>-</a:t>
            </a:r>
            <a:r>
              <a:rPr dirty="0" smtClean="0" baseline="16339" sz="2550" spc="-1162">
                <a:solidFill>
                  <a:srgbClr val="261D08"/>
                </a:solidFill>
                <a:latin typeface="Times New Roman"/>
                <a:cs typeface="Times New Roman"/>
              </a:rPr>
              <a:t>1</a:t>
            </a:r>
            <a:r>
              <a:rPr dirty="0" smtClean="0" baseline="16339" sz="2550" spc="-397">
                <a:solidFill>
                  <a:srgbClr val="261D08"/>
                </a:solidFill>
                <a:latin typeface="Times New Roman"/>
                <a:cs typeface="Times New Roman"/>
              </a:rPr>
              <a:t> </a:t>
            </a:r>
            <a:r>
              <a:rPr dirty="0" smtClean="0" baseline="16339" sz="2550" spc="-172">
                <a:solidFill>
                  <a:srgbClr val="FBFDA3"/>
                </a:solidFill>
                <a:latin typeface="Times New Roman"/>
                <a:cs typeface="Times New Roman"/>
              </a:rPr>
              <a:t>1r</a:t>
            </a:r>
            <a:endParaRPr baseline="16339" sz="2550">
              <a:latin typeface="Times New Roman"/>
              <a:cs typeface="Times New Roman"/>
            </a:endParaRPr>
          </a:p>
        </p:txBody>
      </p:sp>
      <p:sp>
        <p:nvSpPr>
          <p:cNvPr id="41" name="object 41"/>
          <p:cNvSpPr txBox="1"/>
          <p:nvPr/>
        </p:nvSpPr>
        <p:spPr>
          <a:xfrm>
            <a:off x="3224276" y="8186166"/>
            <a:ext cx="208279" cy="21717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350" spc="-145">
                <a:solidFill>
                  <a:srgbClr val="261D08"/>
                </a:solidFill>
                <a:latin typeface="Arial"/>
                <a:cs typeface="Arial"/>
              </a:rPr>
              <a:t>[</a:t>
            </a:r>
            <a:r>
              <a:rPr dirty="0" smtClean="0" sz="1350" spc="60">
                <a:solidFill>
                  <a:srgbClr val="FBFDA3"/>
                </a:solidFill>
                <a:latin typeface="Arial"/>
                <a:cs typeface="Arial"/>
              </a:rPr>
              <a:t>i'-</a:t>
            </a:r>
            <a:endParaRPr sz="1350">
              <a:latin typeface="Arial"/>
              <a:cs typeface="Arial"/>
            </a:endParaRPr>
          </a:p>
        </p:txBody>
      </p:sp>
      <p:sp>
        <p:nvSpPr>
          <p:cNvPr id="42" name="object 42"/>
          <p:cNvSpPr txBox="1"/>
          <p:nvPr/>
        </p:nvSpPr>
        <p:spPr>
          <a:xfrm>
            <a:off x="4547108" y="8158733"/>
            <a:ext cx="86360" cy="126364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750" spc="-25">
                <a:solidFill>
                  <a:srgbClr val="424242"/>
                </a:solidFill>
                <a:latin typeface="Arial"/>
                <a:cs typeface="Arial"/>
              </a:rPr>
              <a:t>X</a:t>
            </a:r>
            <a:endParaRPr sz="750">
              <a:latin typeface="Arial"/>
              <a:cs typeface="Arial"/>
            </a:endParaRPr>
          </a:p>
        </p:txBody>
      </p:sp>
      <p:sp>
        <p:nvSpPr>
          <p:cNvPr id="43" name="object 43"/>
          <p:cNvSpPr txBox="1"/>
          <p:nvPr/>
        </p:nvSpPr>
        <p:spPr>
          <a:xfrm>
            <a:off x="999236" y="8730742"/>
            <a:ext cx="5777865" cy="40259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 marR="12700" indent="426720">
              <a:lnSpc>
                <a:spcPct val="102400"/>
              </a:lnSpc>
            </a:pP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Coordinates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(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ulxmap,</a:t>
            </a:r>
            <a:r>
              <a:rPr dirty="0" smtClean="0" sz="1250" spc="7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ulymap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)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60">
                <a:solidFill>
                  <a:srgbClr val="030303"/>
                </a:solidFill>
                <a:latin typeface="Times New Roman"/>
                <a:cs typeface="Times New Roman"/>
              </a:rPr>
              <a:t>=</a:t>
            </a:r>
            <a:r>
              <a:rPr dirty="0" smtClean="0" sz="1250" spc="1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(0,</a:t>
            </a:r>
            <a:r>
              <a:rPr dirty="0" smtClean="0" sz="1250" spc="7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(nrows</a:t>
            </a:r>
            <a:r>
              <a:rPr dirty="0" smtClean="0" sz="1250" spc="1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75">
                <a:solidFill>
                  <a:srgbClr val="030303"/>
                </a:solidFill>
                <a:latin typeface="Times New Roman"/>
                <a:cs typeface="Times New Roman"/>
              </a:rPr>
              <a:t>-</a:t>
            </a:r>
            <a:r>
              <a:rPr dirty="0" smtClean="0" sz="1250" spc="10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5">
                <a:solidFill>
                  <a:srgbClr val="030303"/>
                </a:solidFill>
                <a:latin typeface="Times New Roman"/>
                <a:cs typeface="Times New Roman"/>
              </a:rPr>
              <a:t>1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)),</a:t>
            </a:r>
            <a:r>
              <a:rPr dirty="0" smtClean="0" sz="1250" spc="9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with</a:t>
            </a:r>
            <a:r>
              <a:rPr dirty="0" smtClean="0" sz="1250" spc="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1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center</a:t>
            </a:r>
            <a:r>
              <a:rPr dirty="0" smtClean="0" sz="1250" spc="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8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14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lower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left</a:t>
            </a:r>
            <a:r>
              <a:rPr dirty="0" smtClean="0" sz="1250" spc="-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pixel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60">
                <a:solidFill>
                  <a:srgbClr val="030303"/>
                </a:solidFill>
                <a:latin typeface="Times New Roman"/>
                <a:cs typeface="Times New Roman"/>
              </a:rPr>
              <a:t>at</a:t>
            </a:r>
            <a:r>
              <a:rPr dirty="0" smtClean="0" sz="1250" spc="-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(0,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30303"/>
                </a:solidFill>
                <a:latin typeface="Times New Roman"/>
                <a:cs typeface="Times New Roman"/>
              </a:rPr>
              <a:t>0).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65">
                <a:solidFill>
                  <a:srgbClr val="030303"/>
                </a:solidFill>
                <a:latin typeface="Times New Roman"/>
                <a:cs typeface="Times New Roman"/>
              </a:rPr>
              <a:t>In</a:t>
            </a:r>
            <a:r>
              <a:rPr dirty="0" smtClean="0" sz="1250" spc="-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30303"/>
                </a:solidFill>
                <a:latin typeface="Times New Roman"/>
                <a:cs typeface="Times New Roman"/>
              </a:rPr>
              <a:t>this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figure,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coordinate</a:t>
            </a:r>
            <a:r>
              <a:rPr dirty="0" smtClean="0" sz="1250" spc="1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value</a:t>
            </a:r>
            <a:r>
              <a:rPr dirty="0" smtClean="0" sz="1250" spc="7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for</a:t>
            </a:r>
            <a:r>
              <a:rPr dirty="0" smtClean="0" sz="1250" spc="-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ulxmap</a:t>
            </a:r>
            <a:r>
              <a:rPr dirty="0" smtClean="0" sz="1250" spc="1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and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ulymap</a:t>
            </a:r>
            <a:r>
              <a:rPr dirty="0" smtClean="0" sz="1250" spc="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is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(0,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3).</a:t>
            </a:r>
            <a:endParaRPr sz="1250">
              <a:latin typeface="Times New Roman"/>
              <a:cs typeface="Times New Roman"/>
            </a:endParaRPr>
          </a:p>
        </p:txBody>
      </p:sp>
      <p:sp>
        <p:nvSpPr>
          <p:cNvPr id="44" name="object 44"/>
          <p:cNvSpPr txBox="1"/>
          <p:nvPr/>
        </p:nvSpPr>
        <p:spPr>
          <a:xfrm>
            <a:off x="993139" y="9119361"/>
            <a:ext cx="4679950" cy="20256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-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x-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5">
                <a:solidFill>
                  <a:srgbClr val="030303"/>
                </a:solidFill>
                <a:latin typeface="Times New Roman"/>
                <a:cs typeface="Times New Roman"/>
              </a:rPr>
              <a:t>andy-pixel</a:t>
            </a:r>
            <a:r>
              <a:rPr dirty="0" smtClean="0" sz="1250" spc="10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dimensions</a:t>
            </a:r>
            <a:r>
              <a:rPr dirty="0" smtClean="0" sz="1250" spc="1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will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default</a:t>
            </a:r>
            <a:r>
              <a:rPr dirty="0" smtClean="0" sz="1250" spc="-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-7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xdim</a:t>
            </a:r>
            <a:r>
              <a:rPr dirty="0" smtClean="0" sz="1250" spc="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850" spc="315">
                <a:solidFill>
                  <a:srgbClr val="030303"/>
                </a:solidFill>
                <a:latin typeface="Arial"/>
                <a:cs typeface="Arial"/>
              </a:rPr>
              <a:t>=</a:t>
            </a:r>
            <a:r>
              <a:rPr dirty="0" smtClean="0" sz="850" spc="95">
                <a:solidFill>
                  <a:srgbClr val="030303"/>
                </a:solidFill>
                <a:latin typeface="Arial"/>
                <a:cs typeface="Arial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1</a:t>
            </a:r>
            <a:r>
              <a:rPr dirty="0" smtClean="0" sz="1250" spc="-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and</a:t>
            </a:r>
            <a:r>
              <a:rPr dirty="0" smtClean="0" sz="1250" spc="-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ydim</a:t>
            </a:r>
            <a:r>
              <a:rPr dirty="0" smtClean="0" sz="1250" spc="114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850" spc="315">
                <a:solidFill>
                  <a:srgbClr val="030303"/>
                </a:solidFill>
                <a:latin typeface="Arial"/>
                <a:cs typeface="Arial"/>
              </a:rPr>
              <a:t>=</a:t>
            </a:r>
            <a:r>
              <a:rPr dirty="0" smtClean="0" sz="850" spc="315">
                <a:solidFill>
                  <a:srgbClr val="030303"/>
                </a:solidFill>
                <a:latin typeface="Arial"/>
                <a:cs typeface="Arial"/>
              </a:rPr>
              <a:t> </a:t>
            </a:r>
            <a:r>
              <a:rPr dirty="0" smtClean="0" sz="850" spc="-95">
                <a:solidFill>
                  <a:srgbClr val="030303"/>
                </a:solidFill>
                <a:latin typeface="Arial"/>
                <a:cs typeface="Arial"/>
              </a:rPr>
              <a:t> </a:t>
            </a:r>
            <a:r>
              <a:rPr dirty="0" smtClean="0" sz="1250" spc="0">
                <a:solidFill>
                  <a:srgbClr val="030303"/>
                </a:solidFill>
                <a:latin typeface="Times New Roman"/>
                <a:cs typeface="Times New Roman"/>
              </a:rPr>
              <a:t>1.</a:t>
            </a:r>
            <a:endParaRPr sz="1250">
              <a:latin typeface="Times New Roman"/>
              <a:cs typeface="Times New Roman"/>
            </a:endParaRPr>
          </a:p>
        </p:txBody>
      </p:sp>
      <p:sp>
        <p:nvSpPr>
          <p:cNvPr id="45" name="object 45"/>
          <p:cNvSpPr txBox="1"/>
          <p:nvPr/>
        </p:nvSpPr>
        <p:spPr>
          <a:xfrm>
            <a:off x="6741668" y="9082531"/>
            <a:ext cx="499109" cy="60769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3700" spc="-360">
                <a:solidFill>
                  <a:srgbClr val="031D59"/>
                </a:solidFill>
                <a:latin typeface="Courier New"/>
                <a:cs typeface="Courier New"/>
              </a:rPr>
              <a:t>17</a:t>
            </a:r>
            <a:endParaRPr sz="3700">
              <a:latin typeface="Courier New"/>
              <a:cs typeface="Courier New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3706367" y="8619743"/>
            <a:ext cx="1560576" cy="8534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3" name="object 3"/>
          <p:cNvSpPr/>
          <p:nvPr/>
        </p:nvSpPr>
        <p:spPr>
          <a:xfrm>
            <a:off x="1615439" y="2569464"/>
            <a:ext cx="3785616" cy="0"/>
          </a:xfrm>
          <a:custGeom>
            <a:avLst/>
            <a:gdLst/>
            <a:ahLst/>
            <a:cxnLst/>
            <a:rect l="l" t="t" r="r" b="b"/>
            <a:pathLst>
              <a:path w="3785616" h="0">
                <a:moveTo>
                  <a:pt x="0" y="0"/>
                </a:moveTo>
                <a:lnTo>
                  <a:pt x="3785616" y="0"/>
                </a:lnTo>
              </a:path>
            </a:pathLst>
          </a:custGeom>
          <a:ln w="18288">
            <a:solidFill>
              <a:srgbClr val="23231F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4" name="object 4"/>
          <p:cNvSpPr/>
          <p:nvPr/>
        </p:nvSpPr>
        <p:spPr>
          <a:xfrm>
            <a:off x="1615439" y="2782823"/>
            <a:ext cx="3785616" cy="0"/>
          </a:xfrm>
          <a:custGeom>
            <a:avLst/>
            <a:gdLst/>
            <a:ahLst/>
            <a:cxnLst/>
            <a:rect l="l" t="t" r="r" b="b"/>
            <a:pathLst>
              <a:path w="3785616" h="0">
                <a:moveTo>
                  <a:pt x="0" y="0"/>
                </a:moveTo>
                <a:lnTo>
                  <a:pt x="3785616" y="0"/>
                </a:lnTo>
              </a:path>
            </a:pathLst>
          </a:custGeom>
          <a:ln w="18288">
            <a:solidFill>
              <a:srgbClr val="232323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5" name="object 5"/>
          <p:cNvSpPr/>
          <p:nvPr/>
        </p:nvSpPr>
        <p:spPr>
          <a:xfrm>
            <a:off x="2292095" y="8452104"/>
            <a:ext cx="432816" cy="0"/>
          </a:xfrm>
          <a:custGeom>
            <a:avLst/>
            <a:gdLst/>
            <a:ahLst/>
            <a:cxnLst/>
            <a:rect l="l" t="t" r="r" b="b"/>
            <a:pathLst>
              <a:path w="432816" h="0">
                <a:moveTo>
                  <a:pt x="0" y="0"/>
                </a:moveTo>
                <a:lnTo>
                  <a:pt x="432816" y="0"/>
                </a:lnTo>
              </a:path>
            </a:pathLst>
          </a:custGeom>
          <a:ln w="18288">
            <a:solidFill>
              <a:srgbClr val="3F2B28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6" name="object 6"/>
          <p:cNvSpPr txBox="1"/>
          <p:nvPr/>
        </p:nvSpPr>
        <p:spPr>
          <a:xfrm>
            <a:off x="987044" y="415290"/>
            <a:ext cx="5797550" cy="182943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48895">
              <a:lnSpc>
                <a:spcPct val="100000"/>
              </a:lnSpc>
              <a:tabLst>
                <a:tab pos="1950720" algn="l"/>
                <a:tab pos="4462145" algn="l"/>
              </a:tabLst>
            </a:pPr>
            <a:r>
              <a:rPr dirty="0" smtClean="0" sz="1050" spc="10">
                <a:solidFill>
                  <a:srgbClr val="0E1A3F"/>
                </a:solidFill>
                <a:latin typeface="Times New Roman"/>
                <a:cs typeface="Times New Roman"/>
              </a:rPr>
              <a:t>Satellite</a:t>
            </a:r>
            <a:r>
              <a:rPr dirty="0" smtClean="0" sz="1050" spc="-45">
                <a:solidFill>
                  <a:srgbClr val="0E1A3F"/>
                </a:solidFill>
                <a:latin typeface="Times New Roman"/>
                <a:cs typeface="Times New Roman"/>
              </a:rPr>
              <a:t> </a:t>
            </a:r>
            <a:r>
              <a:rPr dirty="0" smtClean="0" sz="1050" spc="30">
                <a:solidFill>
                  <a:srgbClr val="0E1A3F"/>
                </a:solidFill>
                <a:latin typeface="Times New Roman"/>
                <a:cs typeface="Times New Roman"/>
              </a:rPr>
              <a:t>Image</a:t>
            </a:r>
            <a:r>
              <a:rPr dirty="0" smtClean="0" sz="1050" spc="5">
                <a:solidFill>
                  <a:srgbClr val="0E1A3F"/>
                </a:solidFill>
                <a:latin typeface="Times New Roman"/>
                <a:cs typeface="Times New Roman"/>
              </a:rPr>
              <a:t> </a:t>
            </a:r>
            <a:r>
              <a:rPr dirty="0" smtClean="0" sz="1050" spc="-10">
                <a:solidFill>
                  <a:srgbClr val="0E1A3F"/>
                </a:solidFill>
                <a:latin typeface="Times New Roman"/>
                <a:cs typeface="Times New Roman"/>
              </a:rPr>
              <a:t>Analysis</a:t>
            </a:r>
            <a:r>
              <a:rPr dirty="0" smtClean="0" sz="1050" spc="-10">
                <a:solidFill>
                  <a:srgbClr val="0E1A3F"/>
                </a:solidFill>
                <a:latin typeface="Times New Roman"/>
                <a:cs typeface="Times New Roman"/>
              </a:rPr>
              <a:t>	</a:t>
            </a:r>
            <a:r>
              <a:rPr dirty="0" smtClean="0" baseline="2645" sz="1575" spc="-30">
                <a:solidFill>
                  <a:srgbClr val="1A5216"/>
                </a:solidFill>
                <a:latin typeface="Times New Roman"/>
                <a:cs typeface="Times New Roman"/>
              </a:rPr>
              <a:t>(</a:t>
            </a:r>
            <a:r>
              <a:rPr dirty="0" smtClean="0" baseline="2645" sz="1575" spc="15">
                <a:solidFill>
                  <a:srgbClr val="950F13"/>
                </a:solidFill>
                <a:latin typeface="Times New Roman"/>
                <a:cs typeface="Times New Roman"/>
              </a:rPr>
              <a:t>Satellite</a:t>
            </a:r>
            <a:r>
              <a:rPr dirty="0" smtClean="0" baseline="2645" sz="1575" spc="-67">
                <a:solidFill>
                  <a:srgbClr val="950F13"/>
                </a:solidFill>
                <a:latin typeface="Times New Roman"/>
                <a:cs typeface="Times New Roman"/>
              </a:rPr>
              <a:t> </a:t>
            </a:r>
            <a:r>
              <a:rPr dirty="0" smtClean="0" baseline="2645" sz="1575" spc="30">
                <a:solidFill>
                  <a:srgbClr val="950F13"/>
                </a:solidFill>
                <a:latin typeface="Times New Roman"/>
                <a:cs typeface="Times New Roman"/>
              </a:rPr>
              <a:t>Image</a:t>
            </a:r>
            <a:r>
              <a:rPr dirty="0" smtClean="0" baseline="2645" sz="1575" spc="-60">
                <a:solidFill>
                  <a:srgbClr val="950F13"/>
                </a:solidFill>
                <a:latin typeface="Times New Roman"/>
                <a:cs typeface="Times New Roman"/>
              </a:rPr>
              <a:t> </a:t>
            </a:r>
            <a:r>
              <a:rPr dirty="0" smtClean="0" baseline="2645" sz="1575" spc="7">
                <a:solidFill>
                  <a:srgbClr val="950F13"/>
                </a:solidFill>
                <a:latin typeface="Times New Roman"/>
                <a:cs typeface="Times New Roman"/>
              </a:rPr>
              <a:t>Description</a:t>
            </a:r>
            <a:r>
              <a:rPr dirty="0" smtClean="0" baseline="2645" sz="1575" spc="179">
                <a:solidFill>
                  <a:srgbClr val="950F13"/>
                </a:solidFill>
                <a:latin typeface="Times New Roman"/>
                <a:cs typeface="Times New Roman"/>
              </a:rPr>
              <a:t> </a:t>
            </a:r>
            <a:r>
              <a:rPr dirty="0" smtClean="0" baseline="2645" sz="1575" spc="-7">
                <a:solidFill>
                  <a:srgbClr val="950F13"/>
                </a:solidFill>
                <a:latin typeface="Times New Roman"/>
                <a:cs typeface="Times New Roman"/>
              </a:rPr>
              <a:t>File</a:t>
            </a:r>
            <a:r>
              <a:rPr dirty="0" smtClean="0" baseline="2645" sz="1575" spc="-44">
                <a:solidFill>
                  <a:srgbClr val="950F13"/>
                </a:solidFill>
                <a:latin typeface="Times New Roman"/>
                <a:cs typeface="Times New Roman"/>
              </a:rPr>
              <a:t>s</a:t>
            </a:r>
            <a:r>
              <a:rPr dirty="0" smtClean="0" baseline="2645" sz="1575" spc="82">
                <a:solidFill>
                  <a:srgbClr val="1A5216"/>
                </a:solidFill>
                <a:latin typeface="Times New Roman"/>
                <a:cs typeface="Times New Roman"/>
              </a:rPr>
              <a:t>)</a:t>
            </a:r>
            <a:r>
              <a:rPr dirty="0" smtClean="0" baseline="2645" sz="1575" spc="82">
                <a:solidFill>
                  <a:srgbClr val="1A5216"/>
                </a:solidFill>
                <a:latin typeface="Times New Roman"/>
                <a:cs typeface="Times New Roman"/>
              </a:rPr>
              <a:t>	</a:t>
            </a:r>
            <a:r>
              <a:rPr dirty="0" smtClean="0" sz="1050" spc="50">
                <a:solidFill>
                  <a:srgbClr val="0E1A3F"/>
                </a:solidFill>
                <a:latin typeface="Times New Roman"/>
                <a:cs typeface="Times New Roman"/>
              </a:rPr>
              <a:t>D</a:t>
            </a:r>
            <a:r>
              <a:rPr dirty="0" smtClean="0" sz="1050" spc="80">
                <a:solidFill>
                  <a:srgbClr val="0E1A3F"/>
                </a:solidFill>
                <a:latin typeface="Times New Roman"/>
                <a:cs typeface="Times New Roman"/>
              </a:rPr>
              <a:t>r</a:t>
            </a:r>
            <a:r>
              <a:rPr dirty="0" smtClean="0" sz="1050" spc="260">
                <a:solidFill>
                  <a:srgbClr val="2D2F36"/>
                </a:solidFill>
                <a:latin typeface="Times New Roman"/>
                <a:cs typeface="Times New Roman"/>
              </a:rPr>
              <a:t>.</a:t>
            </a:r>
            <a:r>
              <a:rPr dirty="0" smtClean="0" sz="1050" spc="5">
                <a:solidFill>
                  <a:srgbClr val="0E1A3F"/>
                </a:solidFill>
                <a:latin typeface="Times New Roman"/>
                <a:cs typeface="Times New Roman"/>
              </a:rPr>
              <a:t>Aurass</a:t>
            </a:r>
            <a:r>
              <a:rPr dirty="0" smtClean="0" sz="1050" spc="95">
                <a:solidFill>
                  <a:srgbClr val="0E1A3F"/>
                </a:solidFill>
                <a:latin typeface="Times New Roman"/>
                <a:cs typeface="Times New Roman"/>
              </a:rPr>
              <a:t> </a:t>
            </a:r>
            <a:r>
              <a:rPr dirty="0" smtClean="0" sz="1050" spc="10">
                <a:solidFill>
                  <a:srgbClr val="0E1A3F"/>
                </a:solidFill>
                <a:latin typeface="Times New Roman"/>
                <a:cs typeface="Times New Roman"/>
              </a:rPr>
              <a:t>Muhi</a:t>
            </a:r>
            <a:r>
              <a:rPr dirty="0" smtClean="0" sz="1050" spc="35">
                <a:solidFill>
                  <a:srgbClr val="0E1A3F"/>
                </a:solidFill>
                <a:latin typeface="Times New Roman"/>
                <a:cs typeface="Times New Roman"/>
              </a:rPr>
              <a:t> </a:t>
            </a:r>
            <a:r>
              <a:rPr dirty="0" smtClean="0" sz="1050" spc="45">
                <a:solidFill>
                  <a:srgbClr val="0E1A3F"/>
                </a:solidFill>
                <a:latin typeface="Times New Roman"/>
                <a:cs typeface="Times New Roman"/>
              </a:rPr>
              <a:t>Taha</a:t>
            </a:r>
            <a:endParaRPr sz="1050">
              <a:latin typeface="Times New Roman"/>
              <a:cs typeface="Times New Roman"/>
            </a:endParaRPr>
          </a:p>
          <a:p>
            <a:pPr>
              <a:lnSpc>
                <a:spcPts val="700"/>
              </a:lnSpc>
              <a:spcBef>
                <a:spcPts val="31"/>
              </a:spcBef>
            </a:pPr>
            <a:endParaRPr sz="700"/>
          </a:p>
          <a:p>
            <a:pPr algn="just" marL="12700" marR="12700" indent="432434">
              <a:lnSpc>
                <a:spcPct val="101099"/>
              </a:lnSpc>
            </a:pPr>
            <a:r>
              <a:rPr dirty="0" smtClean="0" sz="1250" spc="70">
                <a:solidFill>
                  <a:srgbClr val="030303"/>
                </a:solidFill>
                <a:latin typeface="Times New Roman"/>
                <a:cs typeface="Times New Roman"/>
              </a:rPr>
              <a:t>Bandrowbytes-the</a:t>
            </a:r>
            <a:r>
              <a:rPr dirty="0" smtClean="0" sz="1250" spc="9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number</a:t>
            </a:r>
            <a:r>
              <a:rPr dirty="0" smtClean="0" sz="1250" spc="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bytes</a:t>
            </a:r>
            <a:r>
              <a:rPr dirty="0" smtClean="0" sz="1250" spc="7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per</a:t>
            </a:r>
            <a:r>
              <a:rPr dirty="0" smtClean="0" sz="1250" spc="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band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per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row.</a:t>
            </a:r>
            <a:r>
              <a:rPr dirty="0" smtClean="0" sz="1250" spc="9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This</a:t>
            </a:r>
            <a:r>
              <a:rPr dirty="0" smtClean="0" sz="1250" spc="-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must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be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5">
                <a:solidFill>
                  <a:srgbClr val="030303"/>
                </a:solidFill>
                <a:latin typeface="Times New Roman"/>
                <a:cs typeface="Times New Roman"/>
              </a:rPr>
              <a:t>an</a:t>
            </a:r>
            <a:r>
              <a:rPr dirty="0" smtClean="0" sz="1250" spc="-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integer.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This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keyword</a:t>
            </a:r>
            <a:r>
              <a:rPr dirty="0" smtClean="0" sz="1250" spc="1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is</a:t>
            </a:r>
            <a:r>
              <a:rPr dirty="0" smtClean="0" sz="1250" spc="-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used</a:t>
            </a:r>
            <a:r>
              <a:rPr dirty="0" smtClean="0" sz="1250" spc="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only</a:t>
            </a:r>
            <a:r>
              <a:rPr dirty="0" smtClean="0" sz="1250" spc="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with</a:t>
            </a:r>
            <a:r>
              <a:rPr dirty="0" smtClean="0" sz="1250" spc="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BIL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30303"/>
                </a:solidFill>
                <a:latin typeface="Times New Roman"/>
                <a:cs typeface="Times New Roman"/>
              </a:rPr>
              <a:t>files</a:t>
            </a:r>
            <a:r>
              <a:rPr dirty="0" smtClean="0" sz="1250" spc="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when</a:t>
            </a:r>
            <a:r>
              <a:rPr dirty="0" smtClean="0" sz="1250" spc="1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there</a:t>
            </a:r>
            <a:r>
              <a:rPr dirty="0" smtClean="0" sz="1250" spc="114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are</a:t>
            </a:r>
            <a:r>
              <a:rPr dirty="0" smtClean="0" sz="1250" spc="7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extra</a:t>
            </a:r>
            <a:r>
              <a:rPr dirty="0" smtClean="0" sz="1250" spc="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30303"/>
                </a:solidFill>
                <a:latin typeface="Times New Roman"/>
                <a:cs typeface="Times New Roman"/>
              </a:rPr>
              <a:t>bits</a:t>
            </a:r>
            <a:r>
              <a:rPr dirty="0" smtClean="0" sz="1250" spc="1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at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10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end</a:t>
            </a:r>
            <a:r>
              <a:rPr dirty="0" smtClean="0" sz="1250" spc="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each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band</a:t>
            </a:r>
            <a:r>
              <a:rPr dirty="0" smtClean="0" sz="1250" spc="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within</a:t>
            </a:r>
            <a:r>
              <a:rPr dirty="0" smtClean="0" sz="1250" spc="8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-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row</a:t>
            </a:r>
            <a:r>
              <a:rPr dirty="0" smtClean="0" sz="1250" spc="9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that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must</a:t>
            </a:r>
            <a:r>
              <a:rPr dirty="0" smtClean="0" sz="1250" spc="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be</a:t>
            </a:r>
            <a:r>
              <a:rPr dirty="0" smtClean="0" sz="1250" spc="10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skipped.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Bandrowbytes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14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5">
                <a:solidFill>
                  <a:srgbClr val="030303"/>
                </a:solidFill>
                <a:latin typeface="Times New Roman"/>
                <a:cs typeface="Times New Roman"/>
              </a:rPr>
              <a:t>can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be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thought</a:t>
            </a:r>
            <a:r>
              <a:rPr dirty="0" smtClean="0" sz="1250" spc="9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8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as</a:t>
            </a:r>
            <a:r>
              <a:rPr dirty="0" smtClean="0" sz="1250" spc="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5">
                <a:solidFill>
                  <a:srgbClr val="030303"/>
                </a:solidFill>
                <a:latin typeface="Times New Roman"/>
                <a:cs typeface="Times New Roman"/>
              </a:rPr>
              <a:t>an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index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-7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starting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point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-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next</a:t>
            </a:r>
            <a:r>
              <a:rPr dirty="0" smtClean="0" sz="1250" spc="-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band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-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data.</a:t>
            </a:r>
            <a:r>
              <a:rPr dirty="0" smtClean="0" sz="1250" spc="8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Starting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at</a:t>
            </a:r>
            <a:r>
              <a:rPr dirty="0" smtClean="0" sz="1250" spc="-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-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beginning</a:t>
            </a:r>
            <a:r>
              <a:rPr dirty="0" smtClean="0" sz="1250" spc="1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any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band</a:t>
            </a:r>
            <a:r>
              <a:rPr dirty="0" smtClean="0" sz="1250" spc="9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in</a:t>
            </a:r>
            <a:r>
              <a:rPr dirty="0" smtClean="0" sz="1250" spc="-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row,</a:t>
            </a:r>
            <a:r>
              <a:rPr dirty="0" smtClean="0" sz="1250" spc="-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moving</a:t>
            </a:r>
            <a:r>
              <a:rPr dirty="0" smtClean="0" sz="1250" spc="7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bandrowbytes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along</a:t>
            </a:r>
            <a:r>
              <a:rPr dirty="0" smtClean="0" sz="1250" spc="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that</a:t>
            </a:r>
            <a:r>
              <a:rPr dirty="0" smtClean="0" sz="1250" spc="-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row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leads</a:t>
            </a:r>
            <a:r>
              <a:rPr dirty="0" smtClean="0" sz="1250" spc="-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-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beginning</a:t>
            </a:r>
            <a:r>
              <a:rPr dirty="0" smtClean="0" sz="1250" spc="10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-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next</a:t>
            </a:r>
            <a:r>
              <a:rPr dirty="0" smtClean="0" sz="1250" spc="-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band.</a:t>
            </a:r>
            <a:r>
              <a:rPr dirty="0" smtClean="0" sz="1250" spc="8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figure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below</a:t>
            </a:r>
            <a:r>
              <a:rPr dirty="0" smtClean="0" sz="1250" spc="7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illustrates</a:t>
            </a:r>
            <a:r>
              <a:rPr dirty="0" smtClean="0" sz="1250" spc="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one</a:t>
            </a:r>
            <a:r>
              <a:rPr dirty="0" smtClean="0" sz="1250" spc="-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row</a:t>
            </a:r>
            <a:r>
              <a:rPr dirty="0" smtClean="0" sz="1250" spc="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data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for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-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three-band</a:t>
            </a:r>
            <a:r>
              <a:rPr dirty="0" smtClean="0" sz="1250" spc="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image:</a:t>
            </a:r>
            <a:endParaRPr sz="1250">
              <a:latin typeface="Times New Roman"/>
              <a:cs typeface="Times New Roman"/>
            </a:endParaRPr>
          </a:p>
          <a:p>
            <a:pPr>
              <a:lnSpc>
                <a:spcPts val="1400"/>
              </a:lnSpc>
              <a:spcBef>
                <a:spcPts val="17"/>
              </a:spcBef>
            </a:pPr>
            <a:endParaRPr sz="1400"/>
          </a:p>
          <a:p>
            <a:pPr marL="165100">
              <a:lnSpc>
                <a:spcPct val="100000"/>
              </a:lnSpc>
            </a:pPr>
            <a:r>
              <a:rPr dirty="0" smtClean="0" sz="1100" spc="15">
                <a:solidFill>
                  <a:srgbClr val="2D2F36"/>
                </a:solidFill>
                <a:latin typeface="Times New Roman"/>
                <a:cs typeface="Times New Roman"/>
              </a:rPr>
              <a:t>ba</a:t>
            </a:r>
            <a:r>
              <a:rPr dirty="0" smtClean="0" sz="1100" spc="-110">
                <a:solidFill>
                  <a:srgbClr val="2D2F36"/>
                </a:solidFill>
                <a:latin typeface="Times New Roman"/>
                <a:cs typeface="Times New Roman"/>
              </a:rPr>
              <a:t> </a:t>
            </a:r>
            <a:r>
              <a:rPr dirty="0" smtClean="0" sz="1100" spc="-30">
                <a:solidFill>
                  <a:srgbClr val="0E1A3F"/>
                </a:solidFill>
                <a:latin typeface="Times New Roman"/>
                <a:cs typeface="Times New Roman"/>
              </a:rPr>
              <a:t>n</a:t>
            </a:r>
            <a:r>
              <a:rPr dirty="0" smtClean="0" sz="1100" spc="5">
                <a:solidFill>
                  <a:srgbClr val="1F1F21"/>
                </a:solidFill>
                <a:latin typeface="Times New Roman"/>
                <a:cs typeface="Times New Roman"/>
              </a:rPr>
              <a:t>drm11bytes</a:t>
            </a:r>
            <a:r>
              <a:rPr dirty="0" smtClean="0" sz="1100" spc="5">
                <a:solidFill>
                  <a:srgbClr val="1F1F21"/>
                </a:solidFill>
                <a:latin typeface="Times New Roman"/>
                <a:cs typeface="Times New Roman"/>
              </a:rPr>
              <a:t>  </a:t>
            </a:r>
            <a:r>
              <a:rPr dirty="0" smtClean="0" sz="1100" spc="-25">
                <a:solidFill>
                  <a:srgbClr val="1F1F21"/>
                </a:solidFill>
                <a:latin typeface="Times New Roman"/>
                <a:cs typeface="Times New Roman"/>
              </a:rPr>
              <a:t> </a:t>
            </a:r>
            <a:r>
              <a:rPr dirty="0" smtClean="0" sz="1500" spc="-360">
                <a:solidFill>
                  <a:srgbClr val="2D2F36"/>
                </a:solidFill>
                <a:latin typeface="Times New Roman"/>
                <a:cs typeface="Times New Roman"/>
              </a:rPr>
              <a:t>=</a:t>
            </a:r>
            <a:r>
              <a:rPr dirty="0" smtClean="0" sz="1500" spc="-360">
                <a:solidFill>
                  <a:srgbClr val="2D2F36"/>
                </a:solidFill>
                <a:latin typeface="Times New Roman"/>
                <a:cs typeface="Times New Roman"/>
              </a:rPr>
              <a:t> </a:t>
            </a:r>
            <a:r>
              <a:rPr dirty="0" smtClean="0" sz="1500" spc="-5">
                <a:solidFill>
                  <a:srgbClr val="2D2F36"/>
                </a:solidFill>
                <a:latin typeface="Times New Roman"/>
                <a:cs typeface="Times New Roman"/>
              </a:rPr>
              <a:t> </a:t>
            </a:r>
            <a:r>
              <a:rPr dirty="0" smtClean="0" sz="1100" spc="35">
                <a:solidFill>
                  <a:srgbClr val="1F1F21"/>
                </a:solidFill>
                <a:latin typeface="Times New Roman"/>
                <a:cs typeface="Times New Roman"/>
              </a:rPr>
              <a:t>image</a:t>
            </a:r>
            <a:r>
              <a:rPr dirty="0" smtClean="0" sz="1100" spc="35">
                <a:solidFill>
                  <a:srgbClr val="1F1F21"/>
                </a:solidFill>
                <a:latin typeface="Times New Roman"/>
                <a:cs typeface="Times New Roman"/>
              </a:rPr>
              <a:t> </a:t>
            </a:r>
            <a:r>
              <a:rPr dirty="0" smtClean="0" sz="1100" spc="100">
                <a:solidFill>
                  <a:srgbClr val="1F1F21"/>
                </a:solidFill>
                <a:latin typeface="Times New Roman"/>
                <a:cs typeface="Times New Roman"/>
              </a:rPr>
              <a:t> </a:t>
            </a:r>
            <a:r>
              <a:rPr dirty="0" smtClean="0" sz="1100" spc="114">
                <a:solidFill>
                  <a:srgbClr val="2D2F36"/>
                </a:solidFill>
                <a:latin typeface="Times New Roman"/>
                <a:cs typeface="Times New Roman"/>
              </a:rPr>
              <a:t>data</a:t>
            </a:r>
            <a:r>
              <a:rPr dirty="0" smtClean="0" sz="1100" spc="114">
                <a:solidFill>
                  <a:srgbClr val="2D2F36"/>
                </a:solidFill>
                <a:latin typeface="Times New Roman"/>
                <a:cs typeface="Times New Roman"/>
              </a:rPr>
              <a:t>  </a:t>
            </a:r>
            <a:r>
              <a:rPr dirty="0" smtClean="0" sz="1100" spc="-125">
                <a:solidFill>
                  <a:srgbClr val="2D2F36"/>
                </a:solidFill>
                <a:latin typeface="Times New Roman"/>
                <a:cs typeface="Times New Roman"/>
              </a:rPr>
              <a:t> </a:t>
            </a:r>
            <a:r>
              <a:rPr dirty="0" smtClean="0" sz="850" spc="70">
                <a:solidFill>
                  <a:srgbClr val="2D2F36"/>
                </a:solidFill>
                <a:latin typeface="Times New Roman"/>
                <a:cs typeface="Times New Roman"/>
              </a:rPr>
              <a:t>+</a:t>
            </a:r>
            <a:r>
              <a:rPr dirty="0" smtClean="0" sz="850" spc="70">
                <a:solidFill>
                  <a:srgbClr val="2D2F36"/>
                </a:solidFill>
                <a:latin typeface="Times New Roman"/>
                <a:cs typeface="Times New Roman"/>
              </a:rPr>
              <a:t>  </a:t>
            </a:r>
            <a:r>
              <a:rPr dirty="0" smtClean="0" sz="850" spc="5">
                <a:solidFill>
                  <a:srgbClr val="2D2F36"/>
                </a:solidFill>
                <a:latin typeface="Times New Roman"/>
                <a:cs typeface="Times New Roman"/>
              </a:rPr>
              <a:t> </a:t>
            </a:r>
            <a:r>
              <a:rPr dirty="0" smtClean="0" sz="1100" spc="145">
                <a:solidFill>
                  <a:srgbClr val="2D2F36"/>
                </a:solidFill>
                <a:latin typeface="Times New Roman"/>
                <a:cs typeface="Times New Roman"/>
              </a:rPr>
              <a:t>extra</a:t>
            </a:r>
            <a:r>
              <a:rPr dirty="0" smtClean="0" sz="1100" spc="145">
                <a:solidFill>
                  <a:srgbClr val="2D2F36"/>
                </a:solidFill>
                <a:latin typeface="Times New Roman"/>
                <a:cs typeface="Times New Roman"/>
              </a:rPr>
              <a:t>  </a:t>
            </a:r>
            <a:r>
              <a:rPr dirty="0" smtClean="0" sz="1100" spc="-120">
                <a:solidFill>
                  <a:srgbClr val="2D2F36"/>
                </a:solidFill>
                <a:latin typeface="Times New Roman"/>
                <a:cs typeface="Times New Roman"/>
              </a:rPr>
              <a:t> </a:t>
            </a:r>
            <a:r>
              <a:rPr dirty="0" smtClean="0" sz="1100" spc="175">
                <a:solidFill>
                  <a:srgbClr val="2D2F36"/>
                </a:solidFill>
                <a:latin typeface="Times New Roman"/>
                <a:cs typeface="Times New Roman"/>
              </a:rPr>
              <a:t>bits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14" name="object 14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0" rIns="0" bIns="0" rtlCol="0" vert="horz">
            <a:noAutofit/>
          </a:bodyPr>
          <a:lstStyle/>
          <a:p>
            <a:pPr marL="25400">
              <a:lnSpc>
                <a:spcPct val="100000"/>
              </a:lnSpc>
            </a:pPr>
            <a:r>
              <a:rPr dirty="0" smtClean="0" sz="3300" spc="45" b="1">
                <a:solidFill>
                  <a:srgbClr val="031D59"/>
                </a:solidFill>
                <a:latin typeface="Times New Roman"/>
                <a:cs typeface="Times New Roman"/>
              </a:rPr>
              <a:t>18</a:t>
            </a:r>
            <a:endParaRPr sz="3300">
              <a:latin typeface="Times New Roman"/>
              <a:cs typeface="Times New Roman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2017267" y="2377947"/>
            <a:ext cx="895350" cy="17907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  <a:tabLst>
                <a:tab pos="853440" algn="l"/>
              </a:tabLst>
            </a:pPr>
            <a:r>
              <a:rPr dirty="0" smtClean="0" sz="1100" spc="-40" b="1">
                <a:solidFill>
                  <a:srgbClr val="030303"/>
                </a:solidFill>
                <a:latin typeface="Arial"/>
                <a:cs typeface="Arial"/>
              </a:rPr>
              <a:t>B</a:t>
            </a:r>
            <a:r>
              <a:rPr dirty="0" smtClean="0" sz="1100" spc="-30" b="1">
                <a:solidFill>
                  <a:srgbClr val="030303"/>
                </a:solidFill>
                <a:latin typeface="Arial"/>
                <a:cs typeface="Arial"/>
              </a:rPr>
              <a:t>a</a:t>
            </a:r>
            <a:r>
              <a:rPr dirty="0" smtClean="0" sz="1100" spc="-10" b="1">
                <a:solidFill>
                  <a:srgbClr val="1F1F21"/>
                </a:solidFill>
                <a:latin typeface="Arial"/>
                <a:cs typeface="Arial"/>
              </a:rPr>
              <a:t>n</a:t>
            </a:r>
            <a:r>
              <a:rPr dirty="0" smtClean="0" sz="1100" spc="-55" b="1">
                <a:solidFill>
                  <a:srgbClr val="030303"/>
                </a:solidFill>
                <a:latin typeface="Arial"/>
                <a:cs typeface="Arial"/>
              </a:rPr>
              <a:t>d</a:t>
            </a:r>
            <a:r>
              <a:rPr dirty="0" smtClean="0" sz="1100" spc="-55" b="1">
                <a:solidFill>
                  <a:srgbClr val="030303"/>
                </a:solidFill>
                <a:latin typeface="Arial"/>
                <a:cs typeface="Arial"/>
              </a:rPr>
              <a:t> </a:t>
            </a:r>
            <a:r>
              <a:rPr dirty="0" smtClean="0" sz="1100" spc="-85" b="1">
                <a:solidFill>
                  <a:srgbClr val="030303"/>
                </a:solidFill>
                <a:latin typeface="Arial"/>
                <a:cs typeface="Arial"/>
              </a:rPr>
              <a:t> </a:t>
            </a:r>
            <a:r>
              <a:rPr dirty="0" smtClean="0" sz="1100" spc="140" b="1">
                <a:solidFill>
                  <a:srgbClr val="030303"/>
                </a:solidFill>
                <a:latin typeface="Arial"/>
                <a:cs typeface="Arial"/>
              </a:rPr>
              <a:t>1</a:t>
            </a:r>
            <a:r>
              <a:rPr dirty="0" smtClean="0" sz="1100" spc="140" b="1">
                <a:solidFill>
                  <a:srgbClr val="030303"/>
                </a:solidFill>
                <a:latin typeface="Arial"/>
                <a:cs typeface="Arial"/>
              </a:rPr>
              <a:t>	</a:t>
            </a:r>
            <a:r>
              <a:rPr dirty="0" smtClean="0" sz="1100" spc="-40" b="1">
                <a:solidFill>
                  <a:srgbClr val="BFBFBF"/>
                </a:solidFill>
                <a:latin typeface="Arial"/>
                <a:cs typeface="Arial"/>
              </a:rPr>
              <a:t>'</a:t>
            </a:r>
            <a:endParaRPr sz="1100">
              <a:latin typeface="Arial"/>
              <a:cs typeface="Arial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3273044" y="2377947"/>
            <a:ext cx="499109" cy="17907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100" spc="-40" b="1">
                <a:solidFill>
                  <a:srgbClr val="030303"/>
                </a:solidFill>
                <a:latin typeface="Arial"/>
                <a:cs typeface="Arial"/>
              </a:rPr>
              <a:t>B</a:t>
            </a:r>
            <a:r>
              <a:rPr dirty="0" smtClean="0" sz="1100" spc="-30" b="1">
                <a:solidFill>
                  <a:srgbClr val="030303"/>
                </a:solidFill>
                <a:latin typeface="Arial"/>
                <a:cs typeface="Arial"/>
              </a:rPr>
              <a:t>a</a:t>
            </a:r>
            <a:r>
              <a:rPr dirty="0" smtClean="0" sz="1100" spc="-60" b="1">
                <a:solidFill>
                  <a:srgbClr val="1F1F21"/>
                </a:solidFill>
                <a:latin typeface="Arial"/>
                <a:cs typeface="Arial"/>
              </a:rPr>
              <a:t>n</a:t>
            </a:r>
            <a:r>
              <a:rPr dirty="0" smtClean="0" sz="1100" spc="0" b="1">
                <a:solidFill>
                  <a:srgbClr val="030303"/>
                </a:solidFill>
                <a:latin typeface="Arial"/>
                <a:cs typeface="Arial"/>
              </a:rPr>
              <a:t>d</a:t>
            </a:r>
            <a:r>
              <a:rPr dirty="0" smtClean="0" sz="1100" spc="120" b="1">
                <a:solidFill>
                  <a:srgbClr val="030303"/>
                </a:solidFill>
                <a:latin typeface="Arial"/>
                <a:cs typeface="Arial"/>
              </a:rPr>
              <a:t> </a:t>
            </a:r>
            <a:r>
              <a:rPr dirty="0" smtClean="0" sz="1100" spc="40" b="1">
                <a:solidFill>
                  <a:srgbClr val="1F1F21"/>
                </a:solidFill>
                <a:latin typeface="Arial"/>
                <a:cs typeface="Arial"/>
              </a:rPr>
              <a:t>2</a:t>
            </a:r>
            <a:endParaRPr sz="1100">
              <a:latin typeface="Arial"/>
              <a:cs typeface="Arial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4516628" y="2359659"/>
            <a:ext cx="499745" cy="17907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100" spc="-40" b="1">
                <a:solidFill>
                  <a:srgbClr val="030303"/>
                </a:solidFill>
                <a:latin typeface="Arial"/>
                <a:cs typeface="Arial"/>
              </a:rPr>
              <a:t>B</a:t>
            </a:r>
            <a:r>
              <a:rPr dirty="0" smtClean="0" sz="1100" spc="-30" b="1">
                <a:solidFill>
                  <a:srgbClr val="030303"/>
                </a:solidFill>
                <a:latin typeface="Arial"/>
                <a:cs typeface="Arial"/>
              </a:rPr>
              <a:t>a</a:t>
            </a:r>
            <a:r>
              <a:rPr dirty="0" smtClean="0" sz="1100" spc="-25" b="1">
                <a:solidFill>
                  <a:srgbClr val="1F1F21"/>
                </a:solidFill>
                <a:latin typeface="Arial"/>
                <a:cs typeface="Arial"/>
              </a:rPr>
              <a:t>nd</a:t>
            </a:r>
            <a:r>
              <a:rPr dirty="0" smtClean="0" sz="1100" spc="105" b="1">
                <a:solidFill>
                  <a:srgbClr val="1F1F21"/>
                </a:solidFill>
                <a:latin typeface="Arial"/>
                <a:cs typeface="Arial"/>
              </a:rPr>
              <a:t> </a:t>
            </a:r>
            <a:r>
              <a:rPr dirty="0" smtClean="0" sz="1100" spc="45" b="1">
                <a:solidFill>
                  <a:srgbClr val="1F1F21"/>
                </a:solidFill>
                <a:latin typeface="Arial"/>
                <a:cs typeface="Arial"/>
              </a:rPr>
              <a:t>3</a:t>
            </a:r>
            <a:endParaRPr sz="1100">
              <a:latin typeface="Arial"/>
              <a:cs typeface="Arial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2639060" y="2364740"/>
            <a:ext cx="297180" cy="57213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3700" spc="-360">
                <a:solidFill>
                  <a:srgbClr val="030303"/>
                </a:solidFill>
                <a:latin typeface="Arial"/>
                <a:cs typeface="Arial"/>
              </a:rPr>
              <a:t>I</a:t>
            </a:r>
            <a:r>
              <a:rPr dirty="0" smtClean="0" sz="3700" spc="20">
                <a:solidFill>
                  <a:srgbClr val="030303"/>
                </a:solidFill>
                <a:latin typeface="Arial"/>
                <a:cs typeface="Arial"/>
              </a:rPr>
              <a:t> </a:t>
            </a:r>
            <a:r>
              <a:rPr dirty="0" smtClean="0" sz="2300" spc="-240">
                <a:solidFill>
                  <a:srgbClr val="030303"/>
                </a:solidFill>
                <a:latin typeface="Arial"/>
                <a:cs typeface="Arial"/>
              </a:rPr>
              <a:t>I</a:t>
            </a:r>
            <a:endParaRPr sz="2300">
              <a:latin typeface="Arial"/>
              <a:cs typeface="Arial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987044" y="3408934"/>
            <a:ext cx="5793740" cy="470852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algn="just" marL="18415" marR="17780" indent="36195">
              <a:lnSpc>
                <a:spcPct val="102400"/>
              </a:lnSpc>
            </a:pP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Bandrowbytes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14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is</a:t>
            </a:r>
            <a:r>
              <a:rPr dirty="0" smtClean="0" sz="1250" spc="-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sum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-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number</a:t>
            </a:r>
            <a:r>
              <a:rPr dirty="0" smtClean="0" sz="1250" spc="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-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bytes</a:t>
            </a:r>
            <a:r>
              <a:rPr dirty="0" smtClean="0" sz="1250" spc="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used</a:t>
            </a:r>
            <a:r>
              <a:rPr dirty="0" smtClean="0" sz="1250" spc="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store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image</a:t>
            </a:r>
            <a:r>
              <a:rPr dirty="0" smtClean="0" sz="1250" spc="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data</a:t>
            </a:r>
            <a:r>
              <a:rPr dirty="0" smtClean="0" sz="1250" spc="7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and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extra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30303"/>
                </a:solidFill>
                <a:latin typeface="Times New Roman"/>
                <a:cs typeface="Times New Roman"/>
              </a:rPr>
              <a:t>bits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that</a:t>
            </a:r>
            <a:r>
              <a:rPr dirty="0" smtClean="0" sz="1250" spc="-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must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be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skipped</a:t>
            </a:r>
            <a:r>
              <a:rPr dirty="0" smtClean="0" sz="1250" spc="-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-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reach</a:t>
            </a:r>
            <a:r>
              <a:rPr dirty="0" smtClean="0" sz="1250" spc="-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next</a:t>
            </a:r>
            <a:r>
              <a:rPr dirty="0" smtClean="0" sz="1250" spc="7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30303"/>
                </a:solidFill>
                <a:latin typeface="Times New Roman"/>
                <a:cs typeface="Times New Roman"/>
              </a:rPr>
              <a:t>band.</a:t>
            </a:r>
            <a:endParaRPr sz="1250">
              <a:latin typeface="Times New Roman"/>
              <a:cs typeface="Times New Roman"/>
            </a:endParaRPr>
          </a:p>
          <a:p>
            <a:pPr>
              <a:lnSpc>
                <a:spcPts val="1300"/>
              </a:lnSpc>
              <a:spcBef>
                <a:spcPts val="19"/>
              </a:spcBef>
            </a:pPr>
            <a:endParaRPr sz="1300"/>
          </a:p>
          <a:p>
            <a:pPr algn="just" marL="12700" marR="21590" indent="5715">
              <a:lnSpc>
                <a:spcPct val="100800"/>
              </a:lnSpc>
            </a:pPr>
            <a:r>
              <a:rPr dirty="0" smtClean="0" sz="1250" spc="45">
                <a:solidFill>
                  <a:srgbClr val="030303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-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set</a:t>
            </a:r>
            <a:r>
              <a:rPr dirty="0" smtClean="0" sz="1250" spc="-1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bandrowbytes,</a:t>
            </a:r>
            <a:r>
              <a:rPr dirty="0" smtClean="0" sz="1250" spc="1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you</a:t>
            </a:r>
            <a:r>
              <a:rPr dirty="0" smtClean="0" sz="1250" spc="-9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must</a:t>
            </a:r>
            <a:r>
              <a:rPr dirty="0" smtClean="0" sz="1250" spc="-8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know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-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layout</a:t>
            </a:r>
            <a:r>
              <a:rPr dirty="0" smtClean="0" sz="1250" spc="-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-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image</a:t>
            </a:r>
            <a:r>
              <a:rPr dirty="0" smtClean="0" sz="1250" spc="-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data</a:t>
            </a:r>
            <a:r>
              <a:rPr dirty="0" smtClean="0" sz="1250" spc="-7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or,</a:t>
            </a:r>
            <a:r>
              <a:rPr dirty="0" smtClean="0" sz="1250" spc="-1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more</a:t>
            </a:r>
            <a:r>
              <a:rPr dirty="0" smtClean="0" sz="1250" spc="-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specifically,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how</a:t>
            </a:r>
            <a:r>
              <a:rPr dirty="0" smtClean="0" sz="1250" spc="-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many</a:t>
            </a:r>
            <a:r>
              <a:rPr dirty="0" smtClean="0" sz="1250" spc="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bytes</a:t>
            </a:r>
            <a:r>
              <a:rPr dirty="0" smtClean="0" sz="1250" spc="9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are</a:t>
            </a:r>
            <a:r>
              <a:rPr dirty="0" smtClean="0" sz="1250" spc="-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used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-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store</a:t>
            </a:r>
            <a:r>
              <a:rPr dirty="0" smtClean="0" sz="1250" spc="-8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pixel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values</a:t>
            </a:r>
            <a:r>
              <a:rPr dirty="0" smtClean="0" sz="1250" spc="1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for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each</a:t>
            </a:r>
            <a:r>
              <a:rPr dirty="0" smtClean="0" sz="1250" spc="-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band</a:t>
            </a:r>
            <a:r>
              <a:rPr dirty="0" smtClean="0" sz="1250" spc="1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30303"/>
                </a:solidFill>
                <a:latin typeface="Times New Roman"/>
                <a:cs typeface="Times New Roman"/>
              </a:rPr>
              <a:t>in</a:t>
            </a:r>
            <a:r>
              <a:rPr dirty="0" smtClean="0" sz="1250" spc="-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-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row.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If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bandrowbytes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5">
                <a:solidFill>
                  <a:srgbClr val="030303"/>
                </a:solidFill>
                <a:latin typeface="Times New Roman"/>
                <a:cs typeface="Times New Roman"/>
              </a:rPr>
              <a:t>is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not</a:t>
            </a:r>
            <a:r>
              <a:rPr dirty="0" smtClean="0" sz="1250" spc="-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specified,</a:t>
            </a:r>
            <a:r>
              <a:rPr dirty="0" smtClean="0" sz="1250" spc="10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-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default</a:t>
            </a:r>
            <a:r>
              <a:rPr dirty="0" smtClean="0" sz="1250" spc="-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value</a:t>
            </a:r>
            <a:r>
              <a:rPr dirty="0" smtClean="0" sz="1250" spc="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is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calculated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with</a:t>
            </a:r>
            <a:r>
              <a:rPr dirty="0" smtClean="0" sz="1250" spc="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10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following</a:t>
            </a:r>
            <a:r>
              <a:rPr dirty="0" smtClean="0" sz="1250" spc="10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equation:</a:t>
            </a:r>
            <a:endParaRPr sz="1250">
              <a:latin typeface="Times New Roman"/>
              <a:cs typeface="Times New Roman"/>
            </a:endParaRPr>
          </a:p>
          <a:p>
            <a:pPr>
              <a:lnSpc>
                <a:spcPts val="950"/>
              </a:lnSpc>
              <a:spcBef>
                <a:spcPts val="29"/>
              </a:spcBef>
            </a:pPr>
            <a:endParaRPr sz="950"/>
          </a:p>
          <a:p>
            <a:pPr marL="749935">
              <a:lnSpc>
                <a:spcPct val="100000"/>
              </a:lnSpc>
            </a:pPr>
            <a:r>
              <a:rPr dirty="0" smtClean="0" sz="1400" spc="25" i="1">
                <a:solidFill>
                  <a:srgbClr val="030303"/>
                </a:solidFill>
                <a:latin typeface="Times New Roman"/>
                <a:cs typeface="Times New Roman"/>
              </a:rPr>
              <a:t>Bandrowbytes</a:t>
            </a:r>
            <a:r>
              <a:rPr dirty="0" smtClean="0" sz="1400" spc="25" i="1">
                <a:solidFill>
                  <a:srgbClr val="030303"/>
                </a:solidFill>
                <a:latin typeface="Times New Roman"/>
                <a:cs typeface="Times New Roman"/>
              </a:rPr>
              <a:t>  </a:t>
            </a:r>
            <a:r>
              <a:rPr dirty="0" smtClean="0" sz="1400" spc="-95" i="1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150" spc="315">
                <a:solidFill>
                  <a:srgbClr val="030303"/>
                </a:solidFill>
                <a:latin typeface="Arial"/>
                <a:cs typeface="Arial"/>
              </a:rPr>
              <a:t>=</a:t>
            </a:r>
            <a:r>
              <a:rPr dirty="0" smtClean="0" sz="1150" spc="315">
                <a:solidFill>
                  <a:srgbClr val="030303"/>
                </a:solidFill>
                <a:latin typeface="Arial"/>
                <a:cs typeface="Arial"/>
              </a:rPr>
              <a:t>  </a:t>
            </a:r>
            <a:r>
              <a:rPr dirty="0" smtClean="0" sz="1400" spc="30" i="1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400" spc="30" i="1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400" spc="25" i="1">
                <a:solidFill>
                  <a:srgbClr val="030303"/>
                </a:solidFill>
                <a:latin typeface="Times New Roman"/>
                <a:cs typeface="Times New Roman"/>
              </a:rPr>
              <a:t>smallest</a:t>
            </a:r>
            <a:r>
              <a:rPr dirty="0" smtClean="0" sz="1400" spc="25" i="1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400" spc="-135" i="1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400" spc="35" i="1">
                <a:solidFill>
                  <a:srgbClr val="030303"/>
                </a:solidFill>
                <a:latin typeface="Times New Roman"/>
                <a:cs typeface="Times New Roman"/>
              </a:rPr>
              <a:t>integer</a:t>
            </a:r>
            <a:r>
              <a:rPr dirty="0" smtClean="0" sz="1400" spc="120" i="1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400" spc="20" i="1">
                <a:solidFill>
                  <a:srgbClr val="030303"/>
                </a:solidFill>
                <a:latin typeface="Times New Roman"/>
                <a:cs typeface="Times New Roman"/>
              </a:rPr>
              <a:t>(</a:t>
            </a:r>
            <a:r>
              <a:rPr dirty="0" smtClean="0" sz="1400" spc="20" i="1">
                <a:solidFill>
                  <a:srgbClr val="030303"/>
                </a:solidFill>
                <a:latin typeface="Times New Roman"/>
                <a:cs typeface="Times New Roman"/>
              </a:rPr>
              <a:t>ncols</a:t>
            </a:r>
            <a:r>
              <a:rPr dirty="0" smtClean="0" sz="1400" spc="-55" i="1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400" spc="-15" i="1">
                <a:solidFill>
                  <a:srgbClr val="030303"/>
                </a:solidFill>
                <a:latin typeface="Times New Roman"/>
                <a:cs typeface="Times New Roman"/>
              </a:rPr>
              <a:t>x</a:t>
            </a:r>
            <a:r>
              <a:rPr dirty="0" smtClean="0" sz="1400" spc="90" i="1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400" spc="50" i="1">
                <a:solidFill>
                  <a:srgbClr val="030303"/>
                </a:solidFill>
                <a:latin typeface="Times New Roman"/>
                <a:cs typeface="Times New Roman"/>
              </a:rPr>
              <a:t>nbits</a:t>
            </a:r>
            <a:r>
              <a:rPr dirty="0" smtClean="0" sz="1400" spc="50" i="1">
                <a:solidFill>
                  <a:srgbClr val="030303"/>
                </a:solidFill>
                <a:latin typeface="Times New Roman"/>
                <a:cs typeface="Times New Roman"/>
              </a:rPr>
              <a:t>)</a:t>
            </a:r>
            <a:r>
              <a:rPr dirty="0" smtClean="0" sz="1400" spc="50" i="1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650" spc="180" i="1">
                <a:solidFill>
                  <a:srgbClr val="030303"/>
                </a:solidFill>
                <a:latin typeface="Arial"/>
                <a:cs typeface="Arial"/>
              </a:rPr>
              <a:t>I</a:t>
            </a:r>
            <a:r>
              <a:rPr dirty="0" smtClean="0" sz="1650" spc="-145" i="1">
                <a:solidFill>
                  <a:srgbClr val="030303"/>
                </a:solidFill>
                <a:latin typeface="Arial"/>
                <a:cs typeface="Arial"/>
              </a:rPr>
              <a:t> </a:t>
            </a:r>
            <a:r>
              <a:rPr dirty="0" smtClean="0" sz="1250" spc="110">
                <a:solidFill>
                  <a:srgbClr val="030303"/>
                </a:solidFill>
                <a:latin typeface="Times New Roman"/>
                <a:cs typeface="Times New Roman"/>
              </a:rPr>
              <a:t>8</a:t>
            </a:r>
            <a:endParaRPr sz="1250">
              <a:latin typeface="Times New Roman"/>
              <a:cs typeface="Times New Roman"/>
            </a:endParaRPr>
          </a:p>
          <a:p>
            <a:pPr>
              <a:lnSpc>
                <a:spcPts val="1200"/>
              </a:lnSpc>
              <a:spcBef>
                <a:spcPts val="40"/>
              </a:spcBef>
            </a:pPr>
            <a:endParaRPr sz="1200"/>
          </a:p>
          <a:p>
            <a:pPr algn="just" marL="18415" marR="12700" indent="432434">
              <a:lnSpc>
                <a:spcPct val="100800"/>
              </a:lnSpc>
            </a:pP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default</a:t>
            </a:r>
            <a:r>
              <a:rPr dirty="0" smtClean="0" sz="1250" spc="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value</a:t>
            </a:r>
            <a:r>
              <a:rPr dirty="0" smtClean="0" sz="1250" spc="1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handles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cases</a:t>
            </a:r>
            <a:r>
              <a:rPr dirty="0" smtClean="0" sz="1250" spc="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when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there</a:t>
            </a:r>
            <a:r>
              <a:rPr dirty="0" smtClean="0" sz="1250" spc="1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are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60">
                <a:solidFill>
                  <a:srgbClr val="030303"/>
                </a:solidFill>
                <a:latin typeface="Times New Roman"/>
                <a:cs typeface="Times New Roman"/>
              </a:rPr>
              <a:t>no</a:t>
            </a:r>
            <a:r>
              <a:rPr dirty="0" smtClean="0" sz="1250" spc="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extra</a:t>
            </a:r>
            <a:r>
              <a:rPr dirty="0" smtClean="0" sz="1250" spc="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30303"/>
                </a:solidFill>
                <a:latin typeface="Times New Roman"/>
                <a:cs typeface="Times New Roman"/>
              </a:rPr>
              <a:t>trailing</a:t>
            </a:r>
            <a:r>
              <a:rPr dirty="0" smtClean="0" sz="1250" spc="1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bits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at</a:t>
            </a:r>
            <a:r>
              <a:rPr dirty="0" smtClean="0" sz="1250" spc="-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10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end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8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each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band</a:t>
            </a:r>
            <a:r>
              <a:rPr dirty="0" smtClean="0" sz="1250" spc="1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in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-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row</a:t>
            </a:r>
            <a:r>
              <a:rPr dirty="0" smtClean="0" sz="1250" spc="1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and</a:t>
            </a:r>
            <a:r>
              <a:rPr dirty="0" smtClean="0" sz="1250" spc="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when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number</a:t>
            </a:r>
            <a:r>
              <a:rPr dirty="0" smtClean="0" sz="1250" spc="9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8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bytes</a:t>
            </a:r>
            <a:r>
              <a:rPr dirty="0" smtClean="0" sz="1250" spc="7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per</a:t>
            </a:r>
            <a:r>
              <a:rPr dirty="0" smtClean="0" sz="1250" spc="7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band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per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row</a:t>
            </a:r>
            <a:r>
              <a:rPr dirty="0" smtClean="0" sz="1250" spc="1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5">
                <a:solidFill>
                  <a:srgbClr val="030303"/>
                </a:solidFill>
                <a:latin typeface="Times New Roman"/>
                <a:cs typeface="Times New Roman"/>
              </a:rPr>
              <a:t>is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10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smallest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integer</a:t>
            </a:r>
            <a:r>
              <a:rPr dirty="0" smtClean="0" sz="1250" spc="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number</a:t>
            </a:r>
            <a:r>
              <a:rPr dirty="0" smtClean="0" sz="1250" spc="1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bytes</a:t>
            </a:r>
            <a:r>
              <a:rPr dirty="0" smtClean="0" sz="1250" spc="9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that</a:t>
            </a:r>
            <a:r>
              <a:rPr dirty="0" smtClean="0" sz="1250" spc="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will</a:t>
            </a:r>
            <a:r>
              <a:rPr dirty="0" smtClean="0" sz="1250" spc="7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adequately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store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10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data</a:t>
            </a:r>
            <a:r>
              <a:rPr dirty="0" smtClean="0" sz="1250" spc="7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for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band;</a:t>
            </a:r>
            <a:r>
              <a:rPr dirty="0" smtClean="0" sz="1250" spc="10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for</a:t>
            </a:r>
            <a:r>
              <a:rPr dirty="0" smtClean="0" sz="1250" spc="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example,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if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data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requires</a:t>
            </a:r>
            <a:r>
              <a:rPr dirty="0" smtClean="0" sz="1250" spc="10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2.5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bytes,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25">
                <a:solidFill>
                  <a:srgbClr val="030303"/>
                </a:solidFill>
                <a:latin typeface="Times New Roman"/>
                <a:cs typeface="Times New Roman"/>
              </a:rPr>
              <a:t>3</a:t>
            </a:r>
            <a:r>
              <a:rPr dirty="0" smtClean="0" sz="1250" spc="-10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bytes</a:t>
            </a:r>
            <a:r>
              <a:rPr dirty="0" smtClean="0" sz="1250" spc="114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5">
                <a:solidFill>
                  <a:srgbClr val="030303"/>
                </a:solidFill>
                <a:latin typeface="Times New Roman"/>
                <a:cs typeface="Times New Roman"/>
              </a:rPr>
              <a:t>is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smallest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integer</a:t>
            </a:r>
            <a:r>
              <a:rPr dirty="0" smtClean="0" sz="1250" spc="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number</a:t>
            </a:r>
            <a:r>
              <a:rPr dirty="0" smtClean="0" sz="1250" spc="114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-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bytes</a:t>
            </a:r>
            <a:r>
              <a:rPr dirty="0" smtClean="0" sz="1250" spc="9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that</a:t>
            </a:r>
            <a:r>
              <a:rPr dirty="0" smtClean="0" sz="1250" spc="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could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store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10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data.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65">
                <a:solidFill>
                  <a:srgbClr val="030303"/>
                </a:solidFill>
                <a:latin typeface="Times New Roman"/>
                <a:cs typeface="Times New Roman"/>
              </a:rPr>
              <a:t>In</a:t>
            </a:r>
            <a:r>
              <a:rPr dirty="0" smtClean="0" sz="1250" spc="-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these</a:t>
            </a:r>
            <a:r>
              <a:rPr dirty="0" smtClean="0" sz="1250" spc="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two</a:t>
            </a:r>
            <a:r>
              <a:rPr dirty="0" smtClean="0" sz="1250" spc="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cases,</a:t>
            </a:r>
            <a:r>
              <a:rPr dirty="0" smtClean="0" sz="1250" spc="1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bandrowbytes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7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does</a:t>
            </a:r>
            <a:r>
              <a:rPr dirty="0" smtClean="0" sz="1250" spc="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not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need</a:t>
            </a:r>
            <a:r>
              <a:rPr dirty="0" smtClean="0" sz="1250" spc="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be</a:t>
            </a:r>
            <a:r>
              <a:rPr dirty="0" smtClean="0" sz="1250" spc="10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set.</a:t>
            </a:r>
            <a:r>
              <a:rPr dirty="0" smtClean="0" sz="1250" spc="-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5">
                <a:solidFill>
                  <a:srgbClr val="030303"/>
                </a:solidFill>
                <a:latin typeface="Arial"/>
                <a:cs typeface="Arial"/>
              </a:rPr>
              <a:t>If,</a:t>
            </a:r>
            <a:r>
              <a:rPr dirty="0" smtClean="0" sz="1250" spc="-235">
                <a:solidFill>
                  <a:srgbClr val="030303"/>
                </a:solidFill>
                <a:latin typeface="Arial"/>
                <a:cs typeface="Arial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however,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14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number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1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bytes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8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per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9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band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per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row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7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5">
                <a:solidFill>
                  <a:srgbClr val="030303"/>
                </a:solidFill>
                <a:latin typeface="Times New Roman"/>
                <a:cs typeface="Times New Roman"/>
              </a:rPr>
              <a:t>is</a:t>
            </a:r>
            <a:r>
              <a:rPr dirty="0" smtClean="0" sz="1250" spc="10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greater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than</a:t>
            </a:r>
            <a:r>
              <a:rPr dirty="0" smtClean="0" sz="1250" spc="1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14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default,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9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set</a:t>
            </a:r>
            <a:r>
              <a:rPr dirty="0" smtClean="0" sz="1250" spc="1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bandrowbytes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accordingly.</a:t>
            </a:r>
            <a:endParaRPr sz="1250">
              <a:latin typeface="Times New Roman"/>
              <a:cs typeface="Times New Roman"/>
            </a:endParaRPr>
          </a:p>
          <a:p>
            <a:pPr>
              <a:lnSpc>
                <a:spcPts val="1300"/>
              </a:lnSpc>
              <a:spcBef>
                <a:spcPts val="89"/>
              </a:spcBef>
            </a:pPr>
            <a:endParaRPr sz="1300"/>
          </a:p>
          <a:p>
            <a:pPr algn="just" marL="18415" marR="21590" indent="432434">
              <a:lnSpc>
                <a:spcPts val="1490"/>
              </a:lnSpc>
            </a:pP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following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two</a:t>
            </a:r>
            <a:r>
              <a:rPr dirty="0" smtClean="0" sz="1250" spc="1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examples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show</a:t>
            </a:r>
            <a:r>
              <a:rPr dirty="0" smtClean="0" sz="1250" spc="1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default</a:t>
            </a:r>
            <a:r>
              <a:rPr dirty="0" smtClean="0" sz="1250" spc="1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behavior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1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bandrowbytes.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first</a:t>
            </a:r>
            <a:r>
              <a:rPr dirty="0" smtClean="0" sz="1250" spc="-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example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describes</a:t>
            </a:r>
            <a:r>
              <a:rPr dirty="0" smtClean="0" sz="1250" spc="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case</a:t>
            </a:r>
            <a:r>
              <a:rPr dirty="0" smtClean="0" sz="1250" spc="-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for</a:t>
            </a:r>
            <a:r>
              <a:rPr dirty="0" smtClean="0" sz="1250" spc="-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which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there</a:t>
            </a:r>
            <a:r>
              <a:rPr dirty="0" smtClean="0" sz="1250" spc="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are</a:t>
            </a:r>
            <a:r>
              <a:rPr dirty="0" smtClean="0" sz="1250" spc="-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60">
                <a:solidFill>
                  <a:srgbClr val="030303"/>
                </a:solidFill>
                <a:latin typeface="Times New Roman"/>
                <a:cs typeface="Times New Roman"/>
              </a:rPr>
              <a:t>no</a:t>
            </a:r>
            <a:r>
              <a:rPr dirty="0" smtClean="0" sz="1250" spc="-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trailing</a:t>
            </a:r>
            <a:r>
              <a:rPr dirty="0" smtClean="0" sz="1250" spc="10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30303"/>
                </a:solidFill>
                <a:latin typeface="Times New Roman"/>
                <a:cs typeface="Times New Roman"/>
              </a:rPr>
              <a:t>bits</a:t>
            </a:r>
            <a:r>
              <a:rPr dirty="0" smtClean="0" sz="1250" spc="1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at</a:t>
            </a:r>
            <a:r>
              <a:rPr dirty="0" smtClean="0" sz="1250" spc="-10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end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-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band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in</a:t>
            </a:r>
            <a:r>
              <a:rPr dirty="0" smtClean="0" sz="1250" spc="-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-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row,</a:t>
            </a:r>
            <a:r>
              <a:rPr dirty="0" smtClean="0" sz="1250" spc="9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and</a:t>
            </a:r>
            <a:r>
              <a:rPr dirty="0" smtClean="0" sz="1250" spc="-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second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describes</a:t>
            </a:r>
            <a:r>
              <a:rPr dirty="0" smtClean="0" sz="1250" spc="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case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for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which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there</a:t>
            </a:r>
            <a:r>
              <a:rPr dirty="0" smtClean="0" sz="1250" spc="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30303"/>
                </a:solidFill>
                <a:latin typeface="Times New Roman"/>
                <a:cs typeface="Times New Roman"/>
              </a:rPr>
              <a:t>are:</a:t>
            </a:r>
            <a:endParaRPr sz="1250">
              <a:latin typeface="Times New Roman"/>
              <a:cs typeface="Times New Roman"/>
            </a:endParaRPr>
          </a:p>
          <a:p>
            <a:pPr>
              <a:lnSpc>
                <a:spcPts val="1200"/>
              </a:lnSpc>
              <a:spcBef>
                <a:spcPts val="96"/>
              </a:spcBef>
            </a:pPr>
            <a:endParaRPr sz="1200"/>
          </a:p>
          <a:p>
            <a:pPr algn="just" marL="12700" marR="17780" indent="12065">
              <a:lnSpc>
                <a:spcPct val="102400"/>
              </a:lnSpc>
            </a:pPr>
            <a:r>
              <a:rPr dirty="0" smtClean="0" sz="1250" spc="85">
                <a:solidFill>
                  <a:srgbClr val="030303"/>
                </a:solidFill>
                <a:latin typeface="Times New Roman"/>
                <a:cs typeface="Times New Roman"/>
              </a:rPr>
              <a:t>1)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If</a:t>
            </a:r>
            <a:r>
              <a:rPr dirty="0" smtClean="0" sz="1250" spc="1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there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are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no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8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extra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trailing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7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bits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at</a:t>
            </a:r>
            <a:r>
              <a:rPr dirty="0" smtClean="0" sz="1250" spc="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14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end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9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band,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bandrowbytes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equals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7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number</a:t>
            </a:r>
            <a:r>
              <a:rPr dirty="0" smtClean="0" sz="1250" spc="9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bytes</a:t>
            </a:r>
            <a:r>
              <a:rPr dirty="0" smtClean="0" sz="1250" spc="7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used</a:t>
            </a:r>
            <a:r>
              <a:rPr dirty="0" smtClean="0" sz="1250" spc="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store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10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image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data.</a:t>
            </a:r>
            <a:endParaRPr sz="1250">
              <a:latin typeface="Times New Roman"/>
              <a:cs typeface="Times New Roman"/>
            </a:endParaRPr>
          </a:p>
          <a:p>
            <a:pPr>
              <a:lnSpc>
                <a:spcPts val="700"/>
              </a:lnSpc>
              <a:spcBef>
                <a:spcPts val="22"/>
              </a:spcBef>
            </a:pPr>
            <a:endParaRPr sz="700"/>
          </a:p>
          <a:p>
            <a:pPr>
              <a:lnSpc>
                <a:spcPts val="1000"/>
              </a:lnSpc>
            </a:pPr>
            <a:endParaRPr sz="1000"/>
          </a:p>
          <a:p>
            <a:pPr marL="829310">
              <a:lnSpc>
                <a:spcPct val="100000"/>
              </a:lnSpc>
            </a:pPr>
            <a:r>
              <a:rPr dirty="0" smtClean="0" sz="1100" spc="85">
                <a:solidFill>
                  <a:srgbClr val="2D2F36"/>
                </a:solidFill>
                <a:latin typeface="Times New Roman"/>
                <a:cs typeface="Times New Roman"/>
              </a:rPr>
              <a:t>bandr</a:t>
            </a:r>
            <a:r>
              <a:rPr dirty="0" smtClean="0" sz="1100" spc="-160">
                <a:solidFill>
                  <a:srgbClr val="2D2F36"/>
                </a:solidFill>
                <a:latin typeface="Times New Roman"/>
                <a:cs typeface="Times New Roman"/>
              </a:rPr>
              <a:t> </a:t>
            </a:r>
            <a:r>
              <a:rPr dirty="0" smtClean="0" sz="1100" spc="-50">
                <a:solidFill>
                  <a:srgbClr val="3A3B50"/>
                </a:solidFill>
                <a:latin typeface="Times New Roman"/>
                <a:cs typeface="Times New Roman"/>
              </a:rPr>
              <a:t>o</a:t>
            </a:r>
            <a:r>
              <a:rPr dirty="0" smtClean="0" sz="1100" spc="-55">
                <a:solidFill>
                  <a:srgbClr val="3A3B50"/>
                </a:solidFill>
                <a:latin typeface="Times New Roman"/>
                <a:cs typeface="Times New Roman"/>
              </a:rPr>
              <a:t>w</a:t>
            </a:r>
            <a:r>
              <a:rPr dirty="0" smtClean="0" sz="1100" spc="25">
                <a:solidFill>
                  <a:srgbClr val="2D2F36"/>
                </a:solidFill>
                <a:latin typeface="Times New Roman"/>
                <a:cs typeface="Times New Roman"/>
              </a:rPr>
              <a:t>b</a:t>
            </a:r>
            <a:r>
              <a:rPr dirty="0" smtClean="0" sz="1100" spc="70">
                <a:solidFill>
                  <a:srgbClr val="3A3B50"/>
                </a:solidFill>
                <a:latin typeface="Times New Roman"/>
                <a:cs typeface="Times New Roman"/>
              </a:rPr>
              <a:t>y</a:t>
            </a:r>
            <a:r>
              <a:rPr dirty="0" smtClean="0" sz="1100" spc="195">
                <a:solidFill>
                  <a:srgbClr val="2D2F36"/>
                </a:solidFill>
                <a:latin typeface="Times New Roman"/>
                <a:cs typeface="Times New Roman"/>
              </a:rPr>
              <a:t>tes</a:t>
            </a:r>
            <a:r>
              <a:rPr dirty="0" smtClean="0" sz="1100" spc="195">
                <a:solidFill>
                  <a:srgbClr val="2D2F36"/>
                </a:solidFill>
                <a:latin typeface="Times New Roman"/>
                <a:cs typeface="Times New Roman"/>
              </a:rPr>
              <a:t> </a:t>
            </a:r>
            <a:r>
              <a:rPr dirty="0" smtClean="0" sz="1100" spc="114">
                <a:solidFill>
                  <a:srgbClr val="2D2F36"/>
                </a:solidFill>
                <a:latin typeface="Times New Roman"/>
                <a:cs typeface="Times New Roman"/>
              </a:rPr>
              <a:t> </a:t>
            </a:r>
            <a:r>
              <a:rPr dirty="0" smtClean="0" sz="950" spc="80">
                <a:solidFill>
                  <a:srgbClr val="2D2F36"/>
                </a:solidFill>
                <a:latin typeface="Arial"/>
                <a:cs typeface="Arial"/>
              </a:rPr>
              <a:t>=</a:t>
            </a:r>
            <a:r>
              <a:rPr dirty="0" smtClean="0" sz="950" spc="80">
                <a:solidFill>
                  <a:srgbClr val="2D2F36"/>
                </a:solidFill>
                <a:latin typeface="Arial"/>
                <a:cs typeface="Arial"/>
              </a:rPr>
              <a:t> </a:t>
            </a:r>
            <a:r>
              <a:rPr dirty="0" smtClean="0" sz="950" spc="75">
                <a:solidFill>
                  <a:srgbClr val="2D2F36"/>
                </a:solidFill>
                <a:latin typeface="Arial"/>
                <a:cs typeface="Arial"/>
              </a:rPr>
              <a:t> </a:t>
            </a:r>
            <a:r>
              <a:rPr dirty="0" smtClean="0" sz="1100" spc="55">
                <a:solidFill>
                  <a:srgbClr val="2D2F36"/>
                </a:solidFill>
                <a:latin typeface="Times New Roman"/>
                <a:cs typeface="Times New Roman"/>
              </a:rPr>
              <a:t>image</a:t>
            </a:r>
            <a:r>
              <a:rPr dirty="0" smtClean="0" sz="1100" spc="55">
                <a:solidFill>
                  <a:srgbClr val="2D2F36"/>
                </a:solidFill>
                <a:latin typeface="Times New Roman"/>
                <a:cs typeface="Times New Roman"/>
              </a:rPr>
              <a:t>  </a:t>
            </a:r>
            <a:r>
              <a:rPr dirty="0" smtClean="0" sz="1100" spc="-135">
                <a:solidFill>
                  <a:srgbClr val="2D2F36"/>
                </a:solidFill>
                <a:latin typeface="Times New Roman"/>
                <a:cs typeface="Times New Roman"/>
              </a:rPr>
              <a:t> </a:t>
            </a:r>
            <a:r>
              <a:rPr dirty="0" smtClean="0" sz="1100" spc="125">
                <a:solidFill>
                  <a:srgbClr val="1F1F21"/>
                </a:solidFill>
                <a:latin typeface="Times New Roman"/>
                <a:cs typeface="Times New Roman"/>
              </a:rPr>
              <a:t>data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3772915" y="8236204"/>
            <a:ext cx="504825" cy="17907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100" spc="-40" b="1">
                <a:solidFill>
                  <a:srgbClr val="030303"/>
                </a:solidFill>
                <a:latin typeface="Arial"/>
                <a:cs typeface="Arial"/>
              </a:rPr>
              <a:t>B</a:t>
            </a:r>
            <a:r>
              <a:rPr dirty="0" smtClean="0" sz="1100" spc="-30" b="1">
                <a:solidFill>
                  <a:srgbClr val="030303"/>
                </a:solidFill>
                <a:latin typeface="Arial"/>
                <a:cs typeface="Arial"/>
              </a:rPr>
              <a:t>a</a:t>
            </a:r>
            <a:r>
              <a:rPr dirty="0" smtClean="0" sz="1100" spc="-10" b="1">
                <a:solidFill>
                  <a:srgbClr val="1F1F21"/>
                </a:solidFill>
                <a:latin typeface="Arial"/>
                <a:cs typeface="Arial"/>
              </a:rPr>
              <a:t>n</a:t>
            </a:r>
            <a:r>
              <a:rPr dirty="0" smtClean="0" sz="1100" spc="0" b="1">
                <a:solidFill>
                  <a:srgbClr val="030303"/>
                </a:solidFill>
                <a:latin typeface="Arial"/>
                <a:cs typeface="Arial"/>
              </a:rPr>
              <a:t>d</a:t>
            </a:r>
            <a:r>
              <a:rPr dirty="0" smtClean="0" sz="1100" spc="120" b="1">
                <a:solidFill>
                  <a:srgbClr val="030303"/>
                </a:solidFill>
                <a:latin typeface="Arial"/>
                <a:cs typeface="Arial"/>
              </a:rPr>
              <a:t> </a:t>
            </a:r>
            <a:r>
              <a:rPr dirty="0" smtClean="0" sz="1100" spc="40" b="1">
                <a:solidFill>
                  <a:srgbClr val="1F1F21"/>
                </a:solidFill>
                <a:latin typeface="Arial"/>
                <a:cs typeface="Arial"/>
              </a:rPr>
              <a:t>2</a:t>
            </a:r>
            <a:endParaRPr sz="1100">
              <a:latin typeface="Arial"/>
              <a:cs typeface="Arial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4833620" y="8236204"/>
            <a:ext cx="506095" cy="17907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100" spc="-25" b="1">
                <a:solidFill>
                  <a:srgbClr val="030303"/>
                </a:solidFill>
                <a:latin typeface="Arial"/>
                <a:cs typeface="Arial"/>
              </a:rPr>
              <a:t>Band</a:t>
            </a:r>
            <a:r>
              <a:rPr dirty="0" smtClean="0" sz="1100" spc="120" b="1">
                <a:solidFill>
                  <a:srgbClr val="030303"/>
                </a:solidFill>
                <a:latin typeface="Arial"/>
                <a:cs typeface="Arial"/>
              </a:rPr>
              <a:t> </a:t>
            </a:r>
            <a:r>
              <a:rPr dirty="0" smtClean="0" sz="1100" spc="45" b="1">
                <a:solidFill>
                  <a:srgbClr val="1F1F21"/>
                </a:solidFill>
                <a:latin typeface="Arial"/>
                <a:cs typeface="Arial"/>
              </a:rPr>
              <a:t>3</a:t>
            </a:r>
            <a:endParaRPr sz="11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042160" y="7726680"/>
            <a:ext cx="2401824" cy="0"/>
          </a:xfrm>
          <a:custGeom>
            <a:avLst/>
            <a:gdLst/>
            <a:ahLst/>
            <a:cxnLst/>
            <a:rect l="l" t="t" r="r" b="b"/>
            <a:pathLst>
              <a:path w="2401824" h="0">
                <a:moveTo>
                  <a:pt x="0" y="0"/>
                </a:moveTo>
                <a:lnTo>
                  <a:pt x="2401824" y="0"/>
                </a:lnTo>
              </a:path>
            </a:pathLst>
          </a:custGeom>
          <a:ln w="18288">
            <a:solidFill>
              <a:srgbClr val="3B3834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3" name="object 3"/>
          <p:cNvSpPr/>
          <p:nvPr/>
        </p:nvSpPr>
        <p:spPr>
          <a:xfrm>
            <a:off x="2042160" y="7924800"/>
            <a:ext cx="3218688" cy="0"/>
          </a:xfrm>
          <a:custGeom>
            <a:avLst/>
            <a:gdLst/>
            <a:ahLst/>
            <a:cxnLst/>
            <a:rect l="l" t="t" r="r" b="b"/>
            <a:pathLst>
              <a:path w="3218688" h="0">
                <a:moveTo>
                  <a:pt x="0" y="0"/>
                </a:moveTo>
                <a:lnTo>
                  <a:pt x="3218688" y="0"/>
                </a:lnTo>
              </a:path>
            </a:pathLst>
          </a:custGeom>
          <a:ln w="18288">
            <a:solidFill>
              <a:srgbClr val="2B2B2F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4" name="object 4"/>
          <p:cNvSpPr/>
          <p:nvPr/>
        </p:nvSpPr>
        <p:spPr>
          <a:xfrm>
            <a:off x="2438400" y="7927847"/>
            <a:ext cx="420624" cy="0"/>
          </a:xfrm>
          <a:custGeom>
            <a:avLst/>
            <a:gdLst/>
            <a:ahLst/>
            <a:cxnLst/>
            <a:rect l="l" t="t" r="r" b="b"/>
            <a:pathLst>
              <a:path w="420624" h="0">
                <a:moveTo>
                  <a:pt x="0" y="0"/>
                </a:moveTo>
                <a:lnTo>
                  <a:pt x="420624" y="0"/>
                </a:lnTo>
              </a:path>
            </a:pathLst>
          </a:custGeom>
          <a:ln w="18288">
            <a:solidFill>
              <a:srgbClr val="000000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4" name="object 14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0" rIns="0" bIns="0" rtlCol="0" vert="horz">
            <a:noAutofit/>
          </a:bodyPr>
          <a:lstStyle/>
          <a:p>
            <a:pPr marL="25400">
              <a:lnSpc>
                <a:spcPct val="100000"/>
              </a:lnSpc>
            </a:pPr>
            <a:r>
              <a:rPr dirty="0" smtClean="0" sz="3300" spc="45" b="1">
                <a:solidFill>
                  <a:srgbClr val="031D59"/>
                </a:solidFill>
                <a:latin typeface="Times New Roman"/>
                <a:cs typeface="Times New Roman"/>
              </a:rPr>
              <a:t>19</a:t>
            </a:r>
            <a:endParaRPr sz="33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987044" y="415290"/>
            <a:ext cx="5796915" cy="471868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48895">
              <a:lnSpc>
                <a:spcPct val="100000"/>
              </a:lnSpc>
              <a:tabLst>
                <a:tab pos="1950720" algn="l"/>
                <a:tab pos="4462145" algn="l"/>
              </a:tabLst>
            </a:pPr>
            <a:r>
              <a:rPr dirty="0" smtClean="0" sz="1050" spc="10">
                <a:solidFill>
                  <a:srgbClr val="0E1A41"/>
                </a:solidFill>
                <a:latin typeface="Times New Roman"/>
                <a:cs typeface="Times New Roman"/>
              </a:rPr>
              <a:t>Satellite</a:t>
            </a:r>
            <a:r>
              <a:rPr dirty="0" smtClean="0" sz="1050" spc="-45">
                <a:solidFill>
                  <a:srgbClr val="0E1A41"/>
                </a:solidFill>
                <a:latin typeface="Times New Roman"/>
                <a:cs typeface="Times New Roman"/>
              </a:rPr>
              <a:t> </a:t>
            </a:r>
            <a:r>
              <a:rPr dirty="0" smtClean="0" sz="1050" spc="30">
                <a:solidFill>
                  <a:srgbClr val="0E1A41"/>
                </a:solidFill>
                <a:latin typeface="Times New Roman"/>
                <a:cs typeface="Times New Roman"/>
              </a:rPr>
              <a:t>Image</a:t>
            </a:r>
            <a:r>
              <a:rPr dirty="0" smtClean="0" sz="1050" spc="5">
                <a:solidFill>
                  <a:srgbClr val="0E1A41"/>
                </a:solidFill>
                <a:latin typeface="Times New Roman"/>
                <a:cs typeface="Times New Roman"/>
              </a:rPr>
              <a:t> </a:t>
            </a:r>
            <a:r>
              <a:rPr dirty="0" smtClean="0" sz="1050" spc="-10">
                <a:solidFill>
                  <a:srgbClr val="0E1A41"/>
                </a:solidFill>
                <a:latin typeface="Times New Roman"/>
                <a:cs typeface="Times New Roman"/>
              </a:rPr>
              <a:t>Analysis</a:t>
            </a:r>
            <a:r>
              <a:rPr dirty="0" smtClean="0" sz="1050" spc="-10">
                <a:solidFill>
                  <a:srgbClr val="0E1A41"/>
                </a:solidFill>
                <a:latin typeface="Times New Roman"/>
                <a:cs typeface="Times New Roman"/>
              </a:rPr>
              <a:t>	</a:t>
            </a:r>
            <a:r>
              <a:rPr dirty="0" smtClean="0" baseline="2645" sz="1575" spc="-30">
                <a:solidFill>
                  <a:srgbClr val="1A5216"/>
                </a:solidFill>
                <a:latin typeface="Times New Roman"/>
                <a:cs typeface="Times New Roman"/>
              </a:rPr>
              <a:t>(</a:t>
            </a:r>
            <a:r>
              <a:rPr dirty="0" smtClean="0" baseline="2645" sz="1575" spc="15">
                <a:solidFill>
                  <a:srgbClr val="950F13"/>
                </a:solidFill>
                <a:latin typeface="Times New Roman"/>
                <a:cs typeface="Times New Roman"/>
              </a:rPr>
              <a:t>Satellite</a:t>
            </a:r>
            <a:r>
              <a:rPr dirty="0" smtClean="0" baseline="2645" sz="1575" spc="-67">
                <a:solidFill>
                  <a:srgbClr val="950F13"/>
                </a:solidFill>
                <a:latin typeface="Times New Roman"/>
                <a:cs typeface="Times New Roman"/>
              </a:rPr>
              <a:t> </a:t>
            </a:r>
            <a:r>
              <a:rPr dirty="0" smtClean="0" baseline="2645" sz="1575" spc="30">
                <a:solidFill>
                  <a:srgbClr val="950F13"/>
                </a:solidFill>
                <a:latin typeface="Times New Roman"/>
                <a:cs typeface="Times New Roman"/>
              </a:rPr>
              <a:t>Image</a:t>
            </a:r>
            <a:r>
              <a:rPr dirty="0" smtClean="0" baseline="2645" sz="1575" spc="-60">
                <a:solidFill>
                  <a:srgbClr val="950F13"/>
                </a:solidFill>
                <a:latin typeface="Times New Roman"/>
                <a:cs typeface="Times New Roman"/>
              </a:rPr>
              <a:t> </a:t>
            </a:r>
            <a:r>
              <a:rPr dirty="0" smtClean="0" baseline="2645" sz="1575" spc="7">
                <a:solidFill>
                  <a:srgbClr val="950F13"/>
                </a:solidFill>
                <a:latin typeface="Times New Roman"/>
                <a:cs typeface="Times New Roman"/>
              </a:rPr>
              <a:t>Description</a:t>
            </a:r>
            <a:r>
              <a:rPr dirty="0" smtClean="0" baseline="2645" sz="1575" spc="179">
                <a:solidFill>
                  <a:srgbClr val="950F13"/>
                </a:solidFill>
                <a:latin typeface="Times New Roman"/>
                <a:cs typeface="Times New Roman"/>
              </a:rPr>
              <a:t> </a:t>
            </a:r>
            <a:r>
              <a:rPr dirty="0" smtClean="0" baseline="2645" sz="1575" spc="-7">
                <a:solidFill>
                  <a:srgbClr val="950F13"/>
                </a:solidFill>
                <a:latin typeface="Times New Roman"/>
                <a:cs typeface="Times New Roman"/>
              </a:rPr>
              <a:t>File</a:t>
            </a:r>
            <a:r>
              <a:rPr dirty="0" smtClean="0" baseline="2645" sz="1575" spc="-44">
                <a:solidFill>
                  <a:srgbClr val="950F13"/>
                </a:solidFill>
                <a:latin typeface="Times New Roman"/>
                <a:cs typeface="Times New Roman"/>
              </a:rPr>
              <a:t>s</a:t>
            </a:r>
            <a:r>
              <a:rPr dirty="0" smtClean="0" baseline="2645" sz="1575" spc="82">
                <a:solidFill>
                  <a:srgbClr val="1A5216"/>
                </a:solidFill>
                <a:latin typeface="Times New Roman"/>
                <a:cs typeface="Times New Roman"/>
              </a:rPr>
              <a:t>)</a:t>
            </a:r>
            <a:r>
              <a:rPr dirty="0" smtClean="0" baseline="2645" sz="1575" spc="82">
                <a:solidFill>
                  <a:srgbClr val="1A5216"/>
                </a:solidFill>
                <a:latin typeface="Times New Roman"/>
                <a:cs typeface="Times New Roman"/>
              </a:rPr>
              <a:t>	</a:t>
            </a:r>
            <a:r>
              <a:rPr dirty="0" smtClean="0" sz="1050" spc="50">
                <a:solidFill>
                  <a:srgbClr val="0E1A41"/>
                </a:solidFill>
                <a:latin typeface="Times New Roman"/>
                <a:cs typeface="Times New Roman"/>
              </a:rPr>
              <a:t>Dr.</a:t>
            </a:r>
            <a:r>
              <a:rPr dirty="0" smtClean="0" sz="1050" spc="-10">
                <a:solidFill>
                  <a:srgbClr val="0E1A41"/>
                </a:solidFill>
                <a:latin typeface="Times New Roman"/>
                <a:cs typeface="Times New Roman"/>
              </a:rPr>
              <a:t> </a:t>
            </a:r>
            <a:r>
              <a:rPr dirty="0" smtClean="0" sz="1050" spc="5">
                <a:solidFill>
                  <a:srgbClr val="0E1A41"/>
                </a:solidFill>
                <a:latin typeface="Times New Roman"/>
                <a:cs typeface="Times New Roman"/>
              </a:rPr>
              <a:t>Aurass</a:t>
            </a:r>
            <a:r>
              <a:rPr dirty="0" smtClean="0" sz="1050" spc="95">
                <a:solidFill>
                  <a:srgbClr val="0E1A41"/>
                </a:solidFill>
                <a:latin typeface="Times New Roman"/>
                <a:cs typeface="Times New Roman"/>
              </a:rPr>
              <a:t> </a:t>
            </a:r>
            <a:r>
              <a:rPr dirty="0" smtClean="0" sz="1050" spc="10">
                <a:solidFill>
                  <a:srgbClr val="0E1A41"/>
                </a:solidFill>
                <a:latin typeface="Times New Roman"/>
                <a:cs typeface="Times New Roman"/>
              </a:rPr>
              <a:t>Muhi</a:t>
            </a:r>
            <a:r>
              <a:rPr dirty="0" smtClean="0" sz="1050" spc="35">
                <a:solidFill>
                  <a:srgbClr val="0E1A41"/>
                </a:solidFill>
                <a:latin typeface="Times New Roman"/>
                <a:cs typeface="Times New Roman"/>
              </a:rPr>
              <a:t> </a:t>
            </a:r>
            <a:r>
              <a:rPr dirty="0" smtClean="0" sz="1050" spc="45">
                <a:solidFill>
                  <a:srgbClr val="0E1A41"/>
                </a:solidFill>
                <a:latin typeface="Times New Roman"/>
                <a:cs typeface="Times New Roman"/>
              </a:rPr>
              <a:t>Taha</a:t>
            </a:r>
            <a:endParaRPr sz="1050">
              <a:latin typeface="Times New Roman"/>
              <a:cs typeface="Times New Roman"/>
            </a:endParaRPr>
          </a:p>
          <a:p>
            <a:pPr>
              <a:lnSpc>
                <a:spcPts val="700"/>
              </a:lnSpc>
              <a:spcBef>
                <a:spcPts val="12"/>
              </a:spcBef>
            </a:pPr>
            <a:endParaRPr sz="700"/>
          </a:p>
          <a:p>
            <a:pPr marL="18415" marR="20955" indent="-6350">
              <a:lnSpc>
                <a:spcPct val="102400"/>
              </a:lnSpc>
            </a:pP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For</a:t>
            </a:r>
            <a:r>
              <a:rPr dirty="0" smtClean="0" sz="1250" spc="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example,</a:t>
            </a:r>
            <a:r>
              <a:rPr dirty="0" smtClean="0" sz="1250" spc="10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given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6-by-6</a:t>
            </a:r>
            <a:r>
              <a:rPr dirty="0" smtClean="0" sz="1250" spc="9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image</a:t>
            </a:r>
            <a:r>
              <a:rPr dirty="0" smtClean="0" sz="1250" spc="9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with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three</a:t>
            </a:r>
            <a:r>
              <a:rPr dirty="0" smtClean="0" sz="1250" spc="114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bands</a:t>
            </a:r>
            <a:r>
              <a:rPr dirty="0" smtClean="0" sz="1250" spc="1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and</a:t>
            </a:r>
            <a:r>
              <a:rPr dirty="0" smtClean="0" sz="1250" spc="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10">
                <a:solidFill>
                  <a:srgbClr val="030303"/>
                </a:solidFill>
                <a:latin typeface="Times New Roman"/>
                <a:cs typeface="Times New Roman"/>
              </a:rPr>
              <a:t>8</a:t>
            </a:r>
            <a:r>
              <a:rPr dirty="0" smtClean="0" sz="1250" spc="-9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bits</a:t>
            </a:r>
            <a:r>
              <a:rPr dirty="0" smtClean="0" sz="1250" spc="114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150" spc="45">
                <a:solidFill>
                  <a:srgbClr val="030303"/>
                </a:solidFill>
                <a:latin typeface="Times New Roman"/>
                <a:cs typeface="Times New Roman"/>
              </a:rPr>
              <a:t>(1</a:t>
            </a:r>
            <a:r>
              <a:rPr dirty="0" smtClean="0" sz="1150" spc="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150" spc="-1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byte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)</a:t>
            </a:r>
            <a:r>
              <a:rPr dirty="0" smtClean="0" sz="1250" spc="114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per</a:t>
            </a:r>
            <a:r>
              <a:rPr dirty="0" smtClean="0" sz="1250" spc="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pixel,</a:t>
            </a:r>
            <a:r>
              <a:rPr dirty="0" smtClean="0" sz="1250" spc="1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image</a:t>
            </a:r>
            <a:r>
              <a:rPr dirty="0" smtClean="0" sz="1250" spc="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data</a:t>
            </a:r>
            <a:r>
              <a:rPr dirty="0" smtClean="0" sz="1250" spc="-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requires</a:t>
            </a:r>
            <a:r>
              <a:rPr dirty="0" smtClean="0" sz="1250" spc="1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5">
                <a:solidFill>
                  <a:srgbClr val="030303"/>
                </a:solidFill>
                <a:latin typeface="Times New Roman"/>
                <a:cs typeface="Times New Roman"/>
              </a:rPr>
              <a:t>6</a:t>
            </a:r>
            <a:r>
              <a:rPr dirty="0" smtClean="0" sz="1250" spc="-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bytes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per</a:t>
            </a:r>
            <a:r>
              <a:rPr dirty="0" smtClean="0" sz="1250" spc="7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band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per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row.</a:t>
            </a:r>
            <a:endParaRPr sz="1250">
              <a:latin typeface="Times New Roman"/>
              <a:cs typeface="Times New Roman"/>
            </a:endParaRPr>
          </a:p>
          <a:p>
            <a:pPr>
              <a:lnSpc>
                <a:spcPts val="1200"/>
              </a:lnSpc>
              <a:spcBef>
                <a:spcPts val="29"/>
              </a:spcBef>
            </a:pPr>
            <a:endParaRPr sz="1200"/>
          </a:p>
          <a:p>
            <a:pPr algn="ctr" marR="11430">
              <a:lnSpc>
                <a:spcPct val="100000"/>
              </a:lnSpc>
            </a:pPr>
            <a:r>
              <a:rPr dirty="0" smtClean="0" sz="1400" spc="40" i="1">
                <a:solidFill>
                  <a:srgbClr val="030303"/>
                </a:solidFill>
                <a:latin typeface="Times New Roman"/>
                <a:cs typeface="Times New Roman"/>
              </a:rPr>
              <a:t>Bytes</a:t>
            </a:r>
            <a:r>
              <a:rPr dirty="0" smtClean="0" sz="1400" spc="25" i="1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400" spc="-25" i="1">
                <a:solidFill>
                  <a:srgbClr val="030303"/>
                </a:solidFill>
                <a:latin typeface="Times New Roman"/>
                <a:cs typeface="Times New Roman"/>
              </a:rPr>
              <a:t>per</a:t>
            </a:r>
            <a:r>
              <a:rPr dirty="0" smtClean="0" sz="1400" spc="-25" i="1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400" spc="-110" i="1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400" spc="5" i="1">
                <a:solidFill>
                  <a:srgbClr val="030303"/>
                </a:solidFill>
                <a:latin typeface="Times New Roman"/>
                <a:cs typeface="Times New Roman"/>
              </a:rPr>
              <a:t>band</a:t>
            </a:r>
            <a:r>
              <a:rPr dirty="0" smtClean="0" sz="1400" spc="85" i="1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400" spc="-25" i="1">
                <a:solidFill>
                  <a:srgbClr val="030303"/>
                </a:solidFill>
                <a:latin typeface="Times New Roman"/>
                <a:cs typeface="Times New Roman"/>
              </a:rPr>
              <a:t>per</a:t>
            </a:r>
            <a:r>
              <a:rPr dirty="0" smtClean="0" sz="1400" spc="-25" i="1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400" spc="-160" i="1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400" spc="10" i="1">
                <a:solidFill>
                  <a:srgbClr val="030303"/>
                </a:solidFill>
                <a:latin typeface="Times New Roman"/>
                <a:cs typeface="Times New Roman"/>
              </a:rPr>
              <a:t>row</a:t>
            </a:r>
            <a:r>
              <a:rPr dirty="0" smtClean="0" sz="1400" spc="10" i="1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400" spc="125" i="1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150" spc="315">
                <a:solidFill>
                  <a:srgbClr val="030303"/>
                </a:solidFill>
                <a:latin typeface="Arial"/>
                <a:cs typeface="Arial"/>
              </a:rPr>
              <a:t>=</a:t>
            </a:r>
            <a:r>
              <a:rPr dirty="0" smtClean="0" sz="1150" spc="315">
                <a:solidFill>
                  <a:srgbClr val="030303"/>
                </a:solidFill>
                <a:latin typeface="Arial"/>
                <a:cs typeface="Arial"/>
              </a:rPr>
              <a:t> </a:t>
            </a:r>
            <a:r>
              <a:rPr dirty="0" smtClean="0" sz="1150" spc="-100">
                <a:solidFill>
                  <a:srgbClr val="030303"/>
                </a:solidFill>
                <a:latin typeface="Arial"/>
                <a:cs typeface="Arial"/>
              </a:rPr>
              <a:t> </a:t>
            </a:r>
            <a:r>
              <a:rPr dirty="0" smtClean="0" sz="1400" spc="15" i="1">
                <a:solidFill>
                  <a:srgbClr val="030303"/>
                </a:solidFill>
                <a:latin typeface="Times New Roman"/>
                <a:cs typeface="Times New Roman"/>
              </a:rPr>
              <a:t>ncols</a:t>
            </a:r>
            <a:r>
              <a:rPr dirty="0" smtClean="0" sz="1400" spc="35" i="1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400" spc="-15" i="1">
                <a:solidFill>
                  <a:srgbClr val="030303"/>
                </a:solidFill>
                <a:latin typeface="Times New Roman"/>
                <a:cs typeface="Times New Roman"/>
              </a:rPr>
              <a:t>x</a:t>
            </a:r>
            <a:r>
              <a:rPr dirty="0" smtClean="0" sz="1400" spc="-5" i="1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400" spc="45" i="1">
                <a:solidFill>
                  <a:srgbClr val="030303"/>
                </a:solidFill>
                <a:latin typeface="Times New Roman"/>
                <a:cs typeface="Times New Roman"/>
              </a:rPr>
              <a:t>nbits</a:t>
            </a:r>
            <a:r>
              <a:rPr dirty="0" smtClean="0" sz="1400" spc="45" i="1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400" spc="95" i="1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150" spc="315">
                <a:solidFill>
                  <a:srgbClr val="030303"/>
                </a:solidFill>
                <a:latin typeface="Arial"/>
                <a:cs typeface="Arial"/>
              </a:rPr>
              <a:t>=</a:t>
            </a:r>
            <a:r>
              <a:rPr dirty="0" smtClean="0" sz="1150" spc="315">
                <a:solidFill>
                  <a:srgbClr val="030303"/>
                </a:solidFill>
                <a:latin typeface="Arial"/>
                <a:cs typeface="Arial"/>
              </a:rPr>
              <a:t>  </a:t>
            </a:r>
            <a:r>
              <a:rPr dirty="0" smtClean="0" sz="1250" spc="105">
                <a:solidFill>
                  <a:srgbClr val="030303"/>
                </a:solidFill>
                <a:latin typeface="Times New Roman"/>
                <a:cs typeface="Times New Roman"/>
              </a:rPr>
              <a:t>6</a:t>
            </a:r>
            <a:r>
              <a:rPr dirty="0" smtClean="0" sz="1250" spc="-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400" spc="-15" i="1">
                <a:solidFill>
                  <a:srgbClr val="030303"/>
                </a:solidFill>
                <a:latin typeface="Times New Roman"/>
                <a:cs typeface="Times New Roman"/>
              </a:rPr>
              <a:t>x</a:t>
            </a:r>
            <a:r>
              <a:rPr dirty="0" smtClean="0" sz="1400" spc="40" i="1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75">
                <a:solidFill>
                  <a:srgbClr val="030303"/>
                </a:solidFill>
                <a:latin typeface="Times New Roman"/>
                <a:cs typeface="Times New Roman"/>
              </a:rPr>
              <a:t>8</a:t>
            </a:r>
            <a:r>
              <a:rPr dirty="0" smtClean="0" sz="1250" spc="17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150" spc="315">
                <a:solidFill>
                  <a:srgbClr val="030303"/>
                </a:solidFill>
                <a:latin typeface="Arial"/>
                <a:cs typeface="Arial"/>
              </a:rPr>
              <a:t>=</a:t>
            </a:r>
            <a:r>
              <a:rPr dirty="0" smtClean="0" sz="1150" spc="315">
                <a:solidFill>
                  <a:srgbClr val="030303"/>
                </a:solidFill>
                <a:latin typeface="Arial"/>
                <a:cs typeface="Arial"/>
              </a:rPr>
              <a:t>  </a:t>
            </a:r>
            <a:r>
              <a:rPr dirty="0" smtClean="0" sz="1250" spc="60">
                <a:solidFill>
                  <a:srgbClr val="030303"/>
                </a:solidFill>
                <a:latin typeface="Times New Roman"/>
                <a:cs typeface="Times New Roman"/>
              </a:rPr>
              <a:t>48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400" spc="45" i="1">
                <a:solidFill>
                  <a:srgbClr val="030303"/>
                </a:solidFill>
                <a:latin typeface="Times New Roman"/>
                <a:cs typeface="Times New Roman"/>
              </a:rPr>
              <a:t>bits</a:t>
            </a:r>
            <a:r>
              <a:rPr dirty="0" smtClean="0" sz="1400" spc="-30" i="1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400" spc="20" i="1">
                <a:solidFill>
                  <a:srgbClr val="030303"/>
                </a:solidFill>
                <a:latin typeface="Times New Roman"/>
                <a:cs typeface="Times New Roman"/>
              </a:rPr>
              <a:t>or</a:t>
            </a:r>
            <a:r>
              <a:rPr dirty="0" smtClean="0" sz="1400" spc="80" i="1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5">
                <a:solidFill>
                  <a:srgbClr val="030303"/>
                </a:solidFill>
                <a:latin typeface="Times New Roman"/>
                <a:cs typeface="Times New Roman"/>
              </a:rPr>
              <a:t>6</a:t>
            </a:r>
            <a:r>
              <a:rPr dirty="0" smtClean="0" sz="1250" spc="-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400" spc="50" i="1">
                <a:solidFill>
                  <a:srgbClr val="030303"/>
                </a:solidFill>
                <a:latin typeface="Times New Roman"/>
                <a:cs typeface="Times New Roman"/>
              </a:rPr>
              <a:t>bytes</a:t>
            </a:r>
            <a:endParaRPr sz="1400">
              <a:latin typeface="Times New Roman"/>
              <a:cs typeface="Times New Roman"/>
            </a:endParaRPr>
          </a:p>
          <a:p>
            <a:pPr>
              <a:lnSpc>
                <a:spcPts val="1300"/>
              </a:lnSpc>
              <a:spcBef>
                <a:spcPts val="2"/>
              </a:spcBef>
            </a:pPr>
            <a:endParaRPr sz="1300"/>
          </a:p>
          <a:p>
            <a:pPr marL="12700">
              <a:lnSpc>
                <a:spcPct val="100000"/>
              </a:lnSpc>
            </a:pP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By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default,</a:t>
            </a:r>
            <a:r>
              <a:rPr dirty="0" smtClean="0" sz="1250" spc="7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bandrowbytes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is</a:t>
            </a:r>
            <a:r>
              <a:rPr dirty="0" smtClean="0" sz="1250" spc="-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set</a:t>
            </a:r>
            <a:r>
              <a:rPr dirty="0" smtClean="0" sz="1250" spc="-1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5">
                <a:solidFill>
                  <a:srgbClr val="030303"/>
                </a:solidFill>
                <a:latin typeface="Times New Roman"/>
                <a:cs typeface="Times New Roman"/>
              </a:rPr>
              <a:t>6</a:t>
            </a:r>
            <a:r>
              <a:rPr dirty="0" smtClean="0" sz="1250" spc="-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bytes,</a:t>
            </a:r>
            <a:r>
              <a:rPr dirty="0" smtClean="0" sz="1250" spc="10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as</a:t>
            </a:r>
            <a:r>
              <a:rPr dirty="0" smtClean="0" sz="1250" spc="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shown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by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10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following</a:t>
            </a:r>
            <a:r>
              <a:rPr dirty="0" smtClean="0" sz="1250" spc="10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equation:</a:t>
            </a:r>
            <a:endParaRPr sz="1250">
              <a:latin typeface="Times New Roman"/>
              <a:cs typeface="Times New Roman"/>
            </a:endParaRPr>
          </a:p>
          <a:p>
            <a:pPr>
              <a:lnSpc>
                <a:spcPts val="900"/>
              </a:lnSpc>
              <a:spcBef>
                <a:spcPts val="32"/>
              </a:spcBef>
            </a:pPr>
            <a:endParaRPr sz="900"/>
          </a:p>
          <a:p>
            <a:pPr algn="ctr" marL="0">
              <a:lnSpc>
                <a:spcPct val="100000"/>
              </a:lnSpc>
            </a:pPr>
            <a:r>
              <a:rPr dirty="0" smtClean="0" sz="1400" spc="20" i="1">
                <a:solidFill>
                  <a:srgbClr val="030303"/>
                </a:solidFill>
                <a:latin typeface="Times New Roman"/>
                <a:cs typeface="Times New Roman"/>
              </a:rPr>
              <a:t>Bandrowbytes</a:t>
            </a:r>
            <a:r>
              <a:rPr dirty="0" smtClean="0" sz="1400" spc="20" i="1">
                <a:solidFill>
                  <a:srgbClr val="030303"/>
                </a:solidFill>
                <a:latin typeface="Times New Roman"/>
                <a:cs typeface="Times New Roman"/>
              </a:rPr>
              <a:t>  </a:t>
            </a:r>
            <a:r>
              <a:rPr dirty="0" smtClean="0" sz="1400" spc="-65" i="1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150" spc="315">
                <a:solidFill>
                  <a:srgbClr val="030303"/>
                </a:solidFill>
                <a:latin typeface="Arial"/>
                <a:cs typeface="Arial"/>
              </a:rPr>
              <a:t>=</a:t>
            </a:r>
            <a:r>
              <a:rPr dirty="0" smtClean="0" sz="1150" spc="315">
                <a:solidFill>
                  <a:srgbClr val="030303"/>
                </a:solidFill>
                <a:latin typeface="Arial"/>
                <a:cs typeface="Arial"/>
              </a:rPr>
              <a:t> </a:t>
            </a:r>
            <a:r>
              <a:rPr dirty="0" smtClean="0" sz="1150" spc="45">
                <a:solidFill>
                  <a:srgbClr val="030303"/>
                </a:solidFill>
                <a:latin typeface="Arial"/>
                <a:cs typeface="Arial"/>
              </a:rPr>
              <a:t> </a:t>
            </a:r>
            <a:r>
              <a:rPr dirty="0" smtClean="0" sz="1400" spc="20" i="1">
                <a:solidFill>
                  <a:srgbClr val="030303"/>
                </a:solidFill>
                <a:latin typeface="Times New Roman"/>
                <a:cs typeface="Times New Roman"/>
              </a:rPr>
              <a:t>(</a:t>
            </a:r>
            <a:r>
              <a:rPr dirty="0" smtClean="0" sz="1400" spc="20" i="1">
                <a:solidFill>
                  <a:srgbClr val="030303"/>
                </a:solidFill>
                <a:latin typeface="Times New Roman"/>
                <a:cs typeface="Times New Roman"/>
              </a:rPr>
              <a:t>ncols</a:t>
            </a:r>
            <a:r>
              <a:rPr dirty="0" smtClean="0" sz="1400" spc="-55" i="1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400" spc="-15" i="1">
                <a:solidFill>
                  <a:srgbClr val="030303"/>
                </a:solidFill>
                <a:latin typeface="Times New Roman"/>
                <a:cs typeface="Times New Roman"/>
              </a:rPr>
              <a:t>x</a:t>
            </a:r>
            <a:r>
              <a:rPr dirty="0" smtClean="0" sz="1400" spc="40" i="1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400" spc="55" i="1">
                <a:solidFill>
                  <a:srgbClr val="030303"/>
                </a:solidFill>
                <a:latin typeface="Times New Roman"/>
                <a:cs typeface="Times New Roman"/>
              </a:rPr>
              <a:t>nbits</a:t>
            </a:r>
            <a:r>
              <a:rPr dirty="0" smtClean="0" sz="1400" spc="55" i="1">
                <a:solidFill>
                  <a:srgbClr val="030303"/>
                </a:solidFill>
                <a:latin typeface="Times New Roman"/>
                <a:cs typeface="Times New Roman"/>
              </a:rPr>
              <a:t>)</a:t>
            </a:r>
            <a:r>
              <a:rPr dirty="0" smtClean="0" sz="1400" spc="-35" i="1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650" spc="180" i="1">
                <a:solidFill>
                  <a:srgbClr val="030303"/>
                </a:solidFill>
                <a:latin typeface="Arial"/>
                <a:cs typeface="Arial"/>
              </a:rPr>
              <a:t>I</a:t>
            </a:r>
            <a:r>
              <a:rPr dirty="0" smtClean="0" sz="1650" spc="-100" i="1">
                <a:solidFill>
                  <a:srgbClr val="030303"/>
                </a:solidFill>
                <a:latin typeface="Arial"/>
                <a:cs typeface="Arial"/>
              </a:rPr>
              <a:t> </a:t>
            </a:r>
            <a:r>
              <a:rPr dirty="0" smtClean="0" sz="1250" spc="110">
                <a:solidFill>
                  <a:srgbClr val="030303"/>
                </a:solidFill>
                <a:latin typeface="Times New Roman"/>
                <a:cs typeface="Times New Roman"/>
              </a:rPr>
              <a:t>8</a:t>
            </a:r>
            <a:r>
              <a:rPr dirty="0" smtClean="0" sz="1250" spc="1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150" spc="315">
                <a:solidFill>
                  <a:srgbClr val="030303"/>
                </a:solidFill>
                <a:latin typeface="Arial"/>
                <a:cs typeface="Arial"/>
              </a:rPr>
              <a:t>=</a:t>
            </a:r>
            <a:r>
              <a:rPr dirty="0" smtClean="0" sz="1150" spc="315">
                <a:solidFill>
                  <a:srgbClr val="030303"/>
                </a:solidFill>
                <a:latin typeface="Arial"/>
                <a:cs typeface="Arial"/>
              </a:rPr>
              <a:t>  </a:t>
            </a:r>
            <a:r>
              <a:rPr dirty="0" smtClean="0" sz="1250" spc="100">
                <a:solidFill>
                  <a:srgbClr val="030303"/>
                </a:solidFill>
                <a:latin typeface="Times New Roman"/>
                <a:cs typeface="Times New Roman"/>
              </a:rPr>
              <a:t>(6</a:t>
            </a:r>
            <a:r>
              <a:rPr dirty="0" smtClean="0" sz="1250" spc="-7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400" spc="-15" i="1">
                <a:solidFill>
                  <a:srgbClr val="030303"/>
                </a:solidFill>
                <a:latin typeface="Times New Roman"/>
                <a:cs typeface="Times New Roman"/>
              </a:rPr>
              <a:t>x</a:t>
            </a:r>
            <a:r>
              <a:rPr dirty="0" smtClean="0" sz="1400" spc="140" i="1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95">
                <a:solidFill>
                  <a:srgbClr val="030303"/>
                </a:solidFill>
                <a:latin typeface="Times New Roman"/>
                <a:cs typeface="Times New Roman"/>
              </a:rPr>
              <a:t>8)</a:t>
            </a:r>
            <a:r>
              <a:rPr dirty="0" smtClean="0" sz="1250" spc="-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650" spc="180" i="1">
                <a:solidFill>
                  <a:srgbClr val="030303"/>
                </a:solidFill>
                <a:latin typeface="Arial"/>
                <a:cs typeface="Arial"/>
              </a:rPr>
              <a:t>I</a:t>
            </a:r>
            <a:r>
              <a:rPr dirty="0" smtClean="0" sz="1650" spc="-195" i="1">
                <a:solidFill>
                  <a:srgbClr val="030303"/>
                </a:solidFill>
                <a:latin typeface="Arial"/>
                <a:cs typeface="Arial"/>
              </a:rPr>
              <a:t> </a:t>
            </a:r>
            <a:r>
              <a:rPr dirty="0" smtClean="0" sz="1250" spc="175">
                <a:solidFill>
                  <a:srgbClr val="030303"/>
                </a:solidFill>
                <a:latin typeface="Times New Roman"/>
                <a:cs typeface="Times New Roman"/>
              </a:rPr>
              <a:t>8</a:t>
            </a:r>
            <a:r>
              <a:rPr dirty="0" smtClean="0" sz="1250" spc="17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150" spc="315">
                <a:solidFill>
                  <a:srgbClr val="030303"/>
                </a:solidFill>
                <a:latin typeface="Arial"/>
                <a:cs typeface="Arial"/>
              </a:rPr>
              <a:t>=</a:t>
            </a:r>
            <a:r>
              <a:rPr dirty="0" smtClean="0" sz="1150" spc="315">
                <a:solidFill>
                  <a:srgbClr val="030303"/>
                </a:solidFill>
                <a:latin typeface="Arial"/>
                <a:cs typeface="Arial"/>
              </a:rPr>
              <a:t> </a:t>
            </a:r>
            <a:r>
              <a:rPr dirty="0" smtClean="0" sz="1150" spc="-50">
                <a:solidFill>
                  <a:srgbClr val="030303"/>
                </a:solidFill>
                <a:latin typeface="Arial"/>
                <a:cs typeface="Arial"/>
              </a:rPr>
              <a:t> </a:t>
            </a:r>
            <a:r>
              <a:rPr dirty="0" smtClean="0" sz="1250" spc="85">
                <a:solidFill>
                  <a:srgbClr val="030303"/>
                </a:solidFill>
                <a:latin typeface="Times New Roman"/>
                <a:cs typeface="Times New Roman"/>
              </a:rPr>
              <a:t>48</a:t>
            </a:r>
            <a:r>
              <a:rPr dirty="0" smtClean="0" sz="1250" spc="-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650" spc="180" i="1">
                <a:solidFill>
                  <a:srgbClr val="030303"/>
                </a:solidFill>
                <a:latin typeface="Arial"/>
                <a:cs typeface="Arial"/>
              </a:rPr>
              <a:t>I</a:t>
            </a:r>
            <a:r>
              <a:rPr dirty="0" smtClean="0" sz="1650" spc="-100" i="1">
                <a:solidFill>
                  <a:srgbClr val="030303"/>
                </a:solidFill>
                <a:latin typeface="Arial"/>
                <a:cs typeface="Arial"/>
              </a:rPr>
              <a:t> </a:t>
            </a:r>
            <a:r>
              <a:rPr dirty="0" smtClean="0" sz="1250" spc="110">
                <a:solidFill>
                  <a:srgbClr val="030303"/>
                </a:solidFill>
                <a:latin typeface="Times New Roman"/>
                <a:cs typeface="Times New Roman"/>
              </a:rPr>
              <a:t>8</a:t>
            </a:r>
            <a:r>
              <a:rPr dirty="0" smtClean="0" sz="1250" spc="1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150" spc="315">
                <a:solidFill>
                  <a:srgbClr val="030303"/>
                </a:solidFill>
                <a:latin typeface="Arial"/>
                <a:cs typeface="Arial"/>
              </a:rPr>
              <a:t>=</a:t>
            </a:r>
            <a:r>
              <a:rPr dirty="0" smtClean="0" sz="1150" spc="30">
                <a:solidFill>
                  <a:srgbClr val="030303"/>
                </a:solidFill>
                <a:latin typeface="Arial"/>
                <a:cs typeface="Arial"/>
              </a:rPr>
              <a:t> </a:t>
            </a:r>
            <a:r>
              <a:rPr dirty="0" smtClean="0" sz="1250" spc="105">
                <a:solidFill>
                  <a:srgbClr val="030303"/>
                </a:solidFill>
                <a:latin typeface="Times New Roman"/>
                <a:cs typeface="Times New Roman"/>
              </a:rPr>
              <a:t>6</a:t>
            </a:r>
            <a:r>
              <a:rPr dirty="0" smtClean="0" sz="1250" spc="-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400" spc="50" i="1">
                <a:solidFill>
                  <a:srgbClr val="030303"/>
                </a:solidFill>
                <a:latin typeface="Times New Roman"/>
                <a:cs typeface="Times New Roman"/>
              </a:rPr>
              <a:t>bytes</a:t>
            </a:r>
            <a:endParaRPr sz="1400">
              <a:latin typeface="Times New Roman"/>
              <a:cs typeface="Times New Roman"/>
            </a:endParaRPr>
          </a:p>
          <a:p>
            <a:pPr>
              <a:lnSpc>
                <a:spcPts val="1200"/>
              </a:lnSpc>
              <a:spcBef>
                <a:spcPts val="16"/>
              </a:spcBef>
            </a:pPr>
            <a:endParaRPr sz="1200"/>
          </a:p>
          <a:p>
            <a:pPr marL="24765" marR="22225" indent="-12700">
              <a:lnSpc>
                <a:spcPct val="102400"/>
              </a:lnSpc>
            </a:pP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Because</a:t>
            </a:r>
            <a:r>
              <a:rPr dirty="0" smtClean="0" sz="1250" spc="7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number</a:t>
            </a:r>
            <a:r>
              <a:rPr dirty="0" smtClean="0" sz="1250" spc="9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-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bytes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per</a:t>
            </a:r>
            <a:r>
              <a:rPr dirty="0" smtClean="0" sz="1250" spc="7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band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per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row</a:t>
            </a:r>
            <a:r>
              <a:rPr dirty="0" smtClean="0" sz="1250" spc="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equals</a:t>
            </a:r>
            <a:r>
              <a:rPr dirty="0" smtClean="0" sz="1250" spc="-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bandrowbytes,</a:t>
            </a:r>
            <a:r>
              <a:rPr dirty="0" smtClean="0" sz="1250" spc="1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default</a:t>
            </a:r>
            <a:r>
              <a:rPr dirty="0" smtClean="0" sz="1250" spc="-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value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5">
                <a:solidFill>
                  <a:srgbClr val="030303"/>
                </a:solidFill>
                <a:latin typeface="Times New Roman"/>
                <a:cs typeface="Times New Roman"/>
              </a:rPr>
              <a:t>is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appropriate</a:t>
            </a:r>
            <a:r>
              <a:rPr dirty="0" smtClean="0" sz="1250" spc="10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setting.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Thus,</a:t>
            </a:r>
            <a:r>
              <a:rPr dirty="0" smtClean="0" sz="1250" spc="7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bandrowbytes</a:t>
            </a:r>
            <a:r>
              <a:rPr dirty="0" smtClean="0" sz="1250" spc="1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does</a:t>
            </a:r>
            <a:r>
              <a:rPr dirty="0" smtClean="0" sz="1250" spc="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not</a:t>
            </a:r>
            <a:r>
              <a:rPr dirty="0" smtClean="0" sz="1250" spc="-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need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-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be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explicitly</a:t>
            </a:r>
            <a:r>
              <a:rPr dirty="0" smtClean="0" sz="1250" spc="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specified.</a:t>
            </a:r>
            <a:endParaRPr sz="1250">
              <a:latin typeface="Times New Roman"/>
              <a:cs typeface="Times New Roman"/>
            </a:endParaRPr>
          </a:p>
          <a:p>
            <a:pPr>
              <a:lnSpc>
                <a:spcPts val="1300"/>
              </a:lnSpc>
              <a:spcBef>
                <a:spcPts val="20"/>
              </a:spcBef>
            </a:pPr>
            <a:endParaRPr sz="1300"/>
          </a:p>
          <a:p>
            <a:pPr algn="just" marL="12700" marR="12700" indent="432434">
              <a:lnSpc>
                <a:spcPct val="100800"/>
              </a:lnSpc>
            </a:pP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If</a:t>
            </a:r>
            <a:r>
              <a:rPr dirty="0" smtClean="0" sz="1250" spc="9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there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are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trailing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bits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at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1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end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1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band</a:t>
            </a:r>
            <a:r>
              <a:rPr dirty="0" smtClean="0" sz="1250" spc="1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in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8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row,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then</a:t>
            </a:r>
            <a:r>
              <a:rPr dirty="0" smtClean="0" sz="1250" spc="9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bandrowbytes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7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does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5">
                <a:solidFill>
                  <a:srgbClr val="030303"/>
                </a:solidFill>
                <a:latin typeface="Times New Roman"/>
                <a:cs typeface="Times New Roman"/>
              </a:rPr>
              <a:t>not</a:t>
            </a:r>
            <a:r>
              <a:rPr dirty="0" smtClean="0" sz="1250" spc="-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equal</a:t>
            </a:r>
            <a:r>
              <a:rPr dirty="0" smtClean="0" sz="1250" spc="-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-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number</a:t>
            </a:r>
            <a:r>
              <a:rPr dirty="0" smtClean="0" sz="1250" spc="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-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bytes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-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data</a:t>
            </a:r>
            <a:r>
              <a:rPr dirty="0" smtClean="0" sz="1250" spc="-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per</a:t>
            </a:r>
            <a:r>
              <a:rPr dirty="0" smtClean="0" sz="1250" spc="-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band</a:t>
            </a:r>
            <a:r>
              <a:rPr dirty="0" smtClean="0" sz="1250" spc="-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per</a:t>
            </a:r>
            <a:r>
              <a:rPr dirty="0" smtClean="0" sz="1250" spc="-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row.</a:t>
            </a:r>
            <a:r>
              <a:rPr dirty="0" smtClean="0" sz="1250" spc="10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Suppose</a:t>
            </a:r>
            <a:r>
              <a:rPr dirty="0" smtClean="0" sz="1250" spc="-7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you</a:t>
            </a:r>
            <a:r>
              <a:rPr dirty="0" smtClean="0" sz="1250" spc="-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have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-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three-band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image</a:t>
            </a:r>
            <a:r>
              <a:rPr dirty="0" smtClean="0" sz="1250" spc="9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1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5</a:t>
            </a:r>
            <a:r>
              <a:rPr dirty="0" smtClean="0" sz="1250" spc="-7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rows</a:t>
            </a:r>
            <a:r>
              <a:rPr dirty="0" smtClean="0" sz="1250" spc="1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and</a:t>
            </a:r>
            <a:r>
              <a:rPr dirty="0" smtClean="0" sz="1250" spc="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5">
                <a:solidFill>
                  <a:srgbClr val="030303"/>
                </a:solidFill>
                <a:latin typeface="Times New Roman"/>
                <a:cs typeface="Times New Roman"/>
              </a:rPr>
              <a:t>5</a:t>
            </a:r>
            <a:r>
              <a:rPr dirty="0" smtClean="0" sz="1250" spc="-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columns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with</a:t>
            </a:r>
            <a:r>
              <a:rPr dirty="0" smtClean="0" sz="1250" spc="9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4</a:t>
            </a:r>
            <a:r>
              <a:rPr dirty="0" smtClean="0" sz="1250" spc="-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bits</a:t>
            </a:r>
            <a:r>
              <a:rPr dirty="0" smtClean="0" sz="1250" spc="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per</a:t>
            </a:r>
            <a:r>
              <a:rPr dirty="0" smtClean="0" sz="1250" spc="7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pixel.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By</a:t>
            </a:r>
            <a:r>
              <a:rPr dirty="0" smtClean="0" sz="1250" spc="1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default,</a:t>
            </a:r>
            <a:r>
              <a:rPr dirty="0" smtClean="0" sz="1250" spc="7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bandrowbytes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5">
                <a:solidFill>
                  <a:srgbClr val="030303"/>
                </a:solidFill>
                <a:latin typeface="Times New Roman"/>
                <a:cs typeface="Times New Roman"/>
              </a:rPr>
              <a:t>is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set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-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smallest</a:t>
            </a:r>
            <a:r>
              <a:rPr dirty="0" smtClean="0" sz="1250" spc="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integer</a:t>
            </a:r>
            <a:r>
              <a:rPr dirty="0" smtClean="0" sz="1250" spc="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number</a:t>
            </a:r>
            <a:r>
              <a:rPr dirty="0" smtClean="0" sz="1250" spc="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-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bytes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that</a:t>
            </a:r>
            <a:r>
              <a:rPr dirty="0" smtClean="0" sz="1250" spc="-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will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adequately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hold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10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30303"/>
                </a:solidFill>
                <a:latin typeface="Times New Roman"/>
                <a:cs typeface="Times New Roman"/>
              </a:rPr>
              <a:t>data.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65">
                <a:solidFill>
                  <a:srgbClr val="030303"/>
                </a:solidFill>
                <a:latin typeface="Times New Roman"/>
                <a:cs typeface="Times New Roman"/>
              </a:rPr>
              <a:t>In</a:t>
            </a:r>
            <a:r>
              <a:rPr dirty="0" smtClean="0" sz="1250" spc="-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30303"/>
                </a:solidFill>
                <a:latin typeface="Times New Roman"/>
                <a:cs typeface="Times New Roman"/>
              </a:rPr>
              <a:t>this</a:t>
            </a:r>
            <a:r>
              <a:rPr dirty="0" smtClean="0" sz="1250" spc="10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case,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default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value</a:t>
            </a:r>
            <a:r>
              <a:rPr dirty="0" smtClean="0" sz="1250" spc="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is</a:t>
            </a:r>
            <a:r>
              <a:rPr dirty="0" smtClean="0" sz="1250" spc="-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3.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This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is</a:t>
            </a:r>
            <a:r>
              <a:rPr dirty="0" smtClean="0" sz="1250" spc="-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calculated</a:t>
            </a:r>
            <a:r>
              <a:rPr dirty="0" smtClean="0" sz="1250" spc="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as</a:t>
            </a:r>
            <a:r>
              <a:rPr dirty="0" smtClean="0" sz="1250" spc="-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follows:</a:t>
            </a:r>
            <a:endParaRPr sz="1250">
              <a:latin typeface="Times New Roman"/>
              <a:cs typeface="Times New Roman"/>
            </a:endParaRPr>
          </a:p>
          <a:p>
            <a:pPr marL="451484" marR="25400" indent="-262255">
              <a:lnSpc>
                <a:spcPts val="2780"/>
              </a:lnSpc>
              <a:spcBef>
                <a:spcPts val="405"/>
              </a:spcBef>
              <a:tabLst>
                <a:tab pos="1383665" algn="l"/>
              </a:tabLst>
            </a:pPr>
            <a:r>
              <a:rPr dirty="0" smtClean="0" sz="1400" spc="25" i="1">
                <a:solidFill>
                  <a:srgbClr val="030303"/>
                </a:solidFill>
                <a:latin typeface="Times New Roman"/>
                <a:cs typeface="Times New Roman"/>
              </a:rPr>
              <a:t>Bandrowbytes</a:t>
            </a:r>
            <a:r>
              <a:rPr dirty="0" smtClean="0" sz="1400" spc="25" i="1">
                <a:solidFill>
                  <a:srgbClr val="030303"/>
                </a:solidFill>
                <a:latin typeface="Times New Roman"/>
                <a:cs typeface="Times New Roman"/>
              </a:rPr>
              <a:t>	</a:t>
            </a:r>
            <a:r>
              <a:rPr dirty="0" smtClean="0" sz="1150" spc="315">
                <a:solidFill>
                  <a:srgbClr val="030303"/>
                </a:solidFill>
                <a:latin typeface="Arial"/>
                <a:cs typeface="Arial"/>
              </a:rPr>
              <a:t>=</a:t>
            </a:r>
            <a:r>
              <a:rPr dirty="0" smtClean="0" sz="1150" spc="315">
                <a:solidFill>
                  <a:srgbClr val="030303"/>
                </a:solidFill>
                <a:latin typeface="Arial"/>
                <a:cs typeface="Arial"/>
              </a:rPr>
              <a:t>  </a:t>
            </a:r>
            <a:r>
              <a:rPr dirty="0" smtClean="0" sz="1400" spc="20" i="1">
                <a:solidFill>
                  <a:srgbClr val="030303"/>
                </a:solidFill>
                <a:latin typeface="Times New Roman"/>
                <a:cs typeface="Times New Roman"/>
              </a:rPr>
              <a:t>(</a:t>
            </a:r>
            <a:r>
              <a:rPr dirty="0" smtClean="0" sz="1400" spc="20" i="1">
                <a:solidFill>
                  <a:srgbClr val="030303"/>
                </a:solidFill>
                <a:latin typeface="Times New Roman"/>
                <a:cs typeface="Times New Roman"/>
              </a:rPr>
              <a:t>ncols</a:t>
            </a:r>
            <a:r>
              <a:rPr dirty="0" smtClean="0" sz="1400" spc="-55" i="1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400" spc="-15" i="1">
                <a:solidFill>
                  <a:srgbClr val="030303"/>
                </a:solidFill>
                <a:latin typeface="Times New Roman"/>
                <a:cs typeface="Times New Roman"/>
              </a:rPr>
              <a:t>x</a:t>
            </a:r>
            <a:r>
              <a:rPr dirty="0" smtClean="0" sz="1400" spc="-5" i="1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400" spc="70" i="1">
                <a:solidFill>
                  <a:srgbClr val="030303"/>
                </a:solidFill>
                <a:latin typeface="Times New Roman"/>
                <a:cs typeface="Times New Roman"/>
              </a:rPr>
              <a:t>nbits</a:t>
            </a:r>
            <a:r>
              <a:rPr dirty="0" smtClean="0" sz="1400" spc="65" i="1">
                <a:solidFill>
                  <a:srgbClr val="030303"/>
                </a:solidFill>
                <a:latin typeface="Times New Roman"/>
                <a:cs typeface="Times New Roman"/>
              </a:rPr>
              <a:t>)</a:t>
            </a:r>
            <a:r>
              <a:rPr dirty="0" smtClean="0" sz="1400" spc="-50" i="1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650" spc="180" i="1">
                <a:solidFill>
                  <a:srgbClr val="030303"/>
                </a:solidFill>
                <a:latin typeface="Arial"/>
                <a:cs typeface="Arial"/>
              </a:rPr>
              <a:t>I</a:t>
            </a:r>
            <a:r>
              <a:rPr dirty="0" smtClean="0" sz="1650" spc="-100" i="1">
                <a:solidFill>
                  <a:srgbClr val="030303"/>
                </a:solidFill>
                <a:latin typeface="Arial"/>
                <a:cs typeface="Arial"/>
              </a:rPr>
              <a:t> </a:t>
            </a:r>
            <a:r>
              <a:rPr dirty="0" smtClean="0" sz="1250" spc="110">
                <a:solidFill>
                  <a:srgbClr val="030303"/>
                </a:solidFill>
                <a:latin typeface="Times New Roman"/>
                <a:cs typeface="Times New Roman"/>
              </a:rPr>
              <a:t>8</a:t>
            </a:r>
            <a:r>
              <a:rPr dirty="0" smtClean="0" sz="1250" spc="1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150" spc="315">
                <a:solidFill>
                  <a:srgbClr val="030303"/>
                </a:solidFill>
                <a:latin typeface="Arial"/>
                <a:cs typeface="Arial"/>
              </a:rPr>
              <a:t>=</a:t>
            </a:r>
            <a:r>
              <a:rPr dirty="0" smtClean="0" sz="1150" spc="315">
                <a:solidFill>
                  <a:srgbClr val="030303"/>
                </a:solidFill>
                <a:latin typeface="Arial"/>
                <a:cs typeface="Arial"/>
              </a:rPr>
              <a:t> </a:t>
            </a:r>
            <a:r>
              <a:rPr dirty="0" smtClean="0" sz="1150" spc="45">
                <a:solidFill>
                  <a:srgbClr val="030303"/>
                </a:solidFill>
                <a:latin typeface="Arial"/>
                <a:cs typeface="Arial"/>
              </a:rPr>
              <a:t> </a:t>
            </a:r>
            <a:r>
              <a:rPr dirty="0" smtClean="0" sz="1250" spc="100">
                <a:solidFill>
                  <a:srgbClr val="030303"/>
                </a:solidFill>
                <a:latin typeface="Times New Roman"/>
                <a:cs typeface="Times New Roman"/>
              </a:rPr>
              <a:t>(5</a:t>
            </a:r>
            <a:r>
              <a:rPr dirty="0" smtClean="0" sz="1250" spc="-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400" spc="-60" i="1">
                <a:solidFill>
                  <a:srgbClr val="030303"/>
                </a:solidFill>
                <a:latin typeface="Times New Roman"/>
                <a:cs typeface="Times New Roman"/>
              </a:rPr>
              <a:t>x</a:t>
            </a:r>
            <a:r>
              <a:rPr dirty="0" smtClean="0" sz="1400" spc="85" i="1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85">
                <a:solidFill>
                  <a:srgbClr val="030303"/>
                </a:solidFill>
                <a:latin typeface="Times New Roman"/>
                <a:cs typeface="Times New Roman"/>
              </a:rPr>
              <a:t>4)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650" spc="180" i="1">
                <a:solidFill>
                  <a:srgbClr val="030303"/>
                </a:solidFill>
                <a:latin typeface="Arial"/>
                <a:cs typeface="Arial"/>
              </a:rPr>
              <a:t>I</a:t>
            </a:r>
            <a:r>
              <a:rPr dirty="0" smtClean="0" sz="1650" spc="-145" i="1">
                <a:solidFill>
                  <a:srgbClr val="030303"/>
                </a:solidFill>
                <a:latin typeface="Arial"/>
                <a:cs typeface="Arial"/>
              </a:rPr>
              <a:t> </a:t>
            </a:r>
            <a:r>
              <a:rPr dirty="0" smtClean="0" sz="1250" spc="175">
                <a:solidFill>
                  <a:srgbClr val="030303"/>
                </a:solidFill>
                <a:latin typeface="Times New Roman"/>
                <a:cs typeface="Times New Roman"/>
              </a:rPr>
              <a:t>8</a:t>
            </a:r>
            <a:r>
              <a:rPr dirty="0" smtClean="0" sz="1250" spc="17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150" spc="315">
                <a:solidFill>
                  <a:srgbClr val="030303"/>
                </a:solidFill>
                <a:latin typeface="Arial"/>
                <a:cs typeface="Arial"/>
              </a:rPr>
              <a:t>=</a:t>
            </a:r>
            <a:r>
              <a:rPr dirty="0" smtClean="0" sz="1150" spc="315">
                <a:solidFill>
                  <a:srgbClr val="030303"/>
                </a:solidFill>
                <a:latin typeface="Arial"/>
                <a:cs typeface="Arial"/>
              </a:rPr>
              <a:t>  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20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650" spc="180" i="1">
                <a:solidFill>
                  <a:srgbClr val="030303"/>
                </a:solidFill>
                <a:latin typeface="Arial"/>
                <a:cs typeface="Arial"/>
              </a:rPr>
              <a:t>I</a:t>
            </a:r>
            <a:r>
              <a:rPr dirty="0" smtClean="0" sz="1650" spc="-100" i="1">
                <a:solidFill>
                  <a:srgbClr val="030303"/>
                </a:solidFill>
                <a:latin typeface="Arial"/>
                <a:cs typeface="Arial"/>
              </a:rPr>
              <a:t> </a:t>
            </a:r>
            <a:r>
              <a:rPr dirty="0" smtClean="0" sz="1250" spc="110">
                <a:solidFill>
                  <a:srgbClr val="030303"/>
                </a:solidFill>
                <a:latin typeface="Times New Roman"/>
                <a:cs typeface="Times New Roman"/>
              </a:rPr>
              <a:t>8</a:t>
            </a:r>
            <a:r>
              <a:rPr dirty="0" smtClean="0" sz="1250" spc="1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150" spc="315">
                <a:solidFill>
                  <a:srgbClr val="030303"/>
                </a:solidFill>
                <a:latin typeface="Arial"/>
                <a:cs typeface="Arial"/>
              </a:rPr>
              <a:t>=</a:t>
            </a:r>
            <a:r>
              <a:rPr dirty="0" smtClean="0" sz="1150" spc="315">
                <a:solidFill>
                  <a:srgbClr val="030303"/>
                </a:solidFill>
                <a:latin typeface="Arial"/>
                <a:cs typeface="Arial"/>
              </a:rPr>
              <a:t> 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2.5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20">
                <a:solidFill>
                  <a:srgbClr val="030303"/>
                </a:solidFill>
                <a:latin typeface="Times New Roman"/>
                <a:cs typeface="Times New Roman"/>
              </a:rPr>
              <a:t>::::</a:t>
            </a:r>
            <a:r>
              <a:rPr dirty="0" smtClean="0" sz="1250" spc="-1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7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25">
                <a:solidFill>
                  <a:srgbClr val="030303"/>
                </a:solidFill>
                <a:latin typeface="Times New Roman"/>
                <a:cs typeface="Times New Roman"/>
              </a:rPr>
              <a:t>3</a:t>
            </a:r>
            <a:r>
              <a:rPr dirty="0" smtClean="0" sz="1250" spc="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image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9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data,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however,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9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only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requires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2.5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bytes,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8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which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5">
                <a:solidFill>
                  <a:srgbClr val="030303"/>
                </a:solidFill>
                <a:latin typeface="Times New Roman"/>
                <a:cs typeface="Times New Roman"/>
              </a:rPr>
              <a:t>is</a:t>
            </a:r>
            <a:r>
              <a:rPr dirty="0" smtClean="0" sz="1250" spc="-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calculated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by</a:t>
            </a:r>
            <a:endParaRPr sz="1250">
              <a:latin typeface="Times New Roman"/>
              <a:cs typeface="Times New Roman"/>
            </a:endParaRPr>
          </a:p>
          <a:p>
            <a:pPr marL="12700">
              <a:lnSpc>
                <a:spcPts val="1230"/>
              </a:lnSpc>
            </a:pP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multiplying</a:t>
            </a:r>
            <a:r>
              <a:rPr dirty="0" smtClean="0" sz="1250" spc="10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ncols</a:t>
            </a:r>
            <a:r>
              <a:rPr dirty="0" smtClean="0" sz="1250" spc="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by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nbits.</a:t>
            </a:r>
            <a:r>
              <a:rPr dirty="0" smtClean="0" sz="1250" spc="8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Thus,</a:t>
            </a:r>
            <a:r>
              <a:rPr dirty="0" smtClean="0" sz="1250" spc="-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-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number</a:t>
            </a:r>
            <a:r>
              <a:rPr dirty="0" smtClean="0" sz="1250" spc="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-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bytes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-7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be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skipped</a:t>
            </a:r>
            <a:r>
              <a:rPr dirty="0" smtClean="0" sz="1250" spc="7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30">
                <a:solidFill>
                  <a:srgbClr val="030303"/>
                </a:solidFill>
                <a:latin typeface="Times New Roman"/>
                <a:cs typeface="Times New Roman"/>
              </a:rPr>
              <a:t>is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.5</a:t>
            </a:r>
            <a:r>
              <a:rPr dirty="0" smtClean="0" sz="1250" spc="-1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bytes</a:t>
            </a:r>
            <a:r>
              <a:rPr dirty="0" smtClean="0" sz="1250" spc="9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(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4</a:t>
            </a:r>
            <a:r>
              <a:rPr dirty="0" smtClean="0" sz="1250" spc="-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bits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),</a:t>
            </a:r>
            <a:endParaRPr sz="1250">
              <a:latin typeface="Times New Roman"/>
              <a:cs typeface="Times New Roman"/>
            </a:endParaRPr>
          </a:p>
          <a:p>
            <a:pPr marL="18415" marR="32384">
              <a:lnSpc>
                <a:spcPts val="1490"/>
              </a:lnSpc>
              <a:spcBef>
                <a:spcPts val="95"/>
              </a:spcBef>
            </a:pP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or</a:t>
            </a:r>
            <a:r>
              <a:rPr dirty="0" smtClean="0" sz="1250" spc="9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14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difference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between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25">
                <a:solidFill>
                  <a:srgbClr val="030303"/>
                </a:solidFill>
                <a:latin typeface="Times New Roman"/>
                <a:cs typeface="Times New Roman"/>
              </a:rPr>
              <a:t>3</a:t>
            </a:r>
            <a:r>
              <a:rPr dirty="0" smtClean="0" sz="1250" spc="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bytes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(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bandrowbytes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)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and</a:t>
            </a:r>
            <a:r>
              <a:rPr dirty="0" smtClean="0" sz="1250" spc="10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2.5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bytes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(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image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data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bytes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).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figure</a:t>
            </a:r>
            <a:r>
              <a:rPr dirty="0" smtClean="0" sz="1250" spc="-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below</a:t>
            </a:r>
            <a:r>
              <a:rPr dirty="0" smtClean="0" sz="1250" spc="1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shows</a:t>
            </a:r>
            <a:r>
              <a:rPr dirty="0" smtClean="0" sz="1250" spc="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one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band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data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for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one</a:t>
            </a:r>
            <a:r>
              <a:rPr dirty="0" smtClean="0" sz="1250" spc="-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row</a:t>
            </a:r>
            <a:r>
              <a:rPr dirty="0" smtClean="0" sz="1250" spc="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image.</a:t>
            </a:r>
            <a:endParaRPr sz="1250">
              <a:latin typeface="Times New Roman"/>
              <a:cs typeface="Times New Roman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2443988" y="6340094"/>
            <a:ext cx="2253615" cy="36830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800" spc="740" b="1">
                <a:solidFill>
                  <a:srgbClr val="030303"/>
                </a:solidFill>
                <a:latin typeface="Arial"/>
                <a:cs typeface="Arial"/>
              </a:rPr>
              <a:t>t-----</a:t>
            </a:r>
            <a:r>
              <a:rPr dirty="0" smtClean="0" sz="800" spc="-125" b="1">
                <a:solidFill>
                  <a:srgbClr val="030303"/>
                </a:solidFill>
                <a:latin typeface="Arial"/>
                <a:cs typeface="Arial"/>
              </a:rPr>
              <a:t> </a:t>
            </a:r>
            <a:r>
              <a:rPr dirty="0" smtClean="0" sz="1050" spc="-35">
                <a:solidFill>
                  <a:srgbClr val="181616"/>
                </a:solidFill>
                <a:latin typeface="Arial"/>
                <a:cs typeface="Arial"/>
              </a:rPr>
              <a:t>bandr</a:t>
            </a:r>
            <a:r>
              <a:rPr dirty="0" smtClean="0" sz="1050" spc="-85">
                <a:solidFill>
                  <a:srgbClr val="181616"/>
                </a:solidFill>
                <a:latin typeface="Arial"/>
                <a:cs typeface="Arial"/>
              </a:rPr>
              <a:t>o</a:t>
            </a:r>
            <a:r>
              <a:rPr dirty="0" smtClean="0" sz="1050" spc="5">
                <a:solidFill>
                  <a:srgbClr val="3F3F3F"/>
                </a:solidFill>
                <a:latin typeface="Arial"/>
                <a:cs typeface="Arial"/>
              </a:rPr>
              <a:t>w</a:t>
            </a:r>
            <a:r>
              <a:rPr dirty="0" smtClean="0" sz="1050" spc="-5">
                <a:solidFill>
                  <a:srgbClr val="181616"/>
                </a:solidFill>
                <a:latin typeface="Arial"/>
                <a:cs typeface="Arial"/>
              </a:rPr>
              <a:t>bytes</a:t>
            </a:r>
            <a:r>
              <a:rPr dirty="0" smtClean="0" sz="1050" spc="-20">
                <a:solidFill>
                  <a:srgbClr val="181616"/>
                </a:solidFill>
                <a:latin typeface="Arial"/>
                <a:cs typeface="Arial"/>
              </a:rPr>
              <a:t> </a:t>
            </a:r>
            <a:r>
              <a:rPr dirty="0" smtClean="0" sz="1750" spc="-395">
                <a:solidFill>
                  <a:srgbClr val="181616"/>
                </a:solidFill>
                <a:latin typeface="Times New Roman"/>
                <a:cs typeface="Times New Roman"/>
              </a:rPr>
              <a:t>=</a:t>
            </a:r>
            <a:r>
              <a:rPr dirty="0" smtClean="0" sz="1750" spc="-130">
                <a:solidFill>
                  <a:srgbClr val="181616"/>
                </a:solidFill>
                <a:latin typeface="Times New Roman"/>
                <a:cs typeface="Times New Roman"/>
              </a:rPr>
              <a:t> </a:t>
            </a:r>
            <a:r>
              <a:rPr dirty="0" smtClean="0" sz="1050" spc="25">
                <a:solidFill>
                  <a:srgbClr val="282828"/>
                </a:solidFill>
                <a:latin typeface="Arial"/>
                <a:cs typeface="Arial"/>
              </a:rPr>
              <a:t>3</a:t>
            </a:r>
            <a:r>
              <a:rPr dirty="0" smtClean="0" sz="1050" spc="-185">
                <a:solidFill>
                  <a:srgbClr val="282828"/>
                </a:solidFill>
                <a:latin typeface="Arial"/>
                <a:cs typeface="Arial"/>
              </a:rPr>
              <a:t> </a:t>
            </a:r>
            <a:r>
              <a:rPr dirty="0" smtClean="0" sz="2350" spc="-210">
                <a:solidFill>
                  <a:srgbClr val="030303"/>
                </a:solidFill>
                <a:latin typeface="Arial"/>
                <a:cs typeface="Arial"/>
              </a:rPr>
              <a:t>-----i</a:t>
            </a:r>
            <a:endParaRPr sz="2350">
              <a:latin typeface="Arial"/>
              <a:cs typeface="Arial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993139" y="6908038"/>
            <a:ext cx="5781040" cy="40259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 marR="12700">
              <a:lnSpc>
                <a:spcPct val="102400"/>
              </a:lnSpc>
            </a:pPr>
            <a:r>
              <a:rPr dirty="0" smtClean="0" sz="1250" spc="70">
                <a:solidFill>
                  <a:srgbClr val="030303"/>
                </a:solidFill>
                <a:latin typeface="Times New Roman"/>
                <a:cs typeface="Times New Roman"/>
              </a:rPr>
              <a:t>Totalrowbytes-the</a:t>
            </a:r>
            <a:r>
              <a:rPr dirty="0" smtClean="0" sz="1250" spc="7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total</a:t>
            </a:r>
            <a:r>
              <a:rPr dirty="0" smtClean="0" sz="1250" spc="114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number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7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30303"/>
                </a:solidFill>
                <a:latin typeface="Times New Roman"/>
                <a:cs typeface="Times New Roman"/>
              </a:rPr>
              <a:t>of </a:t>
            </a:r>
            <a:r>
              <a:rPr dirty="0" smtClean="0" sz="1250" spc="-1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bytes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30303"/>
                </a:solidFill>
                <a:latin typeface="Times New Roman"/>
                <a:cs typeface="Times New Roman"/>
              </a:rPr>
              <a:t>of </a:t>
            </a:r>
            <a:r>
              <a:rPr dirty="0" smtClean="0" sz="1250" spc="-1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data</a:t>
            </a:r>
            <a:r>
              <a:rPr dirty="0" smtClean="0" sz="1250" spc="1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per</a:t>
            </a:r>
            <a:r>
              <a:rPr dirty="0" smtClean="0" sz="1250" spc="1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row.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14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Use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totalrowbytes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when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there</a:t>
            </a:r>
            <a:r>
              <a:rPr dirty="0" smtClean="0" sz="1250" spc="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are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extra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trailing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bits</a:t>
            </a:r>
            <a:r>
              <a:rPr dirty="0" smtClean="0" sz="1250" spc="114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at</a:t>
            </a:r>
            <a:r>
              <a:rPr dirty="0" smtClean="0" sz="1250" spc="-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end</a:t>
            </a:r>
            <a:r>
              <a:rPr dirty="0" smtClean="0" sz="1250" spc="-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each</a:t>
            </a:r>
            <a:r>
              <a:rPr dirty="0" smtClean="0" sz="1250" spc="-9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row.</a:t>
            </a:r>
            <a:endParaRPr sz="1250">
              <a:latin typeface="Times New Roman"/>
              <a:cs typeface="Times New Roman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2425700" y="7529321"/>
            <a:ext cx="1474470" cy="44069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  <a:tabLst>
                <a:tab pos="1012190" algn="l"/>
              </a:tabLst>
            </a:pPr>
            <a:r>
              <a:rPr dirty="0" smtClean="0" sz="1050" spc="20">
                <a:solidFill>
                  <a:srgbClr val="181616"/>
                </a:solidFill>
                <a:latin typeface="Arial"/>
                <a:cs typeface="Arial"/>
              </a:rPr>
              <a:t>Band</a:t>
            </a:r>
            <a:r>
              <a:rPr dirty="0" smtClean="0" sz="1050" spc="20">
                <a:solidFill>
                  <a:srgbClr val="181616"/>
                </a:solidFill>
                <a:latin typeface="Arial"/>
                <a:cs typeface="Arial"/>
              </a:rPr>
              <a:t> </a:t>
            </a:r>
            <a:r>
              <a:rPr dirty="0" smtClean="0" sz="1050" spc="-135">
                <a:solidFill>
                  <a:srgbClr val="181616"/>
                </a:solidFill>
                <a:latin typeface="Arial"/>
                <a:cs typeface="Arial"/>
              </a:rPr>
              <a:t> </a:t>
            </a:r>
            <a:r>
              <a:rPr dirty="0" smtClean="0" sz="1050" spc="285">
                <a:solidFill>
                  <a:srgbClr val="181616"/>
                </a:solidFill>
                <a:latin typeface="Times New Roman"/>
                <a:cs typeface="Times New Roman"/>
              </a:rPr>
              <a:t>1</a:t>
            </a:r>
            <a:r>
              <a:rPr dirty="0" smtClean="0" sz="1050" spc="285">
                <a:solidFill>
                  <a:srgbClr val="181616"/>
                </a:solidFill>
                <a:latin typeface="Times New Roman"/>
                <a:cs typeface="Times New Roman"/>
              </a:rPr>
              <a:t>	</a:t>
            </a:r>
            <a:r>
              <a:rPr dirty="0" smtClean="0" sz="1050" spc="20">
                <a:solidFill>
                  <a:srgbClr val="181616"/>
                </a:solidFill>
                <a:latin typeface="Arial"/>
                <a:cs typeface="Arial"/>
              </a:rPr>
              <a:t>Band</a:t>
            </a:r>
            <a:r>
              <a:rPr dirty="0" smtClean="0" sz="1050" spc="60">
                <a:solidFill>
                  <a:srgbClr val="181616"/>
                </a:solidFill>
                <a:latin typeface="Arial"/>
                <a:cs typeface="Arial"/>
              </a:rPr>
              <a:t> </a:t>
            </a:r>
            <a:r>
              <a:rPr dirty="0" smtClean="0" sz="1050" spc="20">
                <a:solidFill>
                  <a:srgbClr val="282828"/>
                </a:solidFill>
                <a:latin typeface="Arial"/>
                <a:cs typeface="Arial"/>
              </a:rPr>
              <a:t>2</a:t>
            </a:r>
            <a:endParaRPr sz="1050">
              <a:latin typeface="Arial"/>
              <a:cs typeface="Arial"/>
            </a:endParaRPr>
          </a:p>
          <a:p>
            <a:pPr marL="12700">
              <a:lnSpc>
                <a:spcPts val="2130"/>
              </a:lnSpc>
              <a:tabLst>
                <a:tab pos="213360" algn="l"/>
                <a:tab pos="408305" algn="l"/>
              </a:tabLst>
            </a:pPr>
            <a:r>
              <a:rPr dirty="0" smtClean="0" sz="2100" spc="-45">
                <a:solidFill>
                  <a:srgbClr val="230101"/>
                </a:solidFill>
                <a:latin typeface="Arial"/>
                <a:cs typeface="Arial"/>
              </a:rPr>
              <a:t>I</a:t>
            </a:r>
            <a:r>
              <a:rPr dirty="0" smtClean="0" sz="2100" spc="-45">
                <a:solidFill>
                  <a:srgbClr val="230101"/>
                </a:solidFill>
                <a:latin typeface="Arial"/>
                <a:cs typeface="Arial"/>
              </a:rPr>
              <a:t>	</a:t>
            </a:r>
            <a:r>
              <a:rPr dirty="0" smtClean="0" sz="2100" spc="-185">
                <a:solidFill>
                  <a:srgbClr val="230101"/>
                </a:solidFill>
                <a:latin typeface="Arial"/>
                <a:cs typeface="Arial"/>
              </a:rPr>
              <a:t>I</a:t>
            </a:r>
            <a:r>
              <a:rPr dirty="0" smtClean="0" sz="2100" spc="-185">
                <a:solidFill>
                  <a:srgbClr val="230101"/>
                </a:solidFill>
                <a:latin typeface="Arial"/>
                <a:cs typeface="Arial"/>
              </a:rPr>
              <a:t>	</a:t>
            </a:r>
            <a:r>
              <a:rPr dirty="0" smtClean="0" sz="2100" spc="-45">
                <a:solidFill>
                  <a:srgbClr val="230101"/>
                </a:solidFill>
                <a:latin typeface="Arial"/>
                <a:cs typeface="Arial"/>
              </a:rPr>
              <a:t>I</a:t>
            </a:r>
            <a:endParaRPr sz="2100">
              <a:latin typeface="Arial"/>
              <a:cs typeface="Arial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4419091" y="7529321"/>
            <a:ext cx="899794" cy="43815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050" spc="5">
                <a:solidFill>
                  <a:srgbClr val="181616"/>
                </a:solidFill>
                <a:latin typeface="Arial"/>
                <a:cs typeface="Arial"/>
              </a:rPr>
              <a:t>Band</a:t>
            </a:r>
            <a:r>
              <a:rPr dirty="0" smtClean="0" sz="1050" spc="85">
                <a:solidFill>
                  <a:srgbClr val="181616"/>
                </a:solidFill>
                <a:latin typeface="Arial"/>
                <a:cs typeface="Arial"/>
              </a:rPr>
              <a:t> </a:t>
            </a:r>
            <a:r>
              <a:rPr dirty="0" smtClean="0" sz="1050" spc="85">
                <a:solidFill>
                  <a:srgbClr val="282828"/>
                </a:solidFill>
                <a:latin typeface="Arial"/>
                <a:cs typeface="Arial"/>
              </a:rPr>
              <a:t>3</a:t>
            </a:r>
            <a:endParaRPr sz="1050">
              <a:latin typeface="Arial"/>
              <a:cs typeface="Arial"/>
            </a:endParaRPr>
          </a:p>
          <a:p>
            <a:pPr marL="18415">
              <a:lnSpc>
                <a:spcPts val="2110"/>
              </a:lnSpc>
              <a:tabLst>
                <a:tab pos="219710" algn="l"/>
                <a:tab pos="615950" algn="l"/>
                <a:tab pos="817244" algn="l"/>
              </a:tabLst>
            </a:pPr>
            <a:r>
              <a:rPr dirty="0" smtClean="0" sz="2000" spc="-15">
                <a:solidFill>
                  <a:srgbClr val="010131"/>
                </a:solidFill>
                <a:latin typeface="Arial"/>
                <a:cs typeface="Arial"/>
              </a:rPr>
              <a:t>I</a:t>
            </a:r>
            <a:r>
              <a:rPr dirty="0" smtClean="0" sz="2000" spc="-15">
                <a:solidFill>
                  <a:srgbClr val="010131"/>
                </a:solidFill>
                <a:latin typeface="Arial"/>
                <a:cs typeface="Arial"/>
              </a:rPr>
              <a:t>	</a:t>
            </a:r>
            <a:r>
              <a:rPr dirty="0" smtClean="0" sz="2000" spc="-15">
                <a:solidFill>
                  <a:srgbClr val="010131"/>
                </a:solidFill>
                <a:latin typeface="Arial"/>
                <a:cs typeface="Arial"/>
              </a:rPr>
              <a:t>I</a:t>
            </a:r>
            <a:r>
              <a:rPr dirty="0" smtClean="0" sz="2000" spc="-15">
                <a:solidFill>
                  <a:srgbClr val="010131"/>
                </a:solidFill>
                <a:latin typeface="Arial"/>
                <a:cs typeface="Arial"/>
              </a:rPr>
              <a:t> </a:t>
            </a:r>
            <a:r>
              <a:rPr dirty="0" smtClean="0" sz="2000" spc="-125">
                <a:solidFill>
                  <a:srgbClr val="010131"/>
                </a:solidFill>
                <a:latin typeface="Arial"/>
                <a:cs typeface="Arial"/>
              </a:rPr>
              <a:t> </a:t>
            </a:r>
            <a:r>
              <a:rPr dirty="0" smtClean="0" sz="2000" spc="-15">
                <a:solidFill>
                  <a:srgbClr val="010131"/>
                </a:solidFill>
                <a:latin typeface="Arial"/>
                <a:cs typeface="Arial"/>
              </a:rPr>
              <a:t>I</a:t>
            </a:r>
            <a:r>
              <a:rPr dirty="0" smtClean="0" sz="2000" spc="-15">
                <a:solidFill>
                  <a:srgbClr val="010131"/>
                </a:solidFill>
                <a:latin typeface="Arial"/>
                <a:cs typeface="Arial"/>
              </a:rPr>
              <a:t>	</a:t>
            </a:r>
            <a:r>
              <a:rPr dirty="0" smtClean="0" sz="1250" spc="-270">
                <a:solidFill>
                  <a:srgbClr val="030303"/>
                </a:solidFill>
                <a:latin typeface="Times New Roman"/>
                <a:cs typeface="Times New Roman"/>
              </a:rPr>
              <a:t>1</a:t>
            </a:r>
            <a:r>
              <a:rPr dirty="0" smtClean="0" sz="1250" spc="-270">
                <a:solidFill>
                  <a:srgbClr val="030303"/>
                </a:solidFill>
                <a:latin typeface="Times New Roman"/>
                <a:cs typeface="Times New Roman"/>
              </a:rPr>
              <a:t>	</a:t>
            </a:r>
            <a:r>
              <a:rPr dirty="0" smtClean="0" sz="2000" spc="-15">
                <a:solidFill>
                  <a:srgbClr val="030303"/>
                </a:solidFill>
                <a:latin typeface="Arial"/>
                <a:cs typeface="Arial"/>
              </a:rPr>
              <a:t>I</a:t>
            </a:r>
            <a:endParaRPr sz="2000">
              <a:latin typeface="Arial"/>
              <a:cs typeface="Arial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5028691" y="7889240"/>
            <a:ext cx="181610" cy="36639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2200" spc="-800" b="1">
                <a:solidFill>
                  <a:srgbClr val="727272"/>
                </a:solidFill>
                <a:latin typeface="Courier New"/>
                <a:cs typeface="Courier New"/>
              </a:rPr>
              <a:t>.</a:t>
            </a:r>
            <a:r>
              <a:rPr dirty="0" smtClean="0" sz="2200" spc="-625" b="1">
                <a:solidFill>
                  <a:srgbClr val="030303"/>
                </a:solidFill>
                <a:latin typeface="Courier New"/>
                <a:cs typeface="Courier New"/>
              </a:rPr>
              <a:t>t</a:t>
            </a:r>
            <a:endParaRPr sz="2200">
              <a:latin typeface="Courier New"/>
              <a:cs typeface="Courier New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4559300" y="8138921"/>
            <a:ext cx="650240" cy="17145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050" spc="-85">
                <a:solidFill>
                  <a:srgbClr val="181616"/>
                </a:solidFill>
                <a:latin typeface="Arial"/>
                <a:cs typeface="Arial"/>
              </a:rPr>
              <a:t>E</a:t>
            </a:r>
            <a:r>
              <a:rPr dirty="0" smtClean="0" sz="1050" spc="65">
                <a:solidFill>
                  <a:srgbClr val="3F3F3F"/>
                </a:solidFill>
                <a:latin typeface="Arial"/>
                <a:cs typeface="Arial"/>
              </a:rPr>
              <a:t>xt</a:t>
            </a:r>
            <a:r>
              <a:rPr dirty="0" smtClean="0" sz="1050" spc="80">
                <a:solidFill>
                  <a:srgbClr val="3F3F3F"/>
                </a:solidFill>
                <a:latin typeface="Arial"/>
                <a:cs typeface="Arial"/>
              </a:rPr>
              <a:t>r</a:t>
            </a:r>
            <a:r>
              <a:rPr dirty="0" smtClean="0" sz="1050" spc="75">
                <a:solidFill>
                  <a:srgbClr val="181616"/>
                </a:solidFill>
                <a:latin typeface="Arial"/>
                <a:cs typeface="Arial"/>
              </a:rPr>
              <a:t>a</a:t>
            </a:r>
            <a:r>
              <a:rPr dirty="0" smtClean="0" sz="1050" spc="100">
                <a:solidFill>
                  <a:srgbClr val="181616"/>
                </a:solidFill>
                <a:latin typeface="Arial"/>
                <a:cs typeface="Arial"/>
              </a:rPr>
              <a:t> </a:t>
            </a:r>
            <a:r>
              <a:rPr dirty="0" smtClean="0" sz="1050" spc="-40">
                <a:solidFill>
                  <a:srgbClr val="181616"/>
                </a:solidFill>
                <a:latin typeface="Arial"/>
                <a:cs typeface="Arial"/>
              </a:rPr>
              <a:t>b1ts</a:t>
            </a:r>
            <a:endParaRPr sz="1050">
              <a:latin typeface="Arial"/>
              <a:cs typeface="Arial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987044" y="8578342"/>
            <a:ext cx="5775960" cy="77216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8415" marR="12700" indent="-6350">
              <a:lnSpc>
                <a:spcPct val="102400"/>
              </a:lnSpc>
            </a:pP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For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1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BIL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file,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7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default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value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for</a:t>
            </a:r>
            <a:r>
              <a:rPr dirty="0" smtClean="0" sz="1250" spc="1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totalrowbytes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5">
                <a:solidFill>
                  <a:srgbClr val="030303"/>
                </a:solidFill>
                <a:latin typeface="Times New Roman"/>
                <a:cs typeface="Times New Roman"/>
              </a:rPr>
              <a:t>is</a:t>
            </a:r>
            <a:r>
              <a:rPr dirty="0" smtClean="0" sz="1250" spc="-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7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calculated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with</a:t>
            </a:r>
            <a:r>
              <a:rPr dirty="0" smtClean="0" sz="1250" spc="1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7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following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equation:</a:t>
            </a:r>
            <a:endParaRPr sz="1250">
              <a:latin typeface="Times New Roman"/>
              <a:cs typeface="Times New Roman"/>
            </a:endParaRPr>
          </a:p>
          <a:p>
            <a:pPr>
              <a:lnSpc>
                <a:spcPts val="1200"/>
              </a:lnSpc>
              <a:spcBef>
                <a:spcPts val="29"/>
              </a:spcBef>
            </a:pPr>
            <a:endParaRPr sz="1200"/>
          </a:p>
          <a:p>
            <a:pPr marL="1298575">
              <a:lnSpc>
                <a:spcPct val="100000"/>
              </a:lnSpc>
              <a:tabLst>
                <a:tab pos="2694305" algn="l"/>
              </a:tabLst>
            </a:pPr>
            <a:r>
              <a:rPr dirty="0" smtClean="0" baseline="1984" sz="2100" spc="52" i="1">
                <a:solidFill>
                  <a:srgbClr val="030303"/>
                </a:solidFill>
                <a:latin typeface="Times New Roman"/>
                <a:cs typeface="Times New Roman"/>
              </a:rPr>
              <a:t>Totalrowbytes</a:t>
            </a:r>
            <a:r>
              <a:rPr dirty="0" smtClean="0" baseline="1984" sz="2100" spc="52" i="1">
                <a:solidFill>
                  <a:srgbClr val="030303"/>
                </a:solidFill>
                <a:latin typeface="Times New Roman"/>
                <a:cs typeface="Times New Roman"/>
              </a:rPr>
              <a:t>	</a:t>
            </a:r>
            <a:r>
              <a:rPr dirty="0" smtClean="0" sz="1400" spc="30" i="1">
                <a:solidFill>
                  <a:srgbClr val="030303"/>
                </a:solidFill>
                <a:latin typeface="Times New Roman"/>
                <a:cs typeface="Times New Roman"/>
              </a:rPr>
              <a:t>nbands</a:t>
            </a:r>
            <a:r>
              <a:rPr dirty="0" smtClean="0" sz="1400" spc="55" i="1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400" spc="-15" i="1">
                <a:solidFill>
                  <a:srgbClr val="030303"/>
                </a:solidFill>
                <a:latin typeface="Times New Roman"/>
                <a:cs typeface="Times New Roman"/>
              </a:rPr>
              <a:t>x</a:t>
            </a:r>
            <a:r>
              <a:rPr dirty="0" smtClean="0" sz="1400" spc="90" i="1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400" spc="30" i="1">
                <a:solidFill>
                  <a:srgbClr val="030303"/>
                </a:solidFill>
                <a:latin typeface="Times New Roman"/>
                <a:cs typeface="Times New Roman"/>
              </a:rPr>
              <a:t>bandrowbytes</a:t>
            </a:r>
            <a:endParaRPr sz="1400">
              <a:latin typeface="Times New Roman"/>
              <a:cs typeface="Times New Roman"/>
            </a:endParaRPr>
          </a:p>
        </p:txBody>
      </p:sp>
      <p:graphicFrame>
        <p:nvGraphicFramePr>
          <p:cNvPr id="5" name="object 5"/>
          <p:cNvGraphicFramePr>
            <a:graphicFrameLocks noGrp="1"/>
          </p:cNvGraphicFramePr>
          <p:nvPr/>
        </p:nvGraphicFramePr>
        <p:xfrm>
          <a:off x="2456688" y="5343144"/>
          <a:ext cx="2828544" cy="112776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65760"/>
                <a:gridCol w="365759"/>
                <a:gridCol w="356615"/>
                <a:gridCol w="380999"/>
                <a:gridCol w="365760"/>
                <a:gridCol w="365759"/>
                <a:gridCol w="365760"/>
                <a:gridCol w="234696"/>
              </a:tblGrid>
              <a:tr h="207263">
                <a:tc grid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dirty="0" smtClean="0" sz="2750">
                          <a:solidFill>
                            <a:srgbClr val="181616"/>
                          </a:solidFill>
                          <a:latin typeface="Arial"/>
                          <a:cs typeface="Arial"/>
                        </a:rPr>
                        <a:t>r</a:t>
                      </a:r>
                      <a:r>
                        <a:rPr dirty="0" smtClean="0" sz="2750" spc="-290">
                          <a:solidFill>
                            <a:srgbClr val="181616"/>
                          </a:solidFill>
                          <a:latin typeface="Arial"/>
                          <a:cs typeface="Arial"/>
                        </a:rPr>
                        <a:t>l</a:t>
                      </a:r>
                      <a:r>
                        <a:rPr dirty="0" smtClean="0" sz="1050" spc="0">
                          <a:solidFill>
                            <a:srgbClr val="282828"/>
                          </a:solidFill>
                          <a:latin typeface="Arial"/>
                          <a:cs typeface="Arial"/>
                        </a:rPr>
                        <a:t>byte-</a:t>
                      </a:r>
                      <a:endParaRPr sz="1050">
                        <a:latin typeface="Arial"/>
                        <a:cs typeface="Arial"/>
                      </a:endParaRPr>
                    </a:p>
                  </a:txBody>
                  <a:tcPr marL="0" marR="0" marB="0" marT="0">
                    <a:lnL w="18288">
                      <a:solidFill>
                        <a:srgbClr val="4B3F3F"/>
                      </a:solidFill>
                      <a:prstDash val="solid"/>
                    </a:lnL>
                    <a:lnR w="12192">
                      <a:solidFill>
                        <a:srgbClr val="2B2828"/>
                      </a:solidFill>
                      <a:prstDash val="solid"/>
                    </a:lnR>
                  </a:tcPr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 gridSpan="6" rowSpan="2">
                  <a:txBody>
                    <a:bodyPr/>
                    <a:lstStyle/>
                    <a:p>
                      <a:pPr/>
                      <a:endParaRPr sz="1050">
                        <a:latin typeface="Arial"/>
                        <a:cs typeface="Arial"/>
                      </a:endParaRPr>
                    </a:p>
                  </a:txBody>
                  <a:tcPr marL="0" marR="0" marB="0" marT="0">
                    <a:lnL w="12192">
                      <a:solidFill>
                        <a:srgbClr val="2B2828"/>
                      </a:solidFill>
                      <a:prstDash val="solid"/>
                    </a:lnL>
                    <a:lnB w="18288">
                      <a:solidFill>
                        <a:srgbClr val="3F382F"/>
                      </a:solidFill>
                      <a:prstDash val="solid"/>
                    </a:lnB>
                  </a:tcPr>
                </a:tc>
                <a:tc rowSpan="2"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 rowSpan="2"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 rowSpan="2"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 rowSpan="2"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 rowSpan="2"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</a:tr>
              <a:tr h="173736">
                <a:tc>
                  <a:txBody>
                    <a:bodyPr/>
                    <a:lstStyle/>
                    <a:p>
                      <a:pPr marL="5715">
                        <a:lnSpc>
                          <a:spcPct val="100000"/>
                        </a:lnSpc>
                      </a:pPr>
                      <a:r>
                        <a:rPr dirty="0" smtClean="0" sz="1050">
                          <a:solidFill>
                            <a:srgbClr val="282828"/>
                          </a:solidFill>
                          <a:latin typeface="Arial"/>
                          <a:cs typeface="Arial"/>
                        </a:rPr>
                        <a:t>4</a:t>
                      </a:r>
                      <a:r>
                        <a:rPr dirty="0" smtClean="0" sz="1050" spc="-120">
                          <a:solidFill>
                            <a:srgbClr val="282828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dirty="0" smtClean="0" sz="1100" spc="0">
                          <a:solidFill>
                            <a:srgbClr val="282828"/>
                          </a:solidFill>
                          <a:latin typeface="Arial"/>
                          <a:cs typeface="Arial"/>
                        </a:rPr>
                        <a:t>bits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B="0" marT="0">
                    <a:lnL w="18288">
                      <a:solidFill>
                        <a:srgbClr val="4B3F3F"/>
                      </a:solidFill>
                      <a:prstDash val="solid"/>
                    </a:lnL>
                    <a:lnR w="18288">
                      <a:solidFill>
                        <a:srgbClr val="383434"/>
                      </a:solidFill>
                      <a:prstDash val="solid"/>
                    </a:lnR>
                    <a:lnB w="18288">
                      <a:solidFill>
                        <a:srgbClr val="3F382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/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B="0" marT="0">
                    <a:lnL w="18288">
                      <a:solidFill>
                        <a:srgbClr val="383434"/>
                      </a:solidFill>
                      <a:prstDash val="solid"/>
                    </a:lnL>
                    <a:lnR w="12192">
                      <a:solidFill>
                        <a:srgbClr val="2B2828"/>
                      </a:solidFill>
                      <a:prstDash val="solid"/>
                    </a:lnR>
                    <a:lnB w="18288">
                      <a:solidFill>
                        <a:srgbClr val="3F382F"/>
                      </a:solidFill>
                      <a:prstDash val="solid"/>
                    </a:lnB>
                  </a:tcPr>
                </a:tc>
                <a:tc gridSpan="6" v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>
                    <a:lnL w="12192">
                      <a:solidFill>
                        <a:srgbClr val="2B2828"/>
                      </a:solidFill>
                      <a:prstDash val="solid"/>
                    </a:lnL>
                    <a:lnB w="18288">
                      <a:solidFill>
                        <a:srgbClr val="3F382F"/>
                      </a:solidFill>
                      <a:prstDash val="solid"/>
                    </a:lnB>
                  </a:tcPr>
                </a:tc>
                <a:tc hMerge="1" v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 hMerge="1" v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 hMerge="1" v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 hMerge="1" v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 hMerge="1" v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</a:tr>
              <a:tr h="365759">
                <a:tc>
                  <a:txBody>
                    <a:bodyPr/>
                    <a:lstStyle/>
                    <a:p>
                      <a:pPr marL="36195">
                        <a:lnSpc>
                          <a:spcPct val="100000"/>
                        </a:lnSpc>
                      </a:pPr>
                      <a:r>
                        <a:rPr dirty="0" smtClean="0" sz="1100" spc="-55" b="1">
                          <a:solidFill>
                            <a:srgbClr val="230101"/>
                          </a:solidFill>
                          <a:latin typeface="Arial"/>
                          <a:cs typeface="Arial"/>
                        </a:rPr>
                        <a:t>p</a:t>
                      </a:r>
                      <a:r>
                        <a:rPr dirty="0" smtClean="0" sz="1100" spc="0" b="1">
                          <a:solidFill>
                            <a:srgbClr val="570A0C"/>
                          </a:solidFill>
                          <a:latin typeface="Arial"/>
                          <a:cs typeface="Arial"/>
                        </a:rPr>
                        <a:t>ix</a:t>
                      </a:r>
                      <a:r>
                        <a:rPr dirty="0" smtClean="0" sz="1100" spc="-45" b="1">
                          <a:solidFill>
                            <a:srgbClr val="570A0C"/>
                          </a:solidFill>
                          <a:latin typeface="Arial"/>
                          <a:cs typeface="Arial"/>
                        </a:rPr>
                        <a:t>e</a:t>
                      </a:r>
                      <a:r>
                        <a:rPr dirty="0" smtClean="0" sz="1100" spc="0" b="1">
                          <a:solidFill>
                            <a:srgbClr val="230101"/>
                          </a:solidFill>
                          <a:latin typeface="Arial"/>
                          <a:cs typeface="Arial"/>
                        </a:rPr>
                        <a:t>l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B="0" marT="0">
                    <a:lnL w="18288">
                      <a:solidFill>
                        <a:srgbClr val="4B3F3F"/>
                      </a:solidFill>
                      <a:prstDash val="solid"/>
                    </a:lnL>
                    <a:lnR w="18288">
                      <a:solidFill>
                        <a:srgbClr val="441C18"/>
                      </a:solidFill>
                      <a:prstDash val="solid"/>
                    </a:lnR>
                    <a:lnT w="18288">
                      <a:solidFill>
                        <a:srgbClr val="3F382F"/>
                      </a:solidFill>
                      <a:prstDash val="solid"/>
                    </a:lnT>
                    <a:lnB w="18288">
                      <a:solidFill>
                        <a:srgbClr val="2B181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09220">
                        <a:lnSpc>
                          <a:spcPct val="100000"/>
                        </a:lnSpc>
                      </a:pPr>
                      <a:r>
                        <a:rPr dirty="0" smtClean="0" sz="1650" b="1">
                          <a:solidFill>
                            <a:srgbClr val="EB131A"/>
                          </a:solidFill>
                          <a:latin typeface="Times New Roman"/>
                          <a:cs typeface="Times New Roman"/>
                        </a:rPr>
                        <a:t>Be</a:t>
                      </a:r>
                      <a:endParaRPr sz="165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18288">
                      <a:solidFill>
                        <a:srgbClr val="441C18"/>
                      </a:solidFill>
                      <a:prstDash val="solid"/>
                    </a:lnL>
                    <a:lnR w="24384">
                      <a:solidFill>
                        <a:srgbClr val="741F1F"/>
                      </a:solidFill>
                      <a:prstDash val="solid"/>
                    </a:lnR>
                    <a:lnT w="18288">
                      <a:solidFill>
                        <a:srgbClr val="3F382F"/>
                      </a:solidFill>
                      <a:prstDash val="solid"/>
                    </a:lnT>
                    <a:lnB w="18288">
                      <a:solidFill>
                        <a:srgbClr val="2B181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8265">
                        <a:lnSpc>
                          <a:spcPct val="100000"/>
                        </a:lnSpc>
                      </a:pPr>
                      <a:r>
                        <a:rPr dirty="0" smtClean="0" sz="1550" b="1">
                          <a:solidFill>
                            <a:srgbClr val="EB131A"/>
                          </a:solidFill>
                          <a:latin typeface="Times New Roman"/>
                          <a:cs typeface="Times New Roman"/>
                        </a:rPr>
                        <a:t>ncl</a:t>
                      </a:r>
                      <a:endParaRPr sz="155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24384">
                      <a:solidFill>
                        <a:srgbClr val="741F1F"/>
                      </a:solidFill>
                      <a:prstDash val="solid"/>
                    </a:lnL>
                    <a:lnR w="36576">
                      <a:solidFill>
                        <a:srgbClr val="7C1F23"/>
                      </a:solidFill>
                      <a:prstDash val="solid"/>
                    </a:lnR>
                    <a:lnT w="18288">
                      <a:solidFill>
                        <a:srgbClr val="3F382F"/>
                      </a:solidFill>
                      <a:prstDash val="solid"/>
                    </a:lnT>
                    <a:lnB w="18288">
                      <a:solidFill>
                        <a:srgbClr val="2B181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70180">
                        <a:lnSpc>
                          <a:spcPct val="100000"/>
                        </a:lnSpc>
                      </a:pPr>
                      <a:r>
                        <a:rPr dirty="0" smtClean="0" sz="1650" b="1">
                          <a:solidFill>
                            <a:srgbClr val="EB131A"/>
                          </a:solidFill>
                          <a:latin typeface="Times New Roman"/>
                          <a:cs typeface="Times New Roman"/>
                        </a:rPr>
                        <a:t>1</a:t>
                      </a:r>
                      <a:endParaRPr sz="165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36576">
                      <a:solidFill>
                        <a:srgbClr val="7C1F23"/>
                      </a:solidFill>
                      <a:prstDash val="solid"/>
                    </a:lnL>
                    <a:lnR w="18288">
                      <a:solidFill>
                        <a:srgbClr val="541C18"/>
                      </a:solidFill>
                      <a:prstDash val="solid"/>
                    </a:lnR>
                    <a:lnT w="18288">
                      <a:solidFill>
                        <a:srgbClr val="3F382F"/>
                      </a:solidFill>
                      <a:prstDash val="solid"/>
                    </a:lnT>
                    <a:lnB w="18288">
                      <a:solidFill>
                        <a:srgbClr val="2B181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/>
                      <a:endParaRPr sz="165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18288">
                      <a:solidFill>
                        <a:srgbClr val="541C18"/>
                      </a:solidFill>
                      <a:prstDash val="solid"/>
                    </a:lnL>
                    <a:lnR w="12192">
                      <a:solidFill>
                        <a:srgbClr val="281F23"/>
                      </a:solidFill>
                      <a:prstDash val="solid"/>
                    </a:lnR>
                    <a:lnT w="18288">
                      <a:solidFill>
                        <a:srgbClr val="3F382F"/>
                      </a:solidFill>
                      <a:prstDash val="solid"/>
                    </a:lnT>
                    <a:lnB w="18288">
                      <a:solidFill>
                        <a:srgbClr val="2B181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/>
                      <a:endParaRPr sz="165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12192">
                      <a:solidFill>
                        <a:srgbClr val="281F23"/>
                      </a:solidFill>
                      <a:prstDash val="solid"/>
                    </a:lnL>
                    <a:lnR w="18288">
                      <a:solidFill>
                        <a:srgbClr val="283828"/>
                      </a:solidFill>
                      <a:prstDash val="solid"/>
                    </a:lnR>
                    <a:lnT w="18288">
                      <a:solidFill>
                        <a:srgbClr val="3F382F"/>
                      </a:solidFill>
                      <a:prstDash val="solid"/>
                    </a:lnT>
                    <a:lnB w="18288">
                      <a:solidFill>
                        <a:srgbClr val="2B181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/>
                      <a:endParaRPr sz="165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18288">
                      <a:solidFill>
                        <a:srgbClr val="283828"/>
                      </a:solidFill>
                      <a:prstDash val="solid"/>
                    </a:lnL>
                    <a:lnR w="18288">
                      <a:solidFill>
                        <a:srgbClr val="235423"/>
                      </a:solidFill>
                      <a:prstDash val="solid"/>
                    </a:lnR>
                    <a:lnT w="18288">
                      <a:solidFill>
                        <a:srgbClr val="3F382F"/>
                      </a:solidFill>
                      <a:prstDash val="solid"/>
                    </a:lnT>
                    <a:lnB w="18288">
                      <a:solidFill>
                        <a:srgbClr val="132F13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1440">
                        <a:lnSpc>
                          <a:spcPts val="2910"/>
                        </a:lnSpc>
                      </a:pPr>
                      <a:r>
                        <a:rPr dirty="0" smtClean="0" sz="2550" i="1">
                          <a:solidFill>
                            <a:srgbClr val="95AC97"/>
                          </a:solidFill>
                          <a:latin typeface="Times New Roman"/>
                          <a:cs typeface="Times New Roman"/>
                        </a:rPr>
                        <a:t>3</a:t>
                      </a:r>
                      <a:endParaRPr sz="255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18288">
                      <a:solidFill>
                        <a:srgbClr val="235423"/>
                      </a:solidFill>
                      <a:prstDash val="solid"/>
                    </a:lnL>
                    <a:lnT w="18288">
                      <a:solidFill>
                        <a:srgbClr val="3F382F"/>
                      </a:solidFill>
                      <a:prstDash val="solid"/>
                    </a:lnT>
                  </a:tcPr>
                </a:tc>
              </a:tr>
              <a:tr h="362712">
                <a:tc gridSpan="5">
                  <a:txBody>
                    <a:bodyPr/>
                    <a:lstStyle/>
                    <a:p>
                      <a:pPr algn="ctr" marR="41275">
                        <a:lnSpc>
                          <a:spcPts val="1240"/>
                        </a:lnSpc>
                        <a:tabLst>
                          <a:tab pos="584835" algn="l"/>
                          <a:tab pos="1584325" algn="l"/>
                        </a:tabLst>
                      </a:pPr>
                      <a:r>
                        <a:rPr dirty="0" smtClean="0" sz="700">
                          <a:solidFill>
                            <a:srgbClr val="282828"/>
                          </a:solidFill>
                          <a:latin typeface="Arial"/>
                          <a:cs typeface="Arial"/>
                        </a:rPr>
                        <a:t>1-</a:t>
                      </a:r>
                      <a:r>
                        <a:rPr dirty="0" smtClean="0" sz="700">
                          <a:solidFill>
                            <a:srgbClr val="282828"/>
                          </a:solidFill>
                          <a:latin typeface="Arial"/>
                          <a:cs typeface="Arial"/>
                        </a:rPr>
                        <a:t>	</a:t>
                      </a:r>
                      <a:r>
                        <a:rPr dirty="0" smtClean="0" sz="1050">
                          <a:solidFill>
                            <a:srgbClr val="181616"/>
                          </a:solidFill>
                          <a:latin typeface="Arial"/>
                          <a:cs typeface="Arial"/>
                        </a:rPr>
                        <a:t>Imcge</a:t>
                      </a:r>
                      <a:r>
                        <a:rPr dirty="0" smtClean="0" sz="1050" spc="-35">
                          <a:solidFill>
                            <a:srgbClr val="181616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dirty="0" smtClean="0" sz="1050" spc="0">
                          <a:solidFill>
                            <a:srgbClr val="181616"/>
                          </a:solidFill>
                          <a:latin typeface="Arial"/>
                          <a:cs typeface="Arial"/>
                        </a:rPr>
                        <a:t>data	</a:t>
                      </a:r>
                      <a:r>
                        <a:rPr dirty="0" smtClean="0" sz="1050" spc="-204">
                          <a:solidFill>
                            <a:srgbClr val="545454"/>
                          </a:solidFill>
                          <a:latin typeface="Arial"/>
                          <a:cs typeface="Arial"/>
                        </a:rPr>
                        <a:t>.</a:t>
                      </a:r>
                      <a:r>
                        <a:rPr dirty="0" smtClean="0" sz="1050" spc="-610">
                          <a:solidFill>
                            <a:srgbClr val="282828"/>
                          </a:solidFill>
                          <a:latin typeface="Arial"/>
                          <a:cs typeface="Arial"/>
                        </a:rPr>
                        <a:t>-</a:t>
                      </a:r>
                      <a:endParaRPr sz="1050">
                        <a:latin typeface="Arial"/>
                        <a:cs typeface="Arial"/>
                      </a:endParaRPr>
                    </a:p>
                    <a:p>
                      <a:pPr algn="ctr" marR="6985">
                        <a:lnSpc>
                          <a:spcPts val="1145"/>
                        </a:lnSpc>
                      </a:pPr>
                      <a:r>
                        <a:rPr dirty="0" smtClean="0" sz="1050">
                          <a:solidFill>
                            <a:srgbClr val="3F3F3F"/>
                          </a:solidFill>
                          <a:latin typeface="Arial"/>
                          <a:cs typeface="Arial"/>
                        </a:rPr>
                        <a:t>(r</a:t>
                      </a:r>
                      <a:r>
                        <a:rPr dirty="0" smtClean="0" sz="1050" spc="-145">
                          <a:solidFill>
                            <a:srgbClr val="3F3F3F"/>
                          </a:solidFill>
                          <a:latin typeface="Arial"/>
                          <a:cs typeface="Arial"/>
                        </a:rPr>
                        <a:t>m</a:t>
                      </a:r>
                      <a:r>
                        <a:rPr dirty="0" smtClean="0" sz="1050" spc="0">
                          <a:solidFill>
                            <a:srgbClr val="181616"/>
                          </a:solidFill>
                          <a:latin typeface="Arial"/>
                          <a:cs typeface="Arial"/>
                        </a:rPr>
                        <a:t>ls</a:t>
                      </a:r>
                      <a:r>
                        <a:rPr dirty="0" smtClean="0" sz="1050" spc="-45">
                          <a:solidFill>
                            <a:srgbClr val="181616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dirty="0" smtClean="0" sz="1050" spc="0">
                          <a:solidFill>
                            <a:srgbClr val="3F3F3F"/>
                          </a:solidFill>
                          <a:latin typeface="Arial"/>
                          <a:cs typeface="Arial"/>
                        </a:rPr>
                        <a:t>x</a:t>
                      </a:r>
                      <a:r>
                        <a:rPr dirty="0" smtClean="0" sz="1050" spc="40">
                          <a:solidFill>
                            <a:srgbClr val="3F3F3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dirty="0" smtClean="0" sz="1050" spc="0">
                          <a:solidFill>
                            <a:srgbClr val="282828"/>
                          </a:solidFill>
                          <a:latin typeface="Arial"/>
                          <a:cs typeface="Arial"/>
                        </a:rPr>
                        <a:t>ri:Jits</a:t>
                      </a:r>
                      <a:r>
                        <a:rPr dirty="0" smtClean="0" sz="1050" spc="50">
                          <a:solidFill>
                            <a:srgbClr val="282828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dirty="0" smtClean="0" sz="1150" spc="0">
                          <a:solidFill>
                            <a:srgbClr val="282828"/>
                          </a:solidFill>
                          <a:latin typeface="Arial"/>
                          <a:cs typeface="Arial"/>
                        </a:rPr>
                        <a:t>=</a:t>
                      </a:r>
                      <a:r>
                        <a:rPr dirty="0" smtClean="0" sz="1150" spc="-105">
                          <a:solidFill>
                            <a:srgbClr val="282828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dirty="0" smtClean="0" sz="1050" spc="0">
                          <a:solidFill>
                            <a:srgbClr val="282828"/>
                          </a:solidFill>
                          <a:latin typeface="Arial"/>
                          <a:cs typeface="Arial"/>
                        </a:rPr>
                        <a:t>2.5</a:t>
                      </a:r>
                      <a:r>
                        <a:rPr dirty="0" smtClean="0" sz="1050" spc="10">
                          <a:solidFill>
                            <a:srgbClr val="282828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dirty="0" smtClean="0" sz="1050" spc="0">
                          <a:solidFill>
                            <a:srgbClr val="282828"/>
                          </a:solidFill>
                          <a:latin typeface="Arial"/>
                          <a:cs typeface="Arial"/>
                        </a:rPr>
                        <a:t>bytes</a:t>
                      </a:r>
                      <a:r>
                        <a:rPr dirty="0" smtClean="0" sz="1050" spc="0">
                          <a:solidFill>
                            <a:srgbClr val="282828"/>
                          </a:solidFill>
                          <a:latin typeface="Arial"/>
                          <a:cs typeface="Arial"/>
                        </a:rPr>
                        <a:t>)</a:t>
                      </a:r>
                      <a:endParaRPr sz="1050">
                        <a:latin typeface="Arial"/>
                        <a:cs typeface="Arial"/>
                      </a:endParaRPr>
                    </a:p>
                  </a:txBody>
                  <a:tcPr marL="0" marR="0" marB="0" marT="0">
                    <a:lnL w="18288">
                      <a:solidFill>
                        <a:srgbClr val="4B3F3F"/>
                      </a:solidFill>
                      <a:prstDash val="solid"/>
                    </a:lnL>
                    <a:lnR w="12192">
                      <a:solidFill>
                        <a:srgbClr val="281F23"/>
                      </a:solidFill>
                      <a:prstDash val="solid"/>
                    </a:lnR>
                    <a:lnT w="18288">
                      <a:solidFill>
                        <a:srgbClr val="2B1818"/>
                      </a:solidFill>
                      <a:prstDash val="solid"/>
                    </a:lnT>
                  </a:tcPr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>
                  <a:txBody>
                    <a:bodyPr/>
                    <a:lstStyle/>
                    <a:p>
                      <a:pPr marL="8890">
                        <a:lnSpc>
                          <a:spcPct val="100000"/>
                        </a:lnSpc>
                      </a:pPr>
                      <a:r>
                        <a:rPr dirty="0" smtClean="0" sz="1050">
                          <a:solidFill>
                            <a:srgbClr val="282828"/>
                          </a:solidFill>
                          <a:latin typeface="Arial"/>
                          <a:cs typeface="Arial"/>
                        </a:rPr>
                        <a:t>skp</a:t>
                      </a:r>
                      <a:r>
                        <a:rPr dirty="0" smtClean="0" sz="1050" spc="-10">
                          <a:solidFill>
                            <a:srgbClr val="282828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dirty="0" smtClean="0" sz="1050" spc="0">
                          <a:solidFill>
                            <a:srgbClr val="282828"/>
                          </a:solidFill>
                          <a:latin typeface="Arial"/>
                          <a:cs typeface="Arial"/>
                        </a:rPr>
                        <a:t>4</a:t>
                      </a:r>
                      <a:endParaRPr sz="1050">
                        <a:latin typeface="Arial"/>
                        <a:cs typeface="Arial"/>
                      </a:endParaRPr>
                    </a:p>
                    <a:p>
                      <a:pPr marL="69850">
                        <a:lnSpc>
                          <a:spcPts val="1250"/>
                        </a:lnSpc>
                      </a:pPr>
                      <a:r>
                        <a:rPr dirty="0" smtClean="0" sz="1050">
                          <a:solidFill>
                            <a:srgbClr val="181616"/>
                          </a:solidFill>
                          <a:latin typeface="Arial"/>
                          <a:cs typeface="Arial"/>
                        </a:rPr>
                        <a:t>bits</a:t>
                      </a:r>
                      <a:endParaRPr sz="1050">
                        <a:latin typeface="Arial"/>
                        <a:cs typeface="Arial"/>
                      </a:endParaRPr>
                    </a:p>
                  </a:txBody>
                  <a:tcPr marL="0" marR="0" marB="0" marT="0">
                    <a:lnL w="12192">
                      <a:solidFill>
                        <a:srgbClr val="281F23"/>
                      </a:solidFill>
                      <a:prstDash val="solid"/>
                    </a:lnL>
                    <a:lnR w="18288">
                      <a:solidFill>
                        <a:srgbClr val="283828"/>
                      </a:solidFill>
                      <a:prstDash val="solid"/>
                    </a:lnR>
                    <a:lnT w="18288">
                      <a:solidFill>
                        <a:srgbClr val="2B1818"/>
                      </a:solidFill>
                      <a:prstDash val="solid"/>
                    </a:lnT>
                  </a:tcPr>
                </a:tc>
                <a:tc gridSpan="2">
                  <a:txBody>
                    <a:bodyPr/>
                    <a:lstStyle/>
                    <a:p>
                      <a:pPr/>
                      <a:endParaRPr sz="1050">
                        <a:latin typeface="Arial"/>
                        <a:cs typeface="Arial"/>
                      </a:endParaRPr>
                    </a:p>
                  </a:txBody>
                  <a:tcPr marL="0" marR="0" marB="0" marT="0">
                    <a:lnL w="18288">
                      <a:solidFill>
                        <a:srgbClr val="283828"/>
                      </a:solidFill>
                      <a:prstDash val="solid"/>
                    </a:lnL>
                    <a:lnT w="18288">
                      <a:solidFill>
                        <a:srgbClr val="132F13"/>
                      </a:solidFill>
                      <a:prstDash val="solid"/>
                    </a:lnT>
                  </a:tcPr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</a:tr>
            </a:tbl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474976" y="7132319"/>
            <a:ext cx="2645664" cy="190195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3" name="object 3"/>
          <p:cNvSpPr/>
          <p:nvPr/>
        </p:nvSpPr>
        <p:spPr>
          <a:xfrm>
            <a:off x="2511551" y="7174992"/>
            <a:ext cx="0" cy="1219200"/>
          </a:xfrm>
          <a:custGeom>
            <a:avLst/>
            <a:gdLst/>
            <a:ahLst/>
            <a:cxnLst/>
            <a:rect l="l" t="t" r="r" b="b"/>
            <a:pathLst>
              <a:path w="0" h="1219200">
                <a:moveTo>
                  <a:pt x="0" y="1219200"/>
                </a:moveTo>
                <a:lnTo>
                  <a:pt x="0" y="0"/>
                </a:lnTo>
              </a:path>
            </a:pathLst>
          </a:custGeom>
          <a:ln w="12192">
            <a:solidFill>
              <a:srgbClr val="232323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4" name="object 4"/>
          <p:cNvSpPr txBox="1"/>
          <p:nvPr/>
        </p:nvSpPr>
        <p:spPr>
          <a:xfrm>
            <a:off x="987044" y="415290"/>
            <a:ext cx="5795645" cy="651700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algn="ctr" marR="2540">
              <a:lnSpc>
                <a:spcPct val="100000"/>
              </a:lnSpc>
              <a:tabLst>
                <a:tab pos="1901825" algn="l"/>
                <a:tab pos="4413250" algn="l"/>
              </a:tabLst>
            </a:pPr>
            <a:r>
              <a:rPr dirty="0" smtClean="0" sz="1050" spc="10">
                <a:solidFill>
                  <a:srgbClr val="0C1A42"/>
                </a:solidFill>
                <a:latin typeface="Times New Roman"/>
                <a:cs typeface="Times New Roman"/>
              </a:rPr>
              <a:t>Satellite</a:t>
            </a:r>
            <a:r>
              <a:rPr dirty="0" smtClean="0" sz="1050" spc="-45">
                <a:solidFill>
                  <a:srgbClr val="0C1A42"/>
                </a:solidFill>
                <a:latin typeface="Times New Roman"/>
                <a:cs typeface="Times New Roman"/>
              </a:rPr>
              <a:t> </a:t>
            </a:r>
            <a:r>
              <a:rPr dirty="0" smtClean="0" sz="1050" spc="30">
                <a:solidFill>
                  <a:srgbClr val="0C1A42"/>
                </a:solidFill>
                <a:latin typeface="Times New Roman"/>
                <a:cs typeface="Times New Roman"/>
              </a:rPr>
              <a:t>Image</a:t>
            </a:r>
            <a:r>
              <a:rPr dirty="0" smtClean="0" sz="1050" spc="5">
                <a:solidFill>
                  <a:srgbClr val="0C1A42"/>
                </a:solidFill>
                <a:latin typeface="Times New Roman"/>
                <a:cs typeface="Times New Roman"/>
              </a:rPr>
              <a:t> </a:t>
            </a:r>
            <a:r>
              <a:rPr dirty="0" smtClean="0" sz="1050" spc="-10">
                <a:solidFill>
                  <a:srgbClr val="0C1A42"/>
                </a:solidFill>
                <a:latin typeface="Times New Roman"/>
                <a:cs typeface="Times New Roman"/>
              </a:rPr>
              <a:t>Analysis</a:t>
            </a:r>
            <a:r>
              <a:rPr dirty="0" smtClean="0" sz="1050" spc="-10">
                <a:solidFill>
                  <a:srgbClr val="0C1A42"/>
                </a:solidFill>
                <a:latin typeface="Times New Roman"/>
                <a:cs typeface="Times New Roman"/>
              </a:rPr>
              <a:t>	</a:t>
            </a:r>
            <a:r>
              <a:rPr dirty="0" smtClean="0" baseline="2645" sz="1575" spc="-30">
                <a:solidFill>
                  <a:srgbClr val="1A5216"/>
                </a:solidFill>
                <a:latin typeface="Times New Roman"/>
                <a:cs typeface="Times New Roman"/>
              </a:rPr>
              <a:t>(</a:t>
            </a:r>
            <a:r>
              <a:rPr dirty="0" smtClean="0" baseline="2645" sz="1575" spc="15">
                <a:solidFill>
                  <a:srgbClr val="950F13"/>
                </a:solidFill>
                <a:latin typeface="Times New Roman"/>
                <a:cs typeface="Times New Roman"/>
              </a:rPr>
              <a:t>Satellite</a:t>
            </a:r>
            <a:r>
              <a:rPr dirty="0" smtClean="0" baseline="2645" sz="1575" spc="-67">
                <a:solidFill>
                  <a:srgbClr val="950F13"/>
                </a:solidFill>
                <a:latin typeface="Times New Roman"/>
                <a:cs typeface="Times New Roman"/>
              </a:rPr>
              <a:t> </a:t>
            </a:r>
            <a:r>
              <a:rPr dirty="0" smtClean="0" baseline="2645" sz="1575" spc="30">
                <a:solidFill>
                  <a:srgbClr val="950F13"/>
                </a:solidFill>
                <a:latin typeface="Times New Roman"/>
                <a:cs typeface="Times New Roman"/>
              </a:rPr>
              <a:t>Image</a:t>
            </a:r>
            <a:r>
              <a:rPr dirty="0" smtClean="0" baseline="2645" sz="1575" spc="-60">
                <a:solidFill>
                  <a:srgbClr val="950F13"/>
                </a:solidFill>
                <a:latin typeface="Times New Roman"/>
                <a:cs typeface="Times New Roman"/>
              </a:rPr>
              <a:t> </a:t>
            </a:r>
            <a:r>
              <a:rPr dirty="0" smtClean="0" baseline="2645" sz="1575" spc="7">
                <a:solidFill>
                  <a:srgbClr val="950F13"/>
                </a:solidFill>
                <a:latin typeface="Times New Roman"/>
                <a:cs typeface="Times New Roman"/>
              </a:rPr>
              <a:t>Description</a:t>
            </a:r>
            <a:r>
              <a:rPr dirty="0" smtClean="0" baseline="2645" sz="1575" spc="179">
                <a:solidFill>
                  <a:srgbClr val="950F13"/>
                </a:solidFill>
                <a:latin typeface="Times New Roman"/>
                <a:cs typeface="Times New Roman"/>
              </a:rPr>
              <a:t> </a:t>
            </a:r>
            <a:r>
              <a:rPr dirty="0" smtClean="0" baseline="2645" sz="1575" spc="-7">
                <a:solidFill>
                  <a:srgbClr val="950F13"/>
                </a:solidFill>
                <a:latin typeface="Times New Roman"/>
                <a:cs typeface="Times New Roman"/>
              </a:rPr>
              <a:t>File</a:t>
            </a:r>
            <a:r>
              <a:rPr dirty="0" smtClean="0" baseline="2645" sz="1575" spc="-44">
                <a:solidFill>
                  <a:srgbClr val="950F13"/>
                </a:solidFill>
                <a:latin typeface="Times New Roman"/>
                <a:cs typeface="Times New Roman"/>
              </a:rPr>
              <a:t>s</a:t>
            </a:r>
            <a:r>
              <a:rPr dirty="0" smtClean="0" baseline="2645" sz="1575" spc="82">
                <a:solidFill>
                  <a:srgbClr val="1A5216"/>
                </a:solidFill>
                <a:latin typeface="Times New Roman"/>
                <a:cs typeface="Times New Roman"/>
              </a:rPr>
              <a:t>)</a:t>
            </a:r>
            <a:r>
              <a:rPr dirty="0" smtClean="0" baseline="2645" sz="1575" spc="82">
                <a:solidFill>
                  <a:srgbClr val="1A5216"/>
                </a:solidFill>
                <a:latin typeface="Times New Roman"/>
                <a:cs typeface="Times New Roman"/>
              </a:rPr>
              <a:t>	</a:t>
            </a:r>
            <a:r>
              <a:rPr dirty="0" smtClean="0" sz="1050" spc="50">
                <a:solidFill>
                  <a:srgbClr val="0C1A42"/>
                </a:solidFill>
                <a:latin typeface="Times New Roman"/>
                <a:cs typeface="Times New Roman"/>
              </a:rPr>
              <a:t>Dr.</a:t>
            </a:r>
            <a:r>
              <a:rPr dirty="0" smtClean="0" sz="1050" spc="-10">
                <a:solidFill>
                  <a:srgbClr val="0C1A42"/>
                </a:solidFill>
                <a:latin typeface="Times New Roman"/>
                <a:cs typeface="Times New Roman"/>
              </a:rPr>
              <a:t> </a:t>
            </a:r>
            <a:r>
              <a:rPr dirty="0" smtClean="0" sz="1050" spc="5">
                <a:solidFill>
                  <a:srgbClr val="0C1A42"/>
                </a:solidFill>
                <a:latin typeface="Times New Roman"/>
                <a:cs typeface="Times New Roman"/>
              </a:rPr>
              <a:t>Aurass</a:t>
            </a:r>
            <a:r>
              <a:rPr dirty="0" smtClean="0" sz="1050" spc="95">
                <a:solidFill>
                  <a:srgbClr val="0C1A42"/>
                </a:solidFill>
                <a:latin typeface="Times New Roman"/>
                <a:cs typeface="Times New Roman"/>
              </a:rPr>
              <a:t> </a:t>
            </a:r>
            <a:r>
              <a:rPr dirty="0" smtClean="0" sz="1050" spc="10">
                <a:solidFill>
                  <a:srgbClr val="0C1A42"/>
                </a:solidFill>
                <a:latin typeface="Times New Roman"/>
                <a:cs typeface="Times New Roman"/>
              </a:rPr>
              <a:t>Muhi</a:t>
            </a:r>
            <a:r>
              <a:rPr dirty="0" smtClean="0" sz="1050" spc="35">
                <a:solidFill>
                  <a:srgbClr val="0C1A42"/>
                </a:solidFill>
                <a:latin typeface="Times New Roman"/>
                <a:cs typeface="Times New Roman"/>
              </a:rPr>
              <a:t> </a:t>
            </a:r>
            <a:r>
              <a:rPr dirty="0" smtClean="0" sz="1050" spc="45">
                <a:solidFill>
                  <a:srgbClr val="0C1A42"/>
                </a:solidFill>
                <a:latin typeface="Times New Roman"/>
                <a:cs typeface="Times New Roman"/>
              </a:rPr>
              <a:t>Taha</a:t>
            </a:r>
            <a:endParaRPr sz="1050">
              <a:latin typeface="Times New Roman"/>
              <a:cs typeface="Times New Roman"/>
            </a:endParaRPr>
          </a:p>
          <a:p>
            <a:pPr>
              <a:lnSpc>
                <a:spcPts val="700"/>
              </a:lnSpc>
              <a:spcBef>
                <a:spcPts val="28"/>
              </a:spcBef>
            </a:pPr>
            <a:endParaRPr sz="700"/>
          </a:p>
          <a:p>
            <a:pPr algn="just" marL="12700" marR="12700" indent="438784">
              <a:lnSpc>
                <a:spcPct val="101299"/>
              </a:lnSpc>
            </a:pP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default</a:t>
            </a:r>
            <a:r>
              <a:rPr dirty="0" smtClean="0" sz="1250" spc="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value</a:t>
            </a:r>
            <a:r>
              <a:rPr dirty="0" smtClean="0" sz="1250" spc="114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assumes</a:t>
            </a:r>
            <a:r>
              <a:rPr dirty="0" smtClean="0" sz="1250" spc="10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that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there</a:t>
            </a:r>
            <a:r>
              <a:rPr dirty="0" smtClean="0" sz="1250" spc="114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are</a:t>
            </a:r>
            <a:r>
              <a:rPr dirty="0" smtClean="0" sz="1250" spc="-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60">
                <a:solidFill>
                  <a:srgbClr val="030303"/>
                </a:solidFill>
                <a:latin typeface="Times New Roman"/>
                <a:cs typeface="Times New Roman"/>
              </a:rPr>
              <a:t>no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extra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30303"/>
                </a:solidFill>
                <a:latin typeface="Times New Roman"/>
                <a:cs typeface="Times New Roman"/>
              </a:rPr>
              <a:t>trailing</a:t>
            </a:r>
            <a:r>
              <a:rPr dirty="0" smtClean="0" sz="1250" spc="1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30303"/>
                </a:solidFill>
                <a:latin typeface="Times New Roman"/>
                <a:cs typeface="Times New Roman"/>
              </a:rPr>
              <a:t>bits</a:t>
            </a:r>
            <a:r>
              <a:rPr dirty="0" smtClean="0" sz="1250" spc="1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at</a:t>
            </a:r>
            <a:r>
              <a:rPr dirty="0" smtClean="0" sz="1250" spc="-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end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each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row.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If</a:t>
            </a:r>
            <a:r>
              <a:rPr dirty="0" smtClean="0" sz="1250" spc="-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there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are,</a:t>
            </a:r>
            <a:r>
              <a:rPr dirty="0" smtClean="0" sz="1250" spc="-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set</a:t>
            </a:r>
            <a:r>
              <a:rPr dirty="0" smtClean="0" sz="1250" spc="-1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totalrowbytes</a:t>
            </a:r>
            <a:r>
              <a:rPr dirty="0" smtClean="0" sz="1250" spc="1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accordingly.</a:t>
            </a:r>
            <a:r>
              <a:rPr dirty="0" smtClean="0" sz="1250" spc="-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For</a:t>
            </a:r>
            <a:r>
              <a:rPr dirty="0" smtClean="0" sz="1250" spc="-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example,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given</a:t>
            </a:r>
            <a:r>
              <a:rPr dirty="0" smtClean="0" sz="1250" spc="-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-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three-band</a:t>
            </a:r>
            <a:r>
              <a:rPr dirty="0" smtClean="0" sz="1250" spc="9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image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with</a:t>
            </a:r>
            <a:r>
              <a:rPr dirty="0" smtClean="0" sz="1250" spc="9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bandrowbytes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equal</a:t>
            </a:r>
            <a:r>
              <a:rPr dirty="0" smtClean="0" sz="1250" spc="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7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3,</a:t>
            </a:r>
            <a:r>
              <a:rPr dirty="0" smtClean="0" sz="1250" spc="10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totalrowbytes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equals</a:t>
            </a:r>
            <a:r>
              <a:rPr dirty="0" smtClean="0" sz="1250" spc="1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10">
                <a:solidFill>
                  <a:srgbClr val="030303"/>
                </a:solidFill>
                <a:latin typeface="Times New Roman"/>
                <a:cs typeface="Times New Roman"/>
              </a:rPr>
              <a:t>9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by</a:t>
            </a:r>
            <a:r>
              <a:rPr dirty="0" smtClean="0" sz="1250" spc="1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default.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If</a:t>
            </a:r>
            <a:r>
              <a:rPr dirty="0" smtClean="0" sz="1250" spc="1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there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is</a:t>
            </a:r>
            <a:r>
              <a:rPr dirty="0" smtClean="0" sz="1250" spc="9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5">
                <a:solidFill>
                  <a:srgbClr val="030303"/>
                </a:solidFill>
                <a:latin typeface="Times New Roman"/>
                <a:cs typeface="Times New Roman"/>
              </a:rPr>
              <a:t>an</a:t>
            </a:r>
            <a:r>
              <a:rPr dirty="0" smtClean="0" sz="1250" spc="8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extra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trailing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byte</a:t>
            </a:r>
            <a:r>
              <a:rPr dirty="0" smtClean="0" sz="1250" spc="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data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at</a:t>
            </a:r>
            <a:r>
              <a:rPr dirty="0" smtClean="0" sz="1250" spc="-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end</a:t>
            </a:r>
            <a:r>
              <a:rPr dirty="0" smtClean="0" sz="1250" spc="-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-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row,</a:t>
            </a:r>
            <a:r>
              <a:rPr dirty="0" smtClean="0" sz="1250" spc="7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set</a:t>
            </a:r>
            <a:r>
              <a:rPr dirty="0" smtClean="0" sz="1250" spc="-1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totalrowbytes</a:t>
            </a:r>
            <a:r>
              <a:rPr dirty="0" smtClean="0" sz="1250" spc="10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7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10.</a:t>
            </a:r>
            <a:endParaRPr sz="1250">
              <a:latin typeface="Times New Roman"/>
              <a:cs typeface="Times New Roman"/>
            </a:endParaRPr>
          </a:p>
          <a:p>
            <a:pPr>
              <a:lnSpc>
                <a:spcPts val="1300"/>
              </a:lnSpc>
              <a:spcBef>
                <a:spcPts val="79"/>
              </a:spcBef>
            </a:pPr>
            <a:endParaRPr sz="1300"/>
          </a:p>
          <a:p>
            <a:pPr marL="18415">
              <a:lnSpc>
                <a:spcPct val="100000"/>
              </a:lnSpc>
            </a:pPr>
            <a:r>
              <a:rPr dirty="0" smtClean="0" sz="1250" spc="30" b="1">
                <a:solidFill>
                  <a:srgbClr val="0C1A42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25" b="1">
                <a:solidFill>
                  <a:srgbClr val="0C1A42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 b="1">
                <a:solidFill>
                  <a:srgbClr val="0C1A42"/>
                </a:solidFill>
                <a:latin typeface="Times New Roman"/>
                <a:cs typeface="Times New Roman"/>
              </a:rPr>
              <a:t>statistics</a:t>
            </a:r>
            <a:r>
              <a:rPr dirty="0" smtClean="0" sz="1250" spc="15" b="1">
                <a:solidFill>
                  <a:srgbClr val="0C1A42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 b="1">
                <a:solidFill>
                  <a:srgbClr val="0C1A42"/>
                </a:solidFill>
                <a:latin typeface="Times New Roman"/>
                <a:cs typeface="Times New Roman"/>
              </a:rPr>
              <a:t>file:</a:t>
            </a:r>
            <a:endParaRPr sz="1250">
              <a:latin typeface="Times New Roman"/>
              <a:cs typeface="Times New Roman"/>
            </a:endParaRPr>
          </a:p>
          <a:p>
            <a:pPr>
              <a:lnSpc>
                <a:spcPts val="1200"/>
              </a:lnSpc>
              <a:spcBef>
                <a:spcPts val="72"/>
              </a:spcBef>
            </a:pPr>
            <a:endParaRPr sz="1200"/>
          </a:p>
          <a:p>
            <a:pPr algn="just" marL="12700" marR="12700" indent="438784">
              <a:lnSpc>
                <a:spcPct val="100800"/>
              </a:lnSpc>
            </a:pP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statistics</a:t>
            </a:r>
            <a:r>
              <a:rPr dirty="0" smtClean="0" sz="1250" spc="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file</a:t>
            </a:r>
            <a:r>
              <a:rPr dirty="0" smtClean="0" sz="1250" spc="-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5">
                <a:solidFill>
                  <a:srgbClr val="030303"/>
                </a:solidFill>
                <a:latin typeface="Times New Roman"/>
                <a:cs typeface="Times New Roman"/>
              </a:rPr>
              <a:t>(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.stx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)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5">
                <a:solidFill>
                  <a:srgbClr val="030303"/>
                </a:solidFill>
                <a:latin typeface="Times New Roman"/>
                <a:cs typeface="Times New Roman"/>
              </a:rPr>
              <a:t>is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5">
                <a:solidFill>
                  <a:srgbClr val="030303"/>
                </a:solidFill>
                <a:latin typeface="Times New Roman"/>
                <a:cs typeface="Times New Roman"/>
              </a:rPr>
              <a:t>an</a:t>
            </a:r>
            <a:r>
              <a:rPr dirty="0" smtClean="0" sz="1250" spc="-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optional</a:t>
            </a:r>
            <a:r>
              <a:rPr dirty="0" smtClean="0" sz="1250" spc="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file</a:t>
            </a:r>
            <a:r>
              <a:rPr dirty="0" smtClean="0" sz="1250" spc="-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that</a:t>
            </a:r>
            <a:r>
              <a:rPr dirty="0" smtClean="0" sz="1250" spc="-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describes</a:t>
            </a:r>
            <a:r>
              <a:rPr dirty="0" smtClean="0" sz="1250" spc="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image</a:t>
            </a:r>
            <a:r>
              <a:rPr dirty="0" smtClean="0" sz="1250" spc="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statistics</a:t>
            </a:r>
            <a:r>
              <a:rPr dirty="0" smtClean="0" sz="1250" spc="1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for</a:t>
            </a:r>
            <a:r>
              <a:rPr dirty="0" smtClean="0" sz="1250" spc="-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each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spectral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band</a:t>
            </a:r>
            <a:r>
              <a:rPr dirty="0" smtClean="0" sz="1250" spc="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30303"/>
                </a:solidFill>
                <a:latin typeface="Times New Roman"/>
                <a:cs typeface="Times New Roman"/>
              </a:rPr>
              <a:t>in</a:t>
            </a:r>
            <a:r>
              <a:rPr dirty="0" smtClean="0" sz="1250" spc="-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-114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grayscale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or</a:t>
            </a:r>
            <a:r>
              <a:rPr dirty="0" smtClean="0" sz="1250" spc="-9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mult</a:t>
            </a:r>
            <a:r>
              <a:rPr dirty="0" smtClean="0" sz="1250" spc="80">
                <a:solidFill>
                  <a:srgbClr val="030303"/>
                </a:solidFill>
                <a:latin typeface="Times New Roman"/>
                <a:cs typeface="Times New Roman"/>
              </a:rPr>
              <a:t>i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band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image.</a:t>
            </a:r>
            <a:r>
              <a:rPr dirty="0" smtClean="0" sz="1250" spc="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-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file</a:t>
            </a:r>
            <a:r>
              <a:rPr dirty="0" smtClean="0" sz="1250" spc="-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consists</a:t>
            </a:r>
            <a:r>
              <a:rPr dirty="0" smtClean="0" sz="1250" spc="7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-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-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series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entries,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one</a:t>
            </a:r>
            <a:r>
              <a:rPr dirty="0" smtClean="0" sz="1250" spc="-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for</a:t>
            </a:r>
            <a:r>
              <a:rPr dirty="0" smtClean="0" sz="1250" spc="-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each</a:t>
            </a:r>
            <a:r>
              <a:rPr dirty="0" smtClean="0" sz="1250" spc="-1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band</a:t>
            </a:r>
            <a:r>
              <a:rPr dirty="0" smtClean="0" sz="1250" spc="-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that</a:t>
            </a:r>
            <a:r>
              <a:rPr dirty="0" smtClean="0" sz="1250" spc="-10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records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-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minimum</a:t>
            </a:r>
            <a:r>
              <a:rPr dirty="0" smtClean="0" sz="1250" spc="10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pixel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value,</a:t>
            </a:r>
            <a:r>
              <a:rPr dirty="0" smtClean="0" sz="1250" spc="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-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maximum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pixel</a:t>
            </a:r>
            <a:r>
              <a:rPr dirty="0" smtClean="0" sz="1250" spc="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value,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mean,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standard</a:t>
            </a:r>
            <a:r>
              <a:rPr dirty="0" smtClean="0" sz="1250" spc="1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deviation,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and</a:t>
            </a:r>
            <a:r>
              <a:rPr dirty="0" smtClean="0" sz="1250" spc="10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two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linear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contrast</a:t>
            </a:r>
            <a:r>
              <a:rPr dirty="0" smtClean="0" sz="1250" spc="1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stretch</a:t>
            </a:r>
            <a:r>
              <a:rPr dirty="0" smtClean="0" sz="1250" spc="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parameters.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Each</a:t>
            </a:r>
            <a:r>
              <a:rPr dirty="0" smtClean="0" sz="1250" spc="1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entry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has</a:t>
            </a:r>
            <a:r>
              <a:rPr dirty="0" smtClean="0" sz="1250" spc="9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10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following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format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(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all</a:t>
            </a:r>
            <a:r>
              <a:rPr dirty="0" smtClean="0" sz="1250" spc="-8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values</a:t>
            </a:r>
            <a:r>
              <a:rPr dirty="0" smtClean="0" sz="1250" spc="8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appear</a:t>
            </a:r>
            <a:r>
              <a:rPr dirty="0" smtClean="0" sz="1250" spc="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60">
                <a:solidFill>
                  <a:srgbClr val="030303"/>
                </a:solidFill>
                <a:latin typeface="Times New Roman"/>
                <a:cs typeface="Times New Roman"/>
              </a:rPr>
              <a:t>on</a:t>
            </a:r>
            <a:r>
              <a:rPr dirty="0" smtClean="0" sz="1250" spc="-10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same</a:t>
            </a:r>
            <a:r>
              <a:rPr dirty="0" smtClean="0" sz="1250" spc="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30303"/>
                </a:solidFill>
                <a:latin typeface="Times New Roman"/>
                <a:cs typeface="Times New Roman"/>
              </a:rPr>
              <a:t>line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in</a:t>
            </a:r>
            <a:r>
              <a:rPr dirty="0" smtClean="0" sz="1250" spc="-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file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for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each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band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)</a:t>
            </a:r>
            <a:r>
              <a:rPr dirty="0" smtClean="0" sz="1250" spc="0">
                <a:solidFill>
                  <a:srgbClr val="030303"/>
                </a:solidFill>
                <a:latin typeface="Times New Roman"/>
                <a:cs typeface="Times New Roman"/>
              </a:rPr>
              <a:t>:</a:t>
            </a:r>
            <a:endParaRPr sz="1250">
              <a:latin typeface="Times New Roman"/>
              <a:cs typeface="Times New Roman"/>
            </a:endParaRPr>
          </a:p>
          <a:p>
            <a:pPr>
              <a:lnSpc>
                <a:spcPts val="1200"/>
              </a:lnSpc>
              <a:spcBef>
                <a:spcPts val="29"/>
              </a:spcBef>
            </a:pPr>
            <a:endParaRPr sz="1200"/>
          </a:p>
          <a:p>
            <a:pPr algn="ctr" marL="4445">
              <a:lnSpc>
                <a:spcPct val="100000"/>
              </a:lnSpc>
            </a:pPr>
            <a:r>
              <a:rPr dirty="0" smtClean="0" sz="1400" spc="185" i="1">
                <a:solidFill>
                  <a:srgbClr val="030303"/>
                </a:solidFill>
                <a:latin typeface="Times New Roman"/>
                <a:cs typeface="Times New Roman"/>
              </a:rPr>
              <a:t>&lt;band&gt;&lt;</a:t>
            </a:r>
            <a:r>
              <a:rPr dirty="0" smtClean="0" sz="1400" spc="-85" i="1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400" spc="125" i="1">
                <a:solidFill>
                  <a:srgbClr val="030303"/>
                </a:solidFill>
                <a:latin typeface="Times New Roman"/>
                <a:cs typeface="Times New Roman"/>
              </a:rPr>
              <a:t>minimum&gt;&lt;</a:t>
            </a:r>
            <a:r>
              <a:rPr dirty="0" smtClean="0" sz="1400" spc="35" i="1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400" spc="95" i="1">
                <a:solidFill>
                  <a:srgbClr val="030303"/>
                </a:solidFill>
                <a:latin typeface="Times New Roman"/>
                <a:cs typeface="Times New Roman"/>
              </a:rPr>
              <a:t>maximum&gt;</a:t>
            </a:r>
            <a:r>
              <a:rPr dirty="0" smtClean="0" sz="1400" spc="95" i="1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400" spc="50" i="1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400" spc="25" i="1">
                <a:solidFill>
                  <a:srgbClr val="030303"/>
                </a:solidFill>
                <a:latin typeface="Times New Roman"/>
                <a:cs typeface="Times New Roman"/>
              </a:rPr>
              <a:t>{mean}</a:t>
            </a:r>
            <a:r>
              <a:rPr dirty="0" smtClean="0" sz="1400" spc="-100" i="1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400" spc="20" i="1">
                <a:solidFill>
                  <a:srgbClr val="030303"/>
                </a:solidFill>
                <a:latin typeface="Times New Roman"/>
                <a:cs typeface="Times New Roman"/>
              </a:rPr>
              <a:t>{std_deviation}</a:t>
            </a:r>
            <a:endParaRPr sz="1400">
              <a:latin typeface="Times New Roman"/>
              <a:cs typeface="Times New Roman"/>
            </a:endParaRPr>
          </a:p>
          <a:p>
            <a:pPr>
              <a:lnSpc>
                <a:spcPts val="1100"/>
              </a:lnSpc>
              <a:spcBef>
                <a:spcPts val="52"/>
              </a:spcBef>
            </a:pPr>
            <a:endParaRPr sz="1100"/>
          </a:p>
          <a:p>
            <a:pPr algn="ctr" marR="8890">
              <a:lnSpc>
                <a:spcPct val="100000"/>
              </a:lnSpc>
            </a:pPr>
            <a:r>
              <a:rPr dirty="0" smtClean="0" sz="1400" spc="10" i="1">
                <a:solidFill>
                  <a:srgbClr val="030303"/>
                </a:solidFill>
                <a:latin typeface="Times New Roman"/>
                <a:cs typeface="Times New Roman"/>
              </a:rPr>
              <a:t>{linea</a:t>
            </a:r>
            <a:r>
              <a:rPr dirty="0" smtClean="0" sz="1400" spc="120" i="1">
                <a:solidFill>
                  <a:srgbClr val="030303"/>
                </a:solidFill>
                <a:latin typeface="Times New Roman"/>
                <a:cs typeface="Times New Roman"/>
              </a:rPr>
              <a:t>r</a:t>
            </a:r>
            <a:r>
              <a:rPr dirty="0" smtClean="0" sz="1400" spc="-10" i="1">
                <a:solidFill>
                  <a:srgbClr val="030303"/>
                </a:solidFill>
                <a:latin typeface="Times New Roman"/>
                <a:cs typeface="Times New Roman"/>
              </a:rPr>
              <a:t>_stretch_min}</a:t>
            </a:r>
            <a:r>
              <a:rPr dirty="0" smtClean="0" sz="1400" spc="135" i="1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400" spc="10" i="1">
                <a:solidFill>
                  <a:srgbClr val="030303"/>
                </a:solidFill>
                <a:latin typeface="Times New Roman"/>
                <a:cs typeface="Times New Roman"/>
              </a:rPr>
              <a:t>{linea</a:t>
            </a:r>
            <a:r>
              <a:rPr dirty="0" smtClean="0" sz="1400" spc="70" i="1">
                <a:solidFill>
                  <a:srgbClr val="030303"/>
                </a:solidFill>
                <a:latin typeface="Times New Roman"/>
                <a:cs typeface="Times New Roman"/>
              </a:rPr>
              <a:t>r</a:t>
            </a:r>
            <a:r>
              <a:rPr dirty="0" smtClean="0" sz="1400" spc="5" i="1">
                <a:solidFill>
                  <a:srgbClr val="030303"/>
                </a:solidFill>
                <a:latin typeface="Times New Roman"/>
                <a:cs typeface="Times New Roman"/>
              </a:rPr>
              <a:t>_stretch_max}</a:t>
            </a:r>
            <a:endParaRPr sz="1400">
              <a:latin typeface="Times New Roman"/>
              <a:cs typeface="Times New Roman"/>
            </a:endParaRPr>
          </a:p>
          <a:p>
            <a:pPr>
              <a:lnSpc>
                <a:spcPts val="1300"/>
              </a:lnSpc>
              <a:spcBef>
                <a:spcPts val="33"/>
              </a:spcBef>
            </a:pPr>
            <a:endParaRPr sz="1300"/>
          </a:p>
          <a:p>
            <a:pPr algn="just" marL="12700" marR="12700" indent="432434">
              <a:lnSpc>
                <a:spcPct val="97900"/>
              </a:lnSpc>
            </a:pPr>
            <a:r>
              <a:rPr dirty="0" smtClean="0" sz="1250" spc="65">
                <a:solidFill>
                  <a:srgbClr val="030303"/>
                </a:solidFill>
                <a:latin typeface="Times New Roman"/>
                <a:cs typeface="Times New Roman"/>
              </a:rPr>
              <a:t>In</a:t>
            </a:r>
            <a:r>
              <a:rPr dirty="0" smtClean="0" sz="1250" spc="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which</a:t>
            </a:r>
            <a:r>
              <a:rPr dirty="0" smtClean="0" sz="1250" spc="1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&lt;band&gt;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5">
                <a:solidFill>
                  <a:srgbClr val="030303"/>
                </a:solidFill>
                <a:latin typeface="Times New Roman"/>
                <a:cs typeface="Times New Roman"/>
              </a:rPr>
              <a:t>is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band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number,</a:t>
            </a:r>
            <a:r>
              <a:rPr dirty="0" smtClean="0" sz="1250" spc="1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&lt;minimum&gt;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5">
                <a:solidFill>
                  <a:srgbClr val="030303"/>
                </a:solidFill>
                <a:latin typeface="Times New Roman"/>
                <a:cs typeface="Times New Roman"/>
              </a:rPr>
              <a:t>is</a:t>
            </a:r>
            <a:r>
              <a:rPr dirty="0" smtClean="0" sz="1250" spc="10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minimum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pixel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value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in</a:t>
            </a:r>
            <a:r>
              <a:rPr dirty="0" smtClean="0" sz="1250" spc="-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band,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&lt;maximum&gt;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5">
                <a:solidFill>
                  <a:srgbClr val="030303"/>
                </a:solidFill>
                <a:latin typeface="Times New Roman"/>
                <a:cs typeface="Times New Roman"/>
              </a:rPr>
              <a:t>is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maximum</a:t>
            </a:r>
            <a:r>
              <a:rPr dirty="0" smtClean="0" sz="1250" spc="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pixel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value</a:t>
            </a:r>
            <a:r>
              <a:rPr dirty="0" smtClean="0" sz="1250" spc="1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30303"/>
                </a:solidFill>
                <a:latin typeface="Times New Roman"/>
                <a:cs typeface="Times New Roman"/>
              </a:rPr>
              <a:t>in</a:t>
            </a:r>
            <a:r>
              <a:rPr dirty="0" smtClean="0" sz="1250" spc="-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band,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{mean}</a:t>
            </a:r>
            <a:r>
              <a:rPr dirty="0" smtClean="0" sz="1250" spc="-1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is</a:t>
            </a:r>
            <a:r>
              <a:rPr dirty="0" smtClean="0" sz="1250" spc="-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-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mean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pixel</a:t>
            </a:r>
            <a:r>
              <a:rPr dirty="0" smtClean="0" sz="1250" spc="1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value,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14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400" spc="20" i="1">
                <a:solidFill>
                  <a:srgbClr val="030303"/>
                </a:solidFill>
                <a:latin typeface="Times New Roman"/>
                <a:cs typeface="Times New Roman"/>
              </a:rPr>
              <a:t>{std_deviation}</a:t>
            </a:r>
            <a:r>
              <a:rPr dirty="0" smtClean="0" sz="1400" spc="65" i="1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5">
                <a:solidFill>
                  <a:srgbClr val="030303"/>
                </a:solidFill>
                <a:latin typeface="Times New Roman"/>
                <a:cs typeface="Times New Roman"/>
              </a:rPr>
              <a:t>is</a:t>
            </a:r>
            <a:r>
              <a:rPr dirty="0" smtClean="0" sz="1250" spc="10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10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standard</a:t>
            </a:r>
            <a:r>
              <a:rPr dirty="0" smtClean="0" sz="1250" spc="9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deviation,</a:t>
            </a:r>
            <a:r>
              <a:rPr dirty="0" smtClean="0" sz="1250" spc="1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400" spc="10" i="1">
                <a:solidFill>
                  <a:srgbClr val="030303"/>
                </a:solidFill>
                <a:latin typeface="Times New Roman"/>
                <a:cs typeface="Times New Roman"/>
              </a:rPr>
              <a:t>{linea</a:t>
            </a:r>
            <a:r>
              <a:rPr dirty="0" smtClean="0" sz="1400" spc="70" i="1">
                <a:solidFill>
                  <a:srgbClr val="030303"/>
                </a:solidFill>
                <a:latin typeface="Times New Roman"/>
                <a:cs typeface="Times New Roman"/>
              </a:rPr>
              <a:t>r</a:t>
            </a:r>
            <a:r>
              <a:rPr dirty="0" smtClean="0" sz="1400" spc="0" i="1">
                <a:solidFill>
                  <a:srgbClr val="030303"/>
                </a:solidFill>
                <a:latin typeface="Times New Roman"/>
                <a:cs typeface="Times New Roman"/>
              </a:rPr>
              <a:t>_stretch_min} </a:t>
            </a:r>
            <a:r>
              <a:rPr dirty="0" smtClean="0" sz="1400" spc="-145" i="1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is</a:t>
            </a:r>
            <a:r>
              <a:rPr dirty="0" smtClean="0" sz="1250" spc="9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minimum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pixel</a:t>
            </a:r>
            <a:r>
              <a:rPr dirty="0" smtClean="0" sz="1250" spc="1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value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for</a:t>
            </a:r>
            <a:r>
              <a:rPr dirty="0" smtClean="0" sz="1250" spc="10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8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linear</a:t>
            </a:r>
            <a:r>
              <a:rPr dirty="0" smtClean="0" sz="1250" spc="1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contrast</a:t>
            </a:r>
            <a:r>
              <a:rPr dirty="0" smtClean="0" sz="1250" spc="1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stretch,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and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400" spc="-10" i="1">
                <a:solidFill>
                  <a:srgbClr val="030303"/>
                </a:solidFill>
                <a:latin typeface="Times New Roman"/>
                <a:cs typeface="Times New Roman"/>
              </a:rPr>
              <a:t>[linear</a:t>
            </a:r>
            <a:r>
              <a:rPr dirty="0" smtClean="0" sz="1400" spc="-204" i="1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400" spc="5" i="1">
                <a:solidFill>
                  <a:srgbClr val="030303"/>
                </a:solidFill>
                <a:latin typeface="Times New Roman"/>
                <a:cs typeface="Times New Roman"/>
              </a:rPr>
              <a:t>_stretch_max}</a:t>
            </a:r>
            <a:r>
              <a:rPr dirty="0" smtClean="0" sz="1400" spc="5" i="1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400" spc="-125" i="1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is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maximum</a:t>
            </a:r>
            <a:r>
              <a:rPr dirty="0" smtClean="0" sz="1250" spc="1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pixel</a:t>
            </a:r>
            <a:r>
              <a:rPr dirty="0" smtClean="0" sz="1250" spc="-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value</a:t>
            </a:r>
            <a:r>
              <a:rPr dirty="0" smtClean="0" sz="1250" spc="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for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linear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contrast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stretch.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values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for</a:t>
            </a:r>
            <a:r>
              <a:rPr dirty="0" smtClean="0" sz="1250" spc="1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each</a:t>
            </a:r>
            <a:r>
              <a:rPr dirty="0" smtClean="0" sz="1250" spc="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parameter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are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entered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60">
                <a:solidFill>
                  <a:srgbClr val="030303"/>
                </a:solidFill>
                <a:latin typeface="Times New Roman"/>
                <a:cs typeface="Times New Roman"/>
              </a:rPr>
              <a:t>on</a:t>
            </a:r>
            <a:r>
              <a:rPr dirty="0" smtClean="0" sz="1250" spc="-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one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line.</a:t>
            </a:r>
            <a:r>
              <a:rPr dirty="0" smtClean="0" sz="1250" spc="7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Any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entry</a:t>
            </a:r>
            <a:r>
              <a:rPr dirty="0" smtClean="0" sz="1250" spc="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in</a:t>
            </a:r>
            <a:r>
              <a:rPr dirty="0" smtClean="0" sz="1250" spc="-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which</a:t>
            </a:r>
            <a:r>
              <a:rPr dirty="0" smtClean="0" sz="1250" spc="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10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first</a:t>
            </a:r>
            <a:r>
              <a:rPr dirty="0" smtClean="0" sz="1250" spc="-7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nonblank</a:t>
            </a:r>
            <a:r>
              <a:rPr dirty="0" smtClean="0" sz="1250" spc="1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character</a:t>
            </a:r>
            <a:r>
              <a:rPr dirty="0" smtClean="0" sz="1250" spc="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is</a:t>
            </a:r>
            <a:r>
              <a:rPr dirty="0" smtClean="0" sz="1250" spc="-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5">
                <a:solidFill>
                  <a:srgbClr val="030303"/>
                </a:solidFill>
                <a:latin typeface="Times New Roman"/>
                <a:cs typeface="Times New Roman"/>
              </a:rPr>
              <a:t>not</a:t>
            </a:r>
            <a:r>
              <a:rPr dirty="0" smtClean="0" sz="1250" spc="-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-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number</a:t>
            </a:r>
            <a:r>
              <a:rPr dirty="0" smtClean="0" sz="1250" spc="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5">
                <a:solidFill>
                  <a:srgbClr val="030303"/>
                </a:solidFill>
                <a:latin typeface="Times New Roman"/>
                <a:cs typeface="Times New Roman"/>
              </a:rPr>
              <a:t>is</a:t>
            </a:r>
            <a:r>
              <a:rPr dirty="0" smtClean="0" sz="1250" spc="-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treated</a:t>
            </a:r>
            <a:r>
              <a:rPr dirty="0" smtClean="0" sz="1250" spc="7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as</a:t>
            </a:r>
            <a:r>
              <a:rPr dirty="0" smtClean="0" sz="1250" spc="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-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comment</a:t>
            </a:r>
            <a:r>
              <a:rPr dirty="0" smtClean="0" sz="1250" spc="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and</a:t>
            </a:r>
            <a:r>
              <a:rPr dirty="0" smtClean="0" sz="1250" spc="-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ignored.</a:t>
            </a:r>
            <a:r>
              <a:rPr dirty="0" smtClean="0" sz="1250" spc="9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-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band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number</a:t>
            </a:r>
            <a:r>
              <a:rPr dirty="0" smtClean="0" sz="1250" spc="1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and</a:t>
            </a:r>
            <a:r>
              <a:rPr dirty="0" smtClean="0" sz="1250" spc="-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minimum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and</a:t>
            </a:r>
            <a:r>
              <a:rPr dirty="0" smtClean="0" sz="1250" spc="-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maximum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pixel</a:t>
            </a:r>
            <a:r>
              <a:rPr dirty="0" smtClean="0" sz="1250" spc="1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values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are</a:t>
            </a:r>
            <a:r>
              <a:rPr dirty="0" smtClean="0" sz="1250" spc="114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required</a:t>
            </a:r>
            <a:r>
              <a:rPr dirty="0" smtClean="0" sz="1250" spc="1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parameters;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10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mean,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14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1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standard</a:t>
            </a:r>
            <a:r>
              <a:rPr dirty="0" smtClean="0" sz="1250" spc="1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deviation,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linear</a:t>
            </a:r>
            <a:r>
              <a:rPr dirty="0" smtClean="0" sz="1250" spc="1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stretch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minimum</a:t>
            </a:r>
            <a:r>
              <a:rPr dirty="0" smtClean="0" sz="1250" spc="10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value,</a:t>
            </a:r>
            <a:r>
              <a:rPr dirty="0" smtClean="0" sz="1250" spc="9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and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linear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stretch</a:t>
            </a:r>
            <a:r>
              <a:rPr dirty="0" smtClean="0" sz="1250" spc="-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maximum</a:t>
            </a:r>
            <a:r>
              <a:rPr dirty="0" smtClean="0" sz="1250" spc="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value</a:t>
            </a:r>
            <a:r>
              <a:rPr dirty="0" smtClean="0" sz="1250" spc="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are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optional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parameters.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Use</a:t>
            </a:r>
            <a:r>
              <a:rPr dirty="0" smtClean="0" sz="1250" spc="114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90">
                <a:solidFill>
                  <a:srgbClr val="030303"/>
                </a:solidFill>
                <a:latin typeface="Times New Roman"/>
                <a:cs typeface="Times New Roman"/>
              </a:rPr>
              <a:t>a"#"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skip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7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optional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parameters.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1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Band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numbers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7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5">
                <a:solidFill>
                  <a:srgbClr val="030303"/>
                </a:solidFill>
                <a:latin typeface="Times New Roman"/>
                <a:cs typeface="Times New Roman"/>
              </a:rPr>
              <a:t>can</a:t>
            </a:r>
            <a:r>
              <a:rPr dirty="0" smtClean="0" sz="1250" spc="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14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range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from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00" spc="-90" b="1">
                <a:solidFill>
                  <a:srgbClr val="030303"/>
                </a:solidFill>
                <a:latin typeface="Arial"/>
                <a:cs typeface="Arial"/>
              </a:rPr>
              <a:t>1</a:t>
            </a:r>
            <a:r>
              <a:rPr dirty="0" smtClean="0" sz="1200" spc="-90" b="1">
                <a:solidFill>
                  <a:srgbClr val="030303"/>
                </a:solidFill>
                <a:latin typeface="Arial"/>
                <a:cs typeface="Arial"/>
              </a:rPr>
              <a:t> </a:t>
            </a:r>
            <a:r>
              <a:rPr dirty="0" smtClean="0" sz="1200" spc="-100" b="1">
                <a:solidFill>
                  <a:srgbClr val="030303"/>
                </a:solidFill>
                <a:latin typeface="Arial"/>
                <a:cs typeface="Arial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9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nbands.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7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400" spc="15" i="1">
                <a:solidFill>
                  <a:srgbClr val="030303"/>
                </a:solidFill>
                <a:latin typeface="Times New Roman"/>
                <a:cs typeface="Times New Roman"/>
              </a:rPr>
              <a:t>linear</a:t>
            </a:r>
            <a:r>
              <a:rPr dirty="0" smtClean="0" sz="1400" spc="-225" i="1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400" spc="0" i="1">
                <a:solidFill>
                  <a:srgbClr val="030303"/>
                </a:solidFill>
                <a:latin typeface="Times New Roman"/>
                <a:cs typeface="Times New Roman"/>
              </a:rPr>
              <a:t>_stretch_min  </a:t>
            </a:r>
            <a:r>
              <a:rPr dirty="0" smtClean="0" sz="1400" spc="114" i="1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and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400" spc="5" i="1">
                <a:solidFill>
                  <a:srgbClr val="030303"/>
                </a:solidFill>
                <a:latin typeface="Times New Roman"/>
                <a:cs typeface="Times New Roman"/>
              </a:rPr>
              <a:t>linear</a:t>
            </a:r>
            <a:r>
              <a:rPr dirty="0" smtClean="0" sz="1400" spc="-210" i="1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400" spc="0" i="1">
                <a:solidFill>
                  <a:srgbClr val="030303"/>
                </a:solidFill>
                <a:latin typeface="Times New Roman"/>
                <a:cs typeface="Times New Roman"/>
              </a:rPr>
              <a:t>_stretch_max </a:t>
            </a:r>
            <a:r>
              <a:rPr dirty="0" smtClean="0" sz="1400" spc="-10" i="1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parameters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are</a:t>
            </a:r>
            <a:r>
              <a:rPr dirty="0" smtClean="0" sz="1250" spc="10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used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expand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contrast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8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30303"/>
                </a:solidFill>
                <a:latin typeface="Times New Roman"/>
                <a:cs typeface="Times New Roman"/>
              </a:rPr>
              <a:t>of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8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displayed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image.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Pixel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values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less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than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14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400" spc="15" i="1">
                <a:solidFill>
                  <a:srgbClr val="030303"/>
                </a:solidFill>
                <a:latin typeface="Times New Roman"/>
                <a:cs typeface="Times New Roman"/>
              </a:rPr>
              <a:t>linear</a:t>
            </a:r>
            <a:r>
              <a:rPr dirty="0" smtClean="0" sz="1400" spc="-225" i="1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400" spc="0" i="1">
                <a:solidFill>
                  <a:srgbClr val="030303"/>
                </a:solidFill>
                <a:latin typeface="Times New Roman"/>
                <a:cs typeface="Times New Roman"/>
              </a:rPr>
              <a:t>_stretch_min </a:t>
            </a:r>
            <a:r>
              <a:rPr dirty="0" smtClean="0" sz="1400" spc="130" i="1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are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displayed</a:t>
            </a:r>
            <a:r>
              <a:rPr dirty="0" smtClean="0" sz="1250" spc="1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in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black,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and</a:t>
            </a:r>
            <a:r>
              <a:rPr dirty="0" smtClean="0" sz="1250" spc="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pixel</a:t>
            </a:r>
            <a:r>
              <a:rPr dirty="0" smtClean="0" sz="1250" spc="1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values</a:t>
            </a:r>
            <a:r>
              <a:rPr dirty="0" smtClean="0" sz="1250" spc="1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greater</a:t>
            </a:r>
            <a:r>
              <a:rPr dirty="0" smtClean="0" sz="1250" spc="1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than</a:t>
            </a:r>
            <a:r>
              <a:rPr dirty="0" smtClean="0" sz="1250" spc="1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400" spc="15" i="1">
                <a:solidFill>
                  <a:srgbClr val="030303"/>
                </a:solidFill>
                <a:latin typeface="Times New Roman"/>
                <a:cs typeface="Times New Roman"/>
              </a:rPr>
              <a:t>linea</a:t>
            </a:r>
            <a:r>
              <a:rPr dirty="0" smtClean="0" sz="1400" spc="90" i="1">
                <a:solidFill>
                  <a:srgbClr val="030303"/>
                </a:solidFill>
                <a:latin typeface="Times New Roman"/>
                <a:cs typeface="Times New Roman"/>
              </a:rPr>
              <a:t>r</a:t>
            </a:r>
            <a:r>
              <a:rPr dirty="0" smtClean="0" sz="1400" spc="0" i="1">
                <a:solidFill>
                  <a:srgbClr val="030303"/>
                </a:solidFill>
                <a:latin typeface="Times New Roman"/>
                <a:cs typeface="Times New Roman"/>
              </a:rPr>
              <a:t>_stretch_max </a:t>
            </a:r>
            <a:r>
              <a:rPr dirty="0" smtClean="0" sz="1400" spc="-10" i="1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are</a:t>
            </a:r>
            <a:r>
              <a:rPr dirty="0" smtClean="0" sz="1250" spc="114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displayed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in</a:t>
            </a:r>
            <a:r>
              <a:rPr dirty="0" smtClean="0" sz="1250" spc="-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white.</a:t>
            </a:r>
            <a:r>
              <a:rPr dirty="0" smtClean="0" sz="1250" spc="1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-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pixel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values</a:t>
            </a:r>
            <a:r>
              <a:rPr dirty="0" smtClean="0" sz="1250" spc="8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that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fall</a:t>
            </a:r>
            <a:r>
              <a:rPr dirty="0" smtClean="0" sz="1250" spc="-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between</a:t>
            </a:r>
            <a:r>
              <a:rPr dirty="0" smtClean="0" sz="1250" spc="1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minimum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and</a:t>
            </a:r>
            <a:r>
              <a:rPr dirty="0" smtClean="0" sz="1250" spc="-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maximum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30303"/>
                </a:solidFill>
                <a:latin typeface="Times New Roman"/>
                <a:cs typeface="Times New Roman"/>
              </a:rPr>
              <a:t>linear</a:t>
            </a:r>
            <a:r>
              <a:rPr dirty="0" smtClean="0" sz="1250" spc="10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stretch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parameters</a:t>
            </a:r>
            <a:r>
              <a:rPr dirty="0" smtClean="0" sz="1250" spc="1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are</a:t>
            </a:r>
            <a:r>
              <a:rPr dirty="0" smtClean="0" sz="1250" spc="-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displayed</a:t>
            </a:r>
            <a:r>
              <a:rPr dirty="0" smtClean="0" sz="1250" spc="-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using</a:t>
            </a:r>
            <a:r>
              <a:rPr dirty="0" smtClean="0" sz="1250" spc="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shades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-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gray,</a:t>
            </a:r>
            <a:r>
              <a:rPr dirty="0" smtClean="0" sz="1250" spc="-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with</a:t>
            </a:r>
            <a:r>
              <a:rPr dirty="0" smtClean="0" sz="1250" spc="-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lower</a:t>
            </a:r>
            <a:r>
              <a:rPr dirty="0" smtClean="0" sz="1250" spc="-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pixel</a:t>
            </a:r>
            <a:r>
              <a:rPr dirty="0" smtClean="0" sz="1250" spc="-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values</a:t>
            </a:r>
            <a:r>
              <a:rPr dirty="0" smtClean="0" sz="1250" spc="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30303"/>
                </a:solidFill>
                <a:latin typeface="Times New Roman"/>
                <a:cs typeface="Times New Roman"/>
              </a:rPr>
              <a:t>being</a:t>
            </a:r>
            <a:r>
              <a:rPr dirty="0" smtClean="0" sz="1250" spc="10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displayed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in</a:t>
            </a:r>
            <a:r>
              <a:rPr dirty="0" smtClean="0" sz="1250" spc="-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darker</a:t>
            </a:r>
            <a:r>
              <a:rPr dirty="0" smtClean="0" sz="1250" spc="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shades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-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gray.</a:t>
            </a:r>
            <a:endParaRPr sz="1250">
              <a:latin typeface="Times New Roman"/>
              <a:cs typeface="Times New Roman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6729476" y="9127235"/>
            <a:ext cx="453390" cy="51371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3300" spc="30" b="1">
                <a:solidFill>
                  <a:srgbClr val="0C1A42"/>
                </a:solidFill>
                <a:latin typeface="Times New Roman"/>
                <a:cs typeface="Times New Roman"/>
              </a:rPr>
              <a:t>20</a:t>
            </a:r>
            <a:endParaRPr sz="3300">
              <a:latin typeface="Times New Roman"/>
              <a:cs typeface="Times New Roman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2017267" y="7780528"/>
            <a:ext cx="436880" cy="41402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algn="r" marR="31115">
              <a:lnSpc>
                <a:spcPct val="100000"/>
              </a:lnSpc>
            </a:pPr>
            <a:r>
              <a:rPr dirty="0" smtClean="0" sz="800" spc="114">
                <a:solidFill>
                  <a:srgbClr val="282828"/>
                </a:solidFill>
                <a:latin typeface="Arial"/>
                <a:cs typeface="Arial"/>
              </a:rPr>
              <a:t>N</a:t>
            </a:r>
            <a:r>
              <a:rPr dirty="0" smtClean="0" sz="800" spc="-40">
                <a:solidFill>
                  <a:srgbClr val="282828"/>
                </a:solidFill>
                <a:latin typeface="Arial"/>
                <a:cs typeface="Arial"/>
              </a:rPr>
              <a:t>u</a:t>
            </a:r>
            <a:r>
              <a:rPr dirty="0" smtClean="0" sz="800" spc="40">
                <a:solidFill>
                  <a:srgbClr val="484848"/>
                </a:solidFill>
                <a:latin typeface="Arial"/>
                <a:cs typeface="Arial"/>
              </a:rPr>
              <a:t>mber</a:t>
            </a:r>
            <a:endParaRPr sz="800">
              <a:latin typeface="Arial"/>
              <a:cs typeface="Arial"/>
            </a:endParaRPr>
          </a:p>
          <a:p>
            <a:pPr algn="r" marR="12700">
              <a:lnSpc>
                <a:spcPts val="1135"/>
              </a:lnSpc>
            </a:pPr>
            <a:r>
              <a:rPr dirty="0" smtClean="0" sz="1200" spc="-254">
                <a:solidFill>
                  <a:srgbClr val="282828"/>
                </a:solidFill>
                <a:latin typeface="Courier New"/>
                <a:cs typeface="Courier New"/>
              </a:rPr>
              <a:t>of</a:t>
            </a:r>
            <a:endParaRPr sz="1200">
              <a:latin typeface="Courier New"/>
              <a:cs typeface="Courier New"/>
            </a:endParaRPr>
          </a:p>
          <a:p>
            <a:pPr algn="r" marR="34290">
              <a:lnSpc>
                <a:spcPts val="1075"/>
              </a:lnSpc>
            </a:pPr>
            <a:r>
              <a:rPr dirty="0" smtClean="0" sz="1050" spc="-70">
                <a:solidFill>
                  <a:srgbClr val="282828"/>
                </a:solidFill>
                <a:latin typeface="Arial"/>
                <a:cs typeface="Arial"/>
              </a:rPr>
              <a:t>pixas</a:t>
            </a:r>
            <a:endParaRPr sz="1050">
              <a:latin typeface="Arial"/>
              <a:cs typeface="Arial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2821939" y="7077709"/>
            <a:ext cx="181610" cy="25971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baseline="-28985" sz="1725" spc="-127">
                <a:solidFill>
                  <a:srgbClr val="5E5E5E"/>
                </a:solidFill>
                <a:latin typeface="Arial"/>
                <a:cs typeface="Arial"/>
              </a:rPr>
              <a:t>.</a:t>
            </a:r>
            <a:r>
              <a:rPr dirty="0" smtClean="0" sz="650" spc="-445">
                <a:solidFill>
                  <a:srgbClr val="363636"/>
                </a:solidFill>
                <a:latin typeface="Times New Roman"/>
                <a:cs typeface="Times New Roman"/>
              </a:rPr>
              <a:t>C</a:t>
            </a:r>
            <a:r>
              <a:rPr dirty="0" smtClean="0" baseline="-28985" sz="1725" spc="-600">
                <a:solidFill>
                  <a:srgbClr val="363636"/>
                </a:solidFill>
                <a:latin typeface="Arial"/>
                <a:cs typeface="Arial"/>
              </a:rPr>
              <a:t>E</a:t>
            </a:r>
            <a:r>
              <a:rPr dirty="0" smtClean="0" sz="650" spc="-25">
                <a:solidFill>
                  <a:srgbClr val="363636"/>
                </a:solidFill>
                <a:latin typeface="Times New Roman"/>
                <a:cs typeface="Times New Roman"/>
              </a:rPr>
              <a:t>:</a:t>
            </a:r>
            <a:r>
              <a:rPr dirty="0" smtClean="0" sz="650" spc="-25">
                <a:solidFill>
                  <a:srgbClr val="363636"/>
                </a:solidFill>
                <a:latin typeface="Times New Roman"/>
                <a:cs typeface="Times New Roman"/>
              </a:rPr>
              <a:t> </a:t>
            </a:r>
            <a:r>
              <a:rPr dirty="0" smtClean="0" sz="650" spc="-50">
                <a:solidFill>
                  <a:srgbClr val="363636"/>
                </a:solidFill>
                <a:latin typeface="Times New Roman"/>
                <a:cs typeface="Times New Roman"/>
              </a:rPr>
              <a:t> </a:t>
            </a:r>
            <a:r>
              <a:rPr dirty="0" smtClean="0" sz="650" spc="-10">
                <a:solidFill>
                  <a:srgbClr val="161616"/>
                </a:solidFill>
                <a:latin typeface="Times New Roman"/>
                <a:cs typeface="Times New Roman"/>
              </a:rPr>
              <a:t>l</a:t>
            </a:r>
            <a:endParaRPr sz="650">
              <a:latin typeface="Times New Roman"/>
              <a:cs typeface="Times New Roman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2956051" y="7246111"/>
            <a:ext cx="78740" cy="7366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400" spc="305">
                <a:solidFill>
                  <a:srgbClr val="484848"/>
                </a:solidFill>
                <a:latin typeface="Arial"/>
                <a:cs typeface="Arial"/>
              </a:rPr>
              <a:t>I</a:t>
            </a:r>
            <a:endParaRPr sz="400">
              <a:latin typeface="Arial"/>
              <a:cs typeface="Arial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2914787" y="7360919"/>
            <a:ext cx="112395" cy="10350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600" spc="515">
                <a:solidFill>
                  <a:srgbClr val="363636"/>
                </a:solidFill>
                <a:latin typeface="Arial"/>
                <a:cs typeface="Arial"/>
              </a:rPr>
              <a:t>I</a:t>
            </a:r>
            <a:endParaRPr sz="600">
              <a:latin typeface="Arial"/>
              <a:cs typeface="Arial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2834132" y="7406640"/>
            <a:ext cx="167640" cy="19431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200" spc="-240">
                <a:solidFill>
                  <a:srgbClr val="363636"/>
                </a:solidFill>
                <a:latin typeface="Arial"/>
                <a:cs typeface="Arial"/>
              </a:rPr>
              <a:t>.</a:t>
            </a:r>
            <a:r>
              <a:rPr dirty="0" smtClean="0" baseline="27777" sz="1200" spc="-615">
                <a:solidFill>
                  <a:srgbClr val="484848"/>
                </a:solidFill>
                <a:latin typeface="Times New Roman"/>
                <a:cs typeface="Times New Roman"/>
              </a:rPr>
              <a:t>u</a:t>
            </a:r>
            <a:r>
              <a:rPr dirty="0" smtClean="0" sz="1200" spc="-160">
                <a:solidFill>
                  <a:srgbClr val="363636"/>
                </a:solidFill>
                <a:latin typeface="Arial"/>
                <a:cs typeface="Arial"/>
              </a:rPr>
              <a:t>...</a:t>
            </a:r>
            <a:r>
              <a:rPr dirty="0" smtClean="0" sz="1200" spc="-95">
                <a:solidFill>
                  <a:srgbClr val="363636"/>
                </a:solidFill>
                <a:latin typeface="Arial"/>
                <a:cs typeface="Arial"/>
              </a:rPr>
              <a:t> </a:t>
            </a:r>
            <a:r>
              <a:rPr dirty="0" smtClean="0" baseline="27777" sz="1200" spc="-359">
                <a:solidFill>
                  <a:srgbClr val="161616"/>
                </a:solidFill>
                <a:latin typeface="Times New Roman"/>
                <a:cs typeface="Times New Roman"/>
              </a:rPr>
              <a:t>o</a:t>
            </a:r>
            <a:endParaRPr baseline="27777" sz="1200">
              <a:latin typeface="Times New Roman"/>
              <a:cs typeface="Times New Roman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2852420" y="7543800"/>
            <a:ext cx="155575" cy="10922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600" spc="-105">
                <a:solidFill>
                  <a:srgbClr val="363636"/>
                </a:solidFill>
                <a:latin typeface="Courier New"/>
                <a:cs typeface="Courier New"/>
              </a:rPr>
              <a:t>11)1</a:t>
            </a:r>
            <a:endParaRPr sz="600">
              <a:latin typeface="Courier New"/>
              <a:cs typeface="Courier New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2834132" y="7585202"/>
            <a:ext cx="174625" cy="14224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850" spc="10">
                <a:solidFill>
                  <a:srgbClr val="363636"/>
                </a:solidFill>
                <a:latin typeface="Times New Roman"/>
                <a:cs typeface="Times New Roman"/>
              </a:rPr>
              <a:t>,::,,</a:t>
            </a:r>
            <a:endParaRPr sz="850">
              <a:latin typeface="Times New Roman"/>
              <a:cs typeface="Times New Roman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2821939" y="7720330"/>
            <a:ext cx="200660" cy="44704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43180">
              <a:lnSpc>
                <a:spcPct val="100000"/>
              </a:lnSpc>
            </a:pPr>
            <a:r>
              <a:rPr dirty="0" smtClean="0" sz="650" spc="-30">
                <a:solidFill>
                  <a:srgbClr val="484848"/>
                </a:solidFill>
                <a:latin typeface="Times New Roman"/>
                <a:cs typeface="Times New Roman"/>
              </a:rPr>
              <a:t>Ill</a:t>
            </a:r>
            <a:r>
              <a:rPr dirty="0" smtClean="0" sz="650" spc="-30">
                <a:solidFill>
                  <a:srgbClr val="484848"/>
                </a:solidFill>
                <a:latin typeface="Times New Roman"/>
                <a:cs typeface="Times New Roman"/>
              </a:rPr>
              <a:t> </a:t>
            </a:r>
            <a:r>
              <a:rPr dirty="0" smtClean="0" sz="650" spc="-5">
                <a:solidFill>
                  <a:srgbClr val="484848"/>
                </a:solidFill>
                <a:latin typeface="Times New Roman"/>
                <a:cs typeface="Times New Roman"/>
              </a:rPr>
              <a:t> </a:t>
            </a:r>
            <a:r>
              <a:rPr dirty="0" smtClean="0" sz="650" spc="-55">
                <a:solidFill>
                  <a:srgbClr val="161616"/>
                </a:solidFill>
                <a:latin typeface="Times New Roman"/>
                <a:cs typeface="Times New Roman"/>
              </a:rPr>
              <a:t>I</a:t>
            </a:r>
            <a:endParaRPr sz="650">
              <a:latin typeface="Times New Roman"/>
              <a:cs typeface="Times New Roman"/>
            </a:endParaRPr>
          </a:p>
          <a:p>
            <a:pPr marL="43180">
              <a:lnSpc>
                <a:spcPts val="969"/>
              </a:lnSpc>
            </a:pPr>
            <a:r>
              <a:rPr dirty="0" smtClean="0" sz="950" spc="-240">
                <a:solidFill>
                  <a:srgbClr val="282828"/>
                </a:solidFill>
                <a:latin typeface="Times New Roman"/>
                <a:cs typeface="Times New Roman"/>
              </a:rPr>
              <a:t>iU</a:t>
            </a:r>
            <a:r>
              <a:rPr dirty="0" smtClean="0" sz="950" spc="90">
                <a:solidFill>
                  <a:srgbClr val="282828"/>
                </a:solidFill>
                <a:latin typeface="Times New Roman"/>
                <a:cs typeface="Times New Roman"/>
              </a:rPr>
              <a:t> </a:t>
            </a:r>
            <a:r>
              <a:rPr dirty="0" smtClean="0" sz="950" spc="-210">
                <a:solidFill>
                  <a:srgbClr val="484848"/>
                </a:solidFill>
                <a:latin typeface="Times New Roman"/>
                <a:cs typeface="Times New Roman"/>
              </a:rPr>
              <a:t>1</a:t>
            </a:r>
            <a:endParaRPr sz="95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365"/>
              </a:spcBef>
            </a:pPr>
            <a:r>
              <a:rPr dirty="0" smtClean="0" sz="500" spc="254">
                <a:solidFill>
                  <a:srgbClr val="5E5E5E"/>
                </a:solidFill>
                <a:latin typeface="Arial"/>
                <a:cs typeface="Arial"/>
              </a:rPr>
              <a:t>.</a:t>
            </a:r>
            <a:r>
              <a:rPr dirty="0" smtClean="0" sz="500" spc="254">
                <a:solidFill>
                  <a:srgbClr val="5E5E5E"/>
                </a:solidFill>
                <a:latin typeface="Arial"/>
                <a:cs typeface="Arial"/>
              </a:rPr>
              <a:t>  </a:t>
            </a:r>
            <a:r>
              <a:rPr dirty="0" smtClean="0" sz="500" spc="-5">
                <a:solidFill>
                  <a:srgbClr val="5E5E5E"/>
                </a:solidFill>
                <a:latin typeface="Arial"/>
                <a:cs typeface="Arial"/>
              </a:rPr>
              <a:t> </a:t>
            </a:r>
            <a:r>
              <a:rPr dirty="0" smtClean="0" sz="500" spc="425">
                <a:solidFill>
                  <a:srgbClr val="282828"/>
                </a:solidFill>
                <a:latin typeface="Arial"/>
                <a:cs typeface="Arial"/>
              </a:rPr>
              <a:t>I</a:t>
            </a:r>
            <a:endParaRPr sz="500">
              <a:latin typeface="Arial"/>
              <a:cs typeface="Arial"/>
            </a:endParaRPr>
          </a:p>
          <a:p>
            <a:pPr marL="24765">
              <a:lnSpc>
                <a:spcPts val="700"/>
              </a:lnSpc>
            </a:pPr>
            <a:r>
              <a:rPr dirty="0" smtClean="0" sz="650" spc="-25">
                <a:solidFill>
                  <a:srgbClr val="282828"/>
                </a:solidFill>
                <a:latin typeface="Times New Roman"/>
                <a:cs typeface="Times New Roman"/>
              </a:rPr>
              <a:t>...J</a:t>
            </a:r>
            <a:endParaRPr sz="650">
              <a:latin typeface="Times New Roman"/>
              <a:cs typeface="Times New Roman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3583940" y="9144761"/>
            <a:ext cx="705485" cy="17145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050" spc="-80">
                <a:solidFill>
                  <a:srgbClr val="282828"/>
                </a:solidFill>
                <a:latin typeface="Arial"/>
                <a:cs typeface="Arial"/>
              </a:rPr>
              <a:t>P</a:t>
            </a:r>
            <a:r>
              <a:rPr dirty="0" smtClean="0" sz="1050" spc="-55">
                <a:solidFill>
                  <a:srgbClr val="282828"/>
                </a:solidFill>
                <a:latin typeface="Arial"/>
                <a:cs typeface="Arial"/>
              </a:rPr>
              <a:t>i</a:t>
            </a:r>
            <a:r>
              <a:rPr dirty="0" smtClean="0" sz="1050" spc="-190">
                <a:solidFill>
                  <a:srgbClr val="5E5E5E"/>
                </a:solidFill>
                <a:latin typeface="Arial"/>
                <a:cs typeface="Arial"/>
              </a:rPr>
              <a:t>x</a:t>
            </a:r>
            <a:r>
              <a:rPr dirty="0" smtClean="0" sz="1050" spc="-200">
                <a:solidFill>
                  <a:srgbClr val="5E5E5E"/>
                </a:solidFill>
                <a:latin typeface="Arial"/>
                <a:cs typeface="Arial"/>
              </a:rPr>
              <a:t> </a:t>
            </a:r>
            <a:r>
              <a:rPr dirty="0" smtClean="0" sz="1050" spc="0">
                <a:solidFill>
                  <a:srgbClr val="282828"/>
                </a:solidFill>
                <a:latin typeface="Arial"/>
                <a:cs typeface="Arial"/>
              </a:rPr>
              <a:t>el</a:t>
            </a:r>
            <a:r>
              <a:rPr dirty="0" smtClean="0" sz="1050" spc="90">
                <a:solidFill>
                  <a:srgbClr val="282828"/>
                </a:solidFill>
                <a:latin typeface="Arial"/>
                <a:cs typeface="Arial"/>
              </a:rPr>
              <a:t> </a:t>
            </a:r>
            <a:r>
              <a:rPr dirty="0" smtClean="0" sz="1050" spc="-35">
                <a:solidFill>
                  <a:srgbClr val="363636"/>
                </a:solidFill>
                <a:latin typeface="Arial"/>
                <a:cs typeface="Arial"/>
              </a:rPr>
              <a:t>v</a:t>
            </a:r>
            <a:r>
              <a:rPr dirty="0" smtClean="0" sz="1050" spc="-40">
                <a:solidFill>
                  <a:srgbClr val="363636"/>
                </a:solidFill>
                <a:latin typeface="Arial"/>
                <a:cs typeface="Arial"/>
              </a:rPr>
              <a:t>a</a:t>
            </a:r>
            <a:r>
              <a:rPr dirty="0" smtClean="0" sz="1050" spc="-10">
                <a:solidFill>
                  <a:srgbClr val="161616"/>
                </a:solidFill>
                <a:latin typeface="Arial"/>
                <a:cs typeface="Arial"/>
              </a:rPr>
              <a:t>l</a:t>
            </a:r>
            <a:r>
              <a:rPr dirty="0" smtClean="0" sz="1050" spc="-30">
                <a:solidFill>
                  <a:srgbClr val="484848"/>
                </a:solidFill>
                <a:latin typeface="Arial"/>
                <a:cs typeface="Arial"/>
              </a:rPr>
              <a:t>ues</a:t>
            </a:r>
            <a:endParaRPr sz="1050">
              <a:latin typeface="Arial"/>
              <a:cs typeface="Arial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5034788" y="9023350"/>
            <a:ext cx="253365" cy="15684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950" spc="15">
                <a:solidFill>
                  <a:srgbClr val="161616"/>
                </a:solidFill>
                <a:latin typeface="Arial"/>
                <a:cs typeface="Arial"/>
              </a:rPr>
              <a:t>Hgh</a:t>
            </a:r>
            <a:endParaRPr sz="950">
              <a:latin typeface="Arial"/>
              <a:cs typeface="Arial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2498851" y="9042400"/>
            <a:ext cx="219710" cy="13398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800" spc="15">
                <a:solidFill>
                  <a:srgbClr val="363636"/>
                </a:solidFill>
                <a:latin typeface="Arial"/>
                <a:cs typeface="Arial"/>
              </a:rPr>
              <a:t>Low</a:t>
            </a:r>
            <a:endParaRPr sz="8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Application>Microsoft Office PowerPoint</Application>
  <PresentationFormat>On-screen Show (4:3)</PresentationFormat>
  <ScaleCrop>false</ScaleCrop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2019-02-21T03:57:53Z</dcterms:created>
  <dcterms:modified xsi:type="dcterms:W3CDTF">2019-02-21T03:57:53Z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2019-02-10T00:00:00Z</vt:filetime>
  </property>
  <property fmtid="{D5CDD505-2E9C-101B-9397-08002B2CF9AE}" pid="3" name="LastSaved">
    <vt:filetime>2019-02-21T00:00:00Z</vt:filetime>
  </property>
</Properties>
</file>