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79" cy="25146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2950" spc="30" b="1">
                <a:solidFill>
                  <a:srgbClr val="0C1A44"/>
                </a:solidFill>
                <a:latin typeface="Arial"/>
                <a:cs typeface="Arial"/>
              </a:rPr>
              <a:t>#</a:t>
            </a:fld>
            <a:endParaRPr sz="295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2950" spc="30" b="1">
                <a:solidFill>
                  <a:srgbClr val="0C1A44"/>
                </a:solidFill>
                <a:latin typeface="Arial"/>
                <a:cs typeface="Arial"/>
              </a:rPr>
              <a:t>#</a:t>
            </a:fld>
            <a:endParaRPr sz="295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2950" spc="30" b="1">
                <a:solidFill>
                  <a:srgbClr val="0C1A44"/>
                </a:solidFill>
                <a:latin typeface="Arial"/>
                <a:cs typeface="Arial"/>
              </a:rPr>
              <a:t>#</a:t>
            </a:fld>
            <a:endParaRPr sz="295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2950" spc="30" b="1">
                <a:solidFill>
                  <a:srgbClr val="0C1A44"/>
                </a:solidFill>
                <a:latin typeface="Arial"/>
                <a:cs typeface="Arial"/>
              </a:rPr>
              <a:t>#</a:t>
            </a:fld>
            <a:endParaRPr sz="295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2950" spc="30" b="1">
                <a:solidFill>
                  <a:srgbClr val="0C1A44"/>
                </a:solidFill>
                <a:latin typeface="Arial"/>
                <a:cs typeface="Arial"/>
              </a:rPr>
              <a:t>#</a:t>
            </a:fld>
            <a:endParaRPr sz="295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5"/>
            <a:ext cx="6995159" cy="16093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59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7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722871" y="9188957"/>
            <a:ext cx="461338" cy="44330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2950" spc="30" b="1">
                <a:solidFill>
                  <a:srgbClr val="0C1A44"/>
                </a:solidFill>
                <a:latin typeface="Arial"/>
                <a:cs typeface="Arial"/>
              </a:rPr>
              <a:t>#</a:t>
            </a:fld>
            <a:endParaRPr sz="2950">
              <a:latin typeface="Arial"/>
              <a:cs typeface="Arial"/>
            </a:endParaRP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Relationship Id="rId3" Type="http://schemas.openxmlformats.org/officeDocument/2006/relationships/image" Target="../media/image4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94816" y="6949440"/>
            <a:ext cx="2438400" cy="22311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4492752" y="7083552"/>
            <a:ext cx="725424" cy="0"/>
          </a:xfrm>
          <a:custGeom>
            <a:avLst/>
            <a:gdLst/>
            <a:ahLst/>
            <a:cxnLst/>
            <a:rect l="l" t="t" r="r" b="b"/>
            <a:pathLst>
              <a:path w="725424" h="0">
                <a:moveTo>
                  <a:pt x="0" y="0"/>
                </a:moveTo>
                <a:lnTo>
                  <a:pt x="725424" y="0"/>
                </a:lnTo>
              </a:path>
            </a:pathLst>
          </a:custGeom>
          <a:ln w="24384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4431791" y="7187183"/>
            <a:ext cx="670560" cy="0"/>
          </a:xfrm>
          <a:custGeom>
            <a:avLst/>
            <a:gdLst/>
            <a:ahLst/>
            <a:cxnLst/>
            <a:rect l="l" t="t" r="r" b="b"/>
            <a:pathLst>
              <a:path w="670560" h="0">
                <a:moveTo>
                  <a:pt x="0" y="0"/>
                </a:moveTo>
                <a:lnTo>
                  <a:pt x="670560" y="0"/>
                </a:lnTo>
              </a:path>
            </a:pathLst>
          </a:custGeom>
          <a:ln w="24384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5205984" y="7071359"/>
            <a:ext cx="0" cy="713232"/>
          </a:xfrm>
          <a:custGeom>
            <a:avLst/>
            <a:gdLst/>
            <a:ahLst/>
            <a:cxnLst/>
            <a:rect l="l" t="t" r="r" b="b"/>
            <a:pathLst>
              <a:path w="0" h="713232">
                <a:moveTo>
                  <a:pt x="0" y="713232"/>
                </a:moveTo>
                <a:lnTo>
                  <a:pt x="0" y="0"/>
                </a:lnTo>
              </a:path>
            </a:pathLst>
          </a:custGeom>
          <a:ln w="24384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4273296" y="7303007"/>
            <a:ext cx="719327" cy="0"/>
          </a:xfrm>
          <a:custGeom>
            <a:avLst/>
            <a:gdLst/>
            <a:ahLst/>
            <a:cxnLst/>
            <a:rect l="l" t="t" r="r" b="b"/>
            <a:pathLst>
              <a:path w="719327" h="0">
                <a:moveTo>
                  <a:pt x="0" y="0"/>
                </a:moveTo>
                <a:lnTo>
                  <a:pt x="719327" y="0"/>
                </a:lnTo>
              </a:path>
            </a:pathLst>
          </a:custGeom>
          <a:ln w="24384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4974335" y="7296911"/>
            <a:ext cx="128015" cy="0"/>
          </a:xfrm>
          <a:custGeom>
            <a:avLst/>
            <a:gdLst/>
            <a:ahLst/>
            <a:cxnLst/>
            <a:rect l="l" t="t" r="r" b="b"/>
            <a:pathLst>
              <a:path w="128015" h="0">
                <a:moveTo>
                  <a:pt x="0" y="0"/>
                </a:moveTo>
                <a:lnTo>
                  <a:pt x="128015" y="0"/>
                </a:lnTo>
              </a:path>
            </a:pathLst>
          </a:custGeom>
          <a:ln w="6096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5096255" y="7174992"/>
            <a:ext cx="0" cy="713231"/>
          </a:xfrm>
          <a:custGeom>
            <a:avLst/>
            <a:gdLst/>
            <a:ahLst/>
            <a:cxnLst/>
            <a:rect l="l" t="t" r="r" b="b"/>
            <a:pathLst>
              <a:path w="0" h="713231">
                <a:moveTo>
                  <a:pt x="0" y="713231"/>
                </a:moveTo>
                <a:lnTo>
                  <a:pt x="0" y="0"/>
                </a:lnTo>
              </a:path>
            </a:pathLst>
          </a:custGeom>
          <a:ln w="24384">
            <a:solidFill>
              <a:srgbClr val="1C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4273296" y="7476743"/>
            <a:ext cx="719327" cy="0"/>
          </a:xfrm>
          <a:custGeom>
            <a:avLst/>
            <a:gdLst/>
            <a:ahLst/>
            <a:cxnLst/>
            <a:rect l="l" t="t" r="r" b="b"/>
            <a:pathLst>
              <a:path w="719327" h="0">
                <a:moveTo>
                  <a:pt x="0" y="0"/>
                </a:moveTo>
                <a:lnTo>
                  <a:pt x="719327" y="0"/>
                </a:lnTo>
              </a:path>
            </a:pathLst>
          </a:custGeom>
          <a:ln w="30480">
            <a:solidFill>
              <a:srgbClr val="2B2B2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4282440" y="7290816"/>
            <a:ext cx="0" cy="719327"/>
          </a:xfrm>
          <a:custGeom>
            <a:avLst/>
            <a:gdLst/>
            <a:ahLst/>
            <a:cxnLst/>
            <a:rect l="l" t="t" r="r" b="b"/>
            <a:pathLst>
              <a:path w="0" h="719327">
                <a:moveTo>
                  <a:pt x="0" y="719327"/>
                </a:moveTo>
                <a:lnTo>
                  <a:pt x="0" y="0"/>
                </a:lnTo>
              </a:path>
            </a:pathLst>
          </a:custGeom>
          <a:ln w="18288">
            <a:solidFill>
              <a:srgbClr val="08080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4797552" y="7290816"/>
            <a:ext cx="0" cy="719327"/>
          </a:xfrm>
          <a:custGeom>
            <a:avLst/>
            <a:gdLst/>
            <a:ahLst/>
            <a:cxnLst/>
            <a:rect l="l" t="t" r="r" b="b"/>
            <a:pathLst>
              <a:path w="0" h="719327">
                <a:moveTo>
                  <a:pt x="0" y="719327"/>
                </a:moveTo>
                <a:lnTo>
                  <a:pt x="0" y="0"/>
                </a:lnTo>
              </a:path>
            </a:pathLst>
          </a:custGeom>
          <a:ln w="30480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4980432" y="7290816"/>
            <a:ext cx="0" cy="573024"/>
          </a:xfrm>
          <a:custGeom>
            <a:avLst/>
            <a:gdLst/>
            <a:ahLst/>
            <a:cxnLst/>
            <a:rect l="l" t="t" r="r" b="b"/>
            <a:pathLst>
              <a:path w="0" h="573024">
                <a:moveTo>
                  <a:pt x="0" y="573024"/>
                </a:moveTo>
                <a:lnTo>
                  <a:pt x="0" y="0"/>
                </a:lnTo>
              </a:path>
            </a:pathLst>
          </a:custGeom>
          <a:ln w="24384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4962144" y="7473695"/>
            <a:ext cx="140207" cy="0"/>
          </a:xfrm>
          <a:custGeom>
            <a:avLst/>
            <a:gdLst/>
            <a:ahLst/>
            <a:cxnLst/>
            <a:rect l="l" t="t" r="r" b="b"/>
            <a:pathLst>
              <a:path w="140207" h="0">
                <a:moveTo>
                  <a:pt x="0" y="0"/>
                </a:moveTo>
                <a:lnTo>
                  <a:pt x="140207" y="0"/>
                </a:lnTo>
              </a:path>
            </a:pathLst>
          </a:custGeom>
          <a:ln w="12192">
            <a:solidFill>
              <a:srgbClr val="1C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4273296" y="7644383"/>
            <a:ext cx="719327" cy="0"/>
          </a:xfrm>
          <a:custGeom>
            <a:avLst/>
            <a:gdLst/>
            <a:ahLst/>
            <a:cxnLst/>
            <a:rect l="l" t="t" r="r" b="b"/>
            <a:pathLst>
              <a:path w="719327" h="0">
                <a:moveTo>
                  <a:pt x="0" y="0"/>
                </a:moveTo>
                <a:lnTo>
                  <a:pt x="719327" y="0"/>
                </a:lnTo>
              </a:path>
            </a:pathLst>
          </a:custGeom>
          <a:ln w="24384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4629911" y="7290816"/>
            <a:ext cx="0" cy="719327"/>
          </a:xfrm>
          <a:custGeom>
            <a:avLst/>
            <a:gdLst/>
            <a:ahLst/>
            <a:cxnLst/>
            <a:rect l="l" t="t" r="r" b="b"/>
            <a:pathLst>
              <a:path w="0" h="719327">
                <a:moveTo>
                  <a:pt x="0" y="719327"/>
                </a:moveTo>
                <a:lnTo>
                  <a:pt x="0" y="0"/>
                </a:lnTo>
              </a:path>
            </a:pathLst>
          </a:custGeom>
          <a:ln w="24384">
            <a:solidFill>
              <a:srgbClr val="13131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4962144" y="7638288"/>
            <a:ext cx="140207" cy="0"/>
          </a:xfrm>
          <a:custGeom>
            <a:avLst/>
            <a:gdLst/>
            <a:ahLst/>
            <a:cxnLst/>
            <a:rect l="l" t="t" r="r" b="b"/>
            <a:pathLst>
              <a:path w="140207" h="0">
                <a:moveTo>
                  <a:pt x="0" y="0"/>
                </a:moveTo>
                <a:lnTo>
                  <a:pt x="140207" y="0"/>
                </a:lnTo>
              </a:path>
            </a:pathLst>
          </a:custGeom>
          <a:ln w="6096">
            <a:solidFill>
              <a:srgbClr val="1C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4273296" y="7821168"/>
            <a:ext cx="719327" cy="0"/>
          </a:xfrm>
          <a:custGeom>
            <a:avLst/>
            <a:gdLst/>
            <a:ahLst/>
            <a:cxnLst/>
            <a:rect l="l" t="t" r="r" b="b"/>
            <a:pathLst>
              <a:path w="719327" h="0">
                <a:moveTo>
                  <a:pt x="0" y="0"/>
                </a:moveTo>
                <a:lnTo>
                  <a:pt x="719327" y="0"/>
                </a:lnTo>
              </a:path>
            </a:pathLst>
          </a:custGeom>
          <a:ln w="24384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4273296" y="7997952"/>
            <a:ext cx="719327" cy="0"/>
          </a:xfrm>
          <a:custGeom>
            <a:avLst/>
            <a:gdLst/>
            <a:ahLst/>
            <a:cxnLst/>
            <a:rect l="l" t="t" r="r" b="b"/>
            <a:pathLst>
              <a:path w="719327" h="0">
                <a:moveTo>
                  <a:pt x="0" y="0"/>
                </a:moveTo>
                <a:lnTo>
                  <a:pt x="719327" y="0"/>
                </a:lnTo>
              </a:path>
            </a:pathLst>
          </a:custGeom>
          <a:ln w="24384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4459223" y="7290816"/>
            <a:ext cx="0" cy="719327"/>
          </a:xfrm>
          <a:custGeom>
            <a:avLst/>
            <a:gdLst/>
            <a:ahLst/>
            <a:cxnLst/>
            <a:rect l="l" t="t" r="r" b="b"/>
            <a:pathLst>
              <a:path w="0" h="719327">
                <a:moveTo>
                  <a:pt x="0" y="719327"/>
                </a:moveTo>
                <a:lnTo>
                  <a:pt x="0" y="0"/>
                </a:lnTo>
              </a:path>
            </a:pathLst>
          </a:custGeom>
          <a:ln w="30480">
            <a:solidFill>
              <a:srgbClr val="1C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993139" y="415290"/>
            <a:ext cx="1858645" cy="46418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3180">
              <a:lnSpc>
                <a:spcPct val="100000"/>
              </a:lnSpc>
            </a:pPr>
            <a:r>
              <a:rPr dirty="0" smtClean="0" sz="1050" spc="10">
                <a:solidFill>
                  <a:srgbClr val="0C1A42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2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2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45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250" spc="50">
                <a:solidFill>
                  <a:srgbClr val="0C1A42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250" spc="50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C1A42"/>
                </a:solidFill>
                <a:latin typeface="Times New Roman"/>
                <a:cs typeface="Times New Roman"/>
              </a:rPr>
              <a:t>Classification: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126739" y="409193"/>
            <a:ext cx="15220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20">
                <a:solidFill>
                  <a:srgbClr val="16501D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-60">
                <a:solidFill>
                  <a:srgbClr val="901115"/>
                </a:solidFill>
                <a:latin typeface="Times New Roman"/>
                <a:cs typeface="Times New Roman"/>
              </a:rPr>
              <a:t>S</a:t>
            </a:r>
            <a:r>
              <a:rPr dirty="0" smtClean="0" sz="1050" spc="35">
                <a:solidFill>
                  <a:srgbClr val="AC050C"/>
                </a:solidFill>
                <a:latin typeface="Times New Roman"/>
                <a:cs typeface="Times New Roman"/>
              </a:rPr>
              <a:t>u</a:t>
            </a:r>
            <a:r>
              <a:rPr dirty="0" smtClean="0" sz="1050" spc="110">
                <a:solidFill>
                  <a:srgbClr val="AC050C"/>
                </a:solidFill>
                <a:latin typeface="Times New Roman"/>
                <a:cs typeface="Times New Roman"/>
              </a:rPr>
              <a:t>p</a:t>
            </a:r>
            <a:r>
              <a:rPr dirty="0" smtClean="0" sz="1050" spc="0">
                <a:solidFill>
                  <a:srgbClr val="901115"/>
                </a:solidFill>
                <a:latin typeface="Times New Roman"/>
                <a:cs typeface="Times New Roman"/>
              </a:rPr>
              <a:t>ervis</a:t>
            </a:r>
            <a:r>
              <a:rPr dirty="0" smtClean="0" sz="1050" spc="35">
                <a:solidFill>
                  <a:srgbClr val="901115"/>
                </a:solidFill>
                <a:latin typeface="Times New Roman"/>
                <a:cs typeface="Times New Roman"/>
              </a:rPr>
              <a:t>e</a:t>
            </a:r>
            <a:r>
              <a:rPr dirty="0" smtClean="0" sz="1050" spc="25">
                <a:solidFill>
                  <a:srgbClr val="AC050C"/>
                </a:solidFill>
                <a:latin typeface="Times New Roman"/>
                <a:cs typeface="Times New Roman"/>
              </a:rPr>
              <a:t>d</a:t>
            </a:r>
            <a:r>
              <a:rPr dirty="0" smtClean="0" sz="1050" spc="25">
                <a:solidFill>
                  <a:srgbClr val="AC050C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791A23"/>
                </a:solidFill>
                <a:latin typeface="Times New Roman"/>
                <a:cs typeface="Times New Roman"/>
              </a:rPr>
              <a:t>Classificati</a:t>
            </a:r>
            <a:r>
              <a:rPr dirty="0" smtClean="0" sz="1050" spc="35">
                <a:solidFill>
                  <a:srgbClr val="791A23"/>
                </a:solidFill>
                <a:latin typeface="Times New Roman"/>
                <a:cs typeface="Times New Roman"/>
              </a:rPr>
              <a:t>o</a:t>
            </a:r>
            <a:r>
              <a:rPr dirty="0" smtClean="0" sz="1050" spc="0">
                <a:solidFill>
                  <a:srgbClr val="AC050C"/>
                </a:solidFill>
                <a:latin typeface="Times New Roman"/>
                <a:cs typeface="Times New Roman"/>
              </a:rPr>
              <a:t>n</a:t>
            </a:r>
            <a:r>
              <a:rPr dirty="0" smtClean="0" sz="1050" spc="55">
                <a:solidFill>
                  <a:srgbClr val="16501D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0C1A42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2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2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2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87044" y="1029398"/>
            <a:ext cx="5797550" cy="56591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32434">
              <a:lnSpc>
                <a:spcPct val="116300"/>
              </a:lnSpc>
            </a:pP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classification,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identifies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homogeneous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representative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samples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cover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types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interest.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samples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referred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areas.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selection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appropriate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analyst's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familiarity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geographical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knowledge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actual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cover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types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present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Thus,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"supervising"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categorization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classes.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numerical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comprising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"train"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computer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recognize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similar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computer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special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program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algorithm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(of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variations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numerical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"signatures"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1"/>
              </a:spcBef>
            </a:pPr>
            <a:endParaRPr sz="1300"/>
          </a:p>
          <a:p>
            <a:pPr algn="just" marL="12700" marR="13335" indent="438784">
              <a:lnSpc>
                <a:spcPct val="115999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Once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computer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determined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signatures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class,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compared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signatures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labeled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closely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"resembles"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digitally.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Thus,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identifying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information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represent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them.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2"/>
              </a:spcBef>
            </a:pPr>
            <a:endParaRPr sz="1300"/>
          </a:p>
          <a:p>
            <a:pPr algn="just" marL="12700" marR="18415" indent="432434">
              <a:lnSpc>
                <a:spcPct val="115999"/>
              </a:lnSpc>
            </a:pP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algorithm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requires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is,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collection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come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interest.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thus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how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"close"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sample.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shall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attempt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define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word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"close"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say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both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geometric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measures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practical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recognition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algorithms.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samples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representative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interest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analyst.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relay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use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patterns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methods.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basic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steps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involved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typical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supervised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procedure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follows: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742179" y="6945883"/>
            <a:ext cx="231775" cy="1187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15">
                <a:solidFill>
                  <a:srgbClr val="2D2D2D"/>
                </a:solidFill>
                <a:latin typeface="Arial"/>
                <a:cs typeface="Arial"/>
              </a:rPr>
              <a:t>ON's</a:t>
            </a:r>
            <a:endParaRPr sz="7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315972" y="7121397"/>
            <a:ext cx="515620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45">
                <a:solidFill>
                  <a:srgbClr val="1A1A1A"/>
                </a:solidFill>
                <a:latin typeface="Arial"/>
                <a:cs typeface="Arial"/>
              </a:rPr>
              <a:t>A=water</a:t>
            </a:r>
            <a:endParaRPr sz="95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328164" y="7166864"/>
            <a:ext cx="782320" cy="2559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20">
                <a:solidFill>
                  <a:srgbClr val="030303"/>
                </a:solidFill>
                <a:latin typeface="Arial"/>
                <a:cs typeface="Arial"/>
              </a:rPr>
              <a:t>B</a:t>
            </a:r>
            <a:r>
              <a:rPr dirty="0" smtClean="0" sz="1000" spc="-11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600" spc="-415">
                <a:solidFill>
                  <a:srgbClr val="030303"/>
                </a:solidFill>
                <a:latin typeface="Times New Roman"/>
                <a:cs typeface="Times New Roman"/>
              </a:rPr>
              <a:t>=</a:t>
            </a:r>
            <a:r>
              <a:rPr dirty="0" smtClean="0" sz="160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5">
                <a:solidFill>
                  <a:srgbClr val="1A1A1A"/>
                </a:solidFill>
                <a:latin typeface="Arial"/>
                <a:cs typeface="Arial"/>
              </a:rPr>
              <a:t>agriculture</a:t>
            </a:r>
            <a:endParaRPr sz="9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322067" y="7383526"/>
            <a:ext cx="466725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65">
                <a:solidFill>
                  <a:srgbClr val="2D2D2D"/>
                </a:solidFill>
                <a:latin typeface="Arial"/>
                <a:cs typeface="Arial"/>
              </a:rPr>
              <a:t>C</a:t>
            </a:r>
            <a:r>
              <a:rPr dirty="0" smtClean="0" sz="950" spc="-60">
                <a:solidFill>
                  <a:srgbClr val="2D2D2D"/>
                </a:solidFill>
                <a:latin typeface="Arial"/>
                <a:cs typeface="Arial"/>
              </a:rPr>
              <a:t> </a:t>
            </a:r>
            <a:r>
              <a:rPr dirty="0" smtClean="0" sz="950" spc="25">
                <a:solidFill>
                  <a:srgbClr val="2D2D2D"/>
                </a:solidFill>
                <a:latin typeface="Arial"/>
                <a:cs typeface="Arial"/>
              </a:rPr>
              <a:t>=rock</a:t>
            </a:r>
            <a:endParaRPr sz="95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473955" y="7079995"/>
            <a:ext cx="643890" cy="1187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640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700" spc="640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700" spc="-3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700" spc="500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700" spc="500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700" spc="6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700" spc="640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700" spc="64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700" spc="7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700" spc="640">
                <a:solidFill>
                  <a:srgbClr val="030303"/>
                </a:solidFill>
                <a:latin typeface="Arial"/>
                <a:cs typeface="Arial"/>
              </a:rPr>
              <a:t>I</a:t>
            </a:r>
            <a:endParaRPr sz="7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364228" y="7163816"/>
            <a:ext cx="850900" cy="163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737870" algn="l"/>
              </a:tabLst>
            </a:pPr>
            <a:r>
              <a:rPr dirty="0" smtClean="0" sz="1000" spc="740">
                <a:solidFill>
                  <a:srgbClr val="030303"/>
                </a:solidFill>
                <a:latin typeface="Arial"/>
                <a:cs typeface="Arial"/>
              </a:rPr>
              <a:t>l</a:t>
            </a:r>
            <a:r>
              <a:rPr dirty="0" smtClean="0" sz="1000" spc="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950" spc="35">
                <a:solidFill>
                  <a:srgbClr val="030303"/>
                </a:solidFill>
                <a:latin typeface="Times New Roman"/>
                <a:cs typeface="Times New Roman"/>
              </a:rPr>
              <a:t>J</a:t>
            </a:r>
            <a:r>
              <a:rPr dirty="0" smtClean="0" sz="950" spc="35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9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20">
                <a:solidFill>
                  <a:srgbClr val="030303"/>
                </a:solidFill>
                <a:latin typeface="Arial"/>
                <a:cs typeface="Arial"/>
              </a:rPr>
              <a:t>l</a:t>
            </a:r>
            <a:r>
              <a:rPr dirty="0" smtClean="0" sz="1000" spc="62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000" spc="-10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950" spc="180" i="1">
                <a:solidFill>
                  <a:srgbClr val="030303"/>
                </a:solidFill>
                <a:latin typeface="Arial"/>
                <a:cs typeface="Arial"/>
              </a:rPr>
              <a:t>1</a:t>
            </a:r>
            <a:r>
              <a:rPr dirty="0" smtClean="0" sz="950" spc="180" i="1">
                <a:solidFill>
                  <a:srgbClr val="030303"/>
                </a:solidFill>
                <a:latin typeface="Arial"/>
                <a:cs typeface="Arial"/>
              </a:rPr>
              <a:t>	</a:t>
            </a:r>
            <a:r>
              <a:rPr dirty="0" smtClean="0" sz="700" spc="80">
                <a:solidFill>
                  <a:srgbClr val="030303"/>
                </a:solidFill>
                <a:latin typeface="Arial"/>
                <a:cs typeface="Arial"/>
              </a:rPr>
              <a:t>1-</a:t>
            </a:r>
            <a:endParaRPr sz="7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309364" y="7336282"/>
            <a:ext cx="671830" cy="11048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-65">
                <a:solidFill>
                  <a:srgbClr val="4D4D4D"/>
                </a:solidFill>
                <a:latin typeface="Times New Roman"/>
                <a:cs typeface="Times New Roman"/>
              </a:rPr>
              <a:t>$18</a:t>
            </a:r>
            <a:r>
              <a:rPr dirty="0" smtClean="0" sz="600" spc="-65">
                <a:solidFill>
                  <a:srgbClr val="4D4D4D"/>
                </a:solidFill>
                <a:latin typeface="Times New Roman"/>
                <a:cs typeface="Times New Roman"/>
              </a:rPr>
              <a:t>   </a:t>
            </a:r>
            <a:r>
              <a:rPr dirty="0" smtClean="0" sz="600" spc="-65">
                <a:solidFill>
                  <a:srgbClr val="4D4D4D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4273" sz="975" spc="37">
                <a:solidFill>
                  <a:srgbClr val="5D5D5D"/>
                </a:solidFill>
                <a:latin typeface="Times New Roman"/>
                <a:cs typeface="Times New Roman"/>
              </a:rPr>
              <a:t>178</a:t>
            </a:r>
            <a:r>
              <a:rPr dirty="0" smtClean="0" baseline="4273" sz="975" spc="37">
                <a:solidFill>
                  <a:srgbClr val="5D5D5D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4273" sz="975" spc="-67">
                <a:solidFill>
                  <a:srgbClr val="5D5D5D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4273" sz="975" spc="52">
                <a:solidFill>
                  <a:srgbClr val="5D5D5D"/>
                </a:solidFill>
                <a:latin typeface="Times New Roman"/>
                <a:cs typeface="Times New Roman"/>
              </a:rPr>
              <a:t>183</a:t>
            </a:r>
            <a:r>
              <a:rPr dirty="0" smtClean="0" baseline="4273" sz="975" spc="52">
                <a:solidFill>
                  <a:srgbClr val="5D5D5D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4273" sz="975" spc="-37">
                <a:solidFill>
                  <a:srgbClr val="5D5D5D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4273" sz="975" spc="60">
                <a:solidFill>
                  <a:srgbClr val="5D5D5D"/>
                </a:solidFill>
                <a:latin typeface="Times New Roman"/>
                <a:cs typeface="Times New Roman"/>
              </a:rPr>
              <a:t>180</a:t>
            </a:r>
            <a:endParaRPr baseline="4273" sz="975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089652" y="7430261"/>
            <a:ext cx="114935" cy="2171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-250">
                <a:solidFill>
                  <a:srgbClr val="030303"/>
                </a:solidFill>
                <a:latin typeface="Arial"/>
                <a:cs typeface="Arial"/>
              </a:rPr>
              <a:t>"""</a:t>
            </a:r>
            <a:endParaRPr sz="135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315459" y="7500619"/>
            <a:ext cx="660400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-65">
                <a:solidFill>
                  <a:srgbClr val="4D4D4D"/>
                </a:solidFill>
                <a:latin typeface="Times New Roman"/>
                <a:cs typeface="Times New Roman"/>
              </a:rPr>
              <a:t>$18</a:t>
            </a:r>
            <a:r>
              <a:rPr dirty="0" smtClean="0" sz="600" spc="-65">
                <a:solidFill>
                  <a:srgbClr val="4D4D4D"/>
                </a:solidFill>
                <a:latin typeface="Times New Roman"/>
                <a:cs typeface="Times New Roman"/>
              </a:rPr>
              <a:t>    </a:t>
            </a:r>
            <a:r>
              <a:rPr dirty="0" smtClean="0" sz="600" spc="-70">
                <a:solidFill>
                  <a:srgbClr val="4D4D4D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70">
                <a:solidFill>
                  <a:srgbClr val="4D4D4D"/>
                </a:solidFill>
                <a:latin typeface="Times New Roman"/>
                <a:cs typeface="Times New Roman"/>
              </a:rPr>
              <a:t>87</a:t>
            </a:r>
            <a:r>
              <a:rPr dirty="0" smtClean="0" sz="650" spc="70">
                <a:solidFill>
                  <a:srgbClr val="4D4D4D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30">
                <a:solidFill>
                  <a:srgbClr val="4D4D4D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114">
                <a:solidFill>
                  <a:srgbClr val="3D3D3D"/>
                </a:solidFill>
                <a:latin typeface="Times New Roman"/>
                <a:cs typeface="Times New Roman"/>
              </a:rPr>
              <a:t>1</a:t>
            </a:r>
            <a:r>
              <a:rPr dirty="0" smtClean="0" sz="700" spc="325">
                <a:solidFill>
                  <a:srgbClr val="5D5D5D"/>
                </a:solidFill>
                <a:latin typeface="Times New Roman"/>
                <a:cs typeface="Times New Roman"/>
              </a:rPr>
              <a:t>n</a:t>
            </a:r>
            <a:r>
              <a:rPr dirty="0" smtClean="0" sz="700" spc="325">
                <a:solidFill>
                  <a:srgbClr val="5D5D5D"/>
                </a:solidFill>
                <a:latin typeface="Times New Roman"/>
                <a:cs typeface="Times New Roman"/>
              </a:rPr>
              <a:t>  </a:t>
            </a:r>
            <a:r>
              <a:rPr dirty="0" smtClean="0" sz="700" spc="-55">
                <a:solidFill>
                  <a:srgbClr val="5D5D5D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25">
                <a:solidFill>
                  <a:srgbClr val="5D5D5D"/>
                </a:solidFill>
                <a:latin typeface="Times New Roman"/>
                <a:cs typeface="Times New Roman"/>
              </a:rPr>
              <a:t>181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089652" y="7543292"/>
            <a:ext cx="125095" cy="1187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80">
                <a:solidFill>
                  <a:srgbClr val="030303"/>
                </a:solidFill>
                <a:latin typeface="Arial"/>
                <a:cs typeface="Arial"/>
              </a:rPr>
              <a:t>1-</a:t>
            </a:r>
            <a:endParaRPr sz="7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315459" y="7677404"/>
            <a:ext cx="633095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-114">
                <a:solidFill>
                  <a:srgbClr val="3D3D3D"/>
                </a:solidFill>
                <a:latin typeface="Times New Roman"/>
                <a:cs typeface="Times New Roman"/>
              </a:rPr>
              <a:t>1</a:t>
            </a:r>
            <a:r>
              <a:rPr dirty="0" smtClean="0" sz="700" spc="80">
                <a:solidFill>
                  <a:srgbClr val="5D5D5D"/>
                </a:solidFill>
                <a:latin typeface="Times New Roman"/>
                <a:cs typeface="Times New Roman"/>
              </a:rPr>
              <a:t>2</a:t>
            </a:r>
            <a:r>
              <a:rPr dirty="0" smtClean="0" sz="700" spc="80">
                <a:solidFill>
                  <a:srgbClr val="5D5D5D"/>
                </a:solidFill>
                <a:latin typeface="Times New Roman"/>
                <a:cs typeface="Times New Roman"/>
              </a:rPr>
              <a:t>   </a:t>
            </a:r>
            <a:r>
              <a:rPr dirty="0" smtClean="0" sz="700" spc="-30">
                <a:solidFill>
                  <a:srgbClr val="5D5D5D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20">
                <a:solidFill>
                  <a:srgbClr val="3D3D3D"/>
                </a:solidFill>
                <a:latin typeface="Times New Roman"/>
                <a:cs typeface="Times New Roman"/>
              </a:rPr>
              <a:t>9e</a:t>
            </a:r>
            <a:r>
              <a:rPr dirty="0" smtClean="0" sz="700" spc="20">
                <a:solidFill>
                  <a:srgbClr val="3D3D3D"/>
                </a:solidFill>
                <a:latin typeface="Times New Roman"/>
                <a:cs typeface="Times New Roman"/>
              </a:rPr>
              <a:t>  </a:t>
            </a:r>
            <a:r>
              <a:rPr dirty="0" smtClean="0" sz="700" spc="55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40">
                <a:solidFill>
                  <a:srgbClr val="4D4D4D"/>
                </a:solidFill>
                <a:latin typeface="Times New Roman"/>
                <a:cs typeface="Times New Roman"/>
              </a:rPr>
              <a:t>98</a:t>
            </a:r>
            <a:r>
              <a:rPr dirty="0" smtClean="0" sz="700" spc="40">
                <a:solidFill>
                  <a:srgbClr val="4D4D4D"/>
                </a:solidFill>
                <a:latin typeface="Times New Roman"/>
                <a:cs typeface="Times New Roman"/>
              </a:rPr>
              <a:t>  </a:t>
            </a:r>
            <a:r>
              <a:rPr dirty="0" smtClean="0" sz="700" spc="80">
                <a:solidFill>
                  <a:srgbClr val="4D4D4D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968" sz="1050" spc="30" i="1">
                <a:solidFill>
                  <a:srgbClr val="5D5D5D"/>
                </a:solidFill>
                <a:latin typeface="Times New Roman"/>
                <a:cs typeface="Times New Roman"/>
              </a:rPr>
              <a:t>81</a:t>
            </a:r>
            <a:endParaRPr baseline="3968" sz="10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504435" y="7759445"/>
            <a:ext cx="700405" cy="2413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4273" sz="975" spc="-30">
                <a:solidFill>
                  <a:srgbClr val="4D4D4D"/>
                </a:solidFill>
                <a:latin typeface="Times New Roman"/>
                <a:cs typeface="Times New Roman"/>
              </a:rPr>
              <a:t>11</a:t>
            </a:r>
            <a:r>
              <a:rPr dirty="0" smtClean="0" baseline="4273" sz="975" spc="-30">
                <a:solidFill>
                  <a:srgbClr val="4D4D4D"/>
                </a:solidFill>
                <a:latin typeface="Times New Roman"/>
                <a:cs typeface="Times New Roman"/>
              </a:rPr>
              <a:t>  </a:t>
            </a:r>
            <a:r>
              <a:rPr dirty="0" smtClean="0" baseline="4273" sz="975" spc="67">
                <a:solidFill>
                  <a:srgbClr val="4D4D4D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85">
                <a:solidFill>
                  <a:srgbClr val="4D4D4D"/>
                </a:solidFill>
                <a:latin typeface="Times New Roman"/>
                <a:cs typeface="Times New Roman"/>
              </a:rPr>
              <a:t>811</a:t>
            </a:r>
            <a:r>
              <a:rPr dirty="0" smtClean="0" sz="700" spc="-85">
                <a:solidFill>
                  <a:srgbClr val="4D4D4D"/>
                </a:solidFill>
                <a:latin typeface="Times New Roman"/>
                <a:cs typeface="Times New Roman"/>
              </a:rPr>
              <a:t>  </a:t>
            </a:r>
            <a:r>
              <a:rPr dirty="0" smtClean="0" sz="700" spc="65">
                <a:solidFill>
                  <a:srgbClr val="4D4D4D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7407" sz="1125" spc="-60">
                <a:solidFill>
                  <a:srgbClr val="3D3D3D"/>
                </a:solidFill>
                <a:latin typeface="Courier New"/>
                <a:cs typeface="Courier New"/>
              </a:rPr>
              <a:t>98</a:t>
            </a:r>
            <a:r>
              <a:rPr dirty="0" smtClean="0" baseline="7407" sz="1125" spc="-120">
                <a:solidFill>
                  <a:srgbClr val="3D3D3D"/>
                </a:solidFill>
                <a:latin typeface="Courier New"/>
                <a:cs typeface="Courier New"/>
              </a:rPr>
              <a:t> </a:t>
            </a:r>
            <a:r>
              <a:rPr dirty="0" smtClean="0" baseline="7407" sz="1125" spc="607">
                <a:solidFill>
                  <a:srgbClr val="030303"/>
                </a:solidFill>
                <a:latin typeface="Courier New"/>
                <a:cs typeface="Courier New"/>
              </a:rPr>
              <a:t>-</a:t>
            </a:r>
            <a:r>
              <a:rPr dirty="0" smtClean="0" baseline="-8230" sz="2025" spc="-375">
                <a:solidFill>
                  <a:srgbClr val="030303"/>
                </a:solidFill>
                <a:latin typeface="Arial"/>
                <a:cs typeface="Arial"/>
              </a:rPr>
              <a:t>"""</a:t>
            </a:r>
            <a:endParaRPr baseline="-8230" sz="2025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315459" y="7842250"/>
            <a:ext cx="120650" cy="1117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-40">
                <a:solidFill>
                  <a:srgbClr val="3D3D3D"/>
                </a:solidFill>
                <a:latin typeface="Times New Roman"/>
                <a:cs typeface="Times New Roman"/>
              </a:rPr>
              <a:t>1</a:t>
            </a:r>
            <a:r>
              <a:rPr dirty="0" smtClean="0" sz="650" spc="65">
                <a:solidFill>
                  <a:srgbClr val="2D2D2D"/>
                </a:solidFill>
                <a:latin typeface="Times New Roman"/>
                <a:cs typeface="Times New Roman"/>
              </a:rPr>
              <a:t>..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181091" y="7774940"/>
            <a:ext cx="1218565" cy="14478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408305">
              <a:lnSpc>
                <a:spcPct val="100000"/>
              </a:lnSpc>
            </a:pPr>
            <a:r>
              <a:rPr dirty="0" smtClean="0" sz="700" spc="20">
                <a:solidFill>
                  <a:srgbClr val="3D3D3D"/>
                </a:solidFill>
                <a:latin typeface="Arial"/>
                <a:cs typeface="Arial"/>
              </a:rPr>
              <a:t>Clas</a:t>
            </a:r>
            <a:r>
              <a:rPr dirty="0" smtClean="0" sz="700" spc="-190">
                <a:solidFill>
                  <a:srgbClr val="3D3D3D"/>
                </a:solidFill>
                <a:latin typeface="Arial"/>
                <a:cs typeface="Arial"/>
              </a:rPr>
              <a:t>s</a:t>
            </a:r>
            <a:r>
              <a:rPr dirty="0" smtClean="0" sz="700" spc="-385">
                <a:solidFill>
                  <a:srgbClr val="4D4D4D"/>
                </a:solidFill>
                <a:latin typeface="Arial"/>
                <a:cs typeface="Arial"/>
              </a:rPr>
              <a:t>l</a:t>
            </a:r>
            <a:r>
              <a:rPr dirty="0" smtClean="0" sz="700" spc="5">
                <a:solidFill>
                  <a:srgbClr val="2D2D2D"/>
                </a:solidFill>
                <a:latin typeface="Arial"/>
                <a:cs typeface="Arial"/>
              </a:rPr>
              <a:t>dentitk:ation</a:t>
            </a:r>
            <a:endParaRPr sz="700">
              <a:latin typeface="Arial"/>
              <a:cs typeface="Arial"/>
            </a:endParaRPr>
          </a:p>
          <a:p>
            <a:pPr marL="567055">
              <a:lnSpc>
                <a:spcPts val="1060"/>
              </a:lnSpc>
              <a:spcBef>
                <a:spcPts val="65"/>
              </a:spcBef>
            </a:pPr>
            <a:r>
              <a:rPr dirty="0" smtClean="0" sz="900" spc="-75">
                <a:solidFill>
                  <a:srgbClr val="2D2D2D"/>
                </a:solidFill>
                <a:latin typeface="Times New Roman"/>
                <a:cs typeface="Times New Roman"/>
              </a:rPr>
              <a:t>A</a:t>
            </a:r>
            <a:r>
              <a:rPr dirty="0" smtClean="0" sz="900" spc="-85">
                <a:solidFill>
                  <a:srgbClr val="2D2D2D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254">
                <a:solidFill>
                  <a:srgbClr val="4D4D4D"/>
                </a:solidFill>
                <a:latin typeface="Times New Roman"/>
                <a:cs typeface="Times New Roman"/>
              </a:rPr>
              <a:t>•</a:t>
            </a:r>
            <a:r>
              <a:rPr dirty="0" smtClean="0" sz="900" spc="-50">
                <a:solidFill>
                  <a:srgbClr val="2D2D2D"/>
                </a:solidFill>
                <a:latin typeface="Times New Roman"/>
                <a:cs typeface="Times New Roman"/>
              </a:rPr>
              <a:t>water</a:t>
            </a:r>
            <a:endParaRPr sz="900">
              <a:latin typeface="Times New Roman"/>
              <a:cs typeface="Times New Roman"/>
            </a:endParaRPr>
          </a:p>
          <a:p>
            <a:pPr marL="573405">
              <a:lnSpc>
                <a:spcPts val="880"/>
              </a:lnSpc>
            </a:pPr>
            <a:r>
              <a:rPr dirty="0" smtClean="0" sz="900" spc="-80">
                <a:solidFill>
                  <a:srgbClr val="2D2D2D"/>
                </a:solidFill>
                <a:latin typeface="Times New Roman"/>
                <a:cs typeface="Times New Roman"/>
              </a:rPr>
              <a:t>B</a:t>
            </a:r>
            <a:r>
              <a:rPr dirty="0" smtClean="0" sz="900" spc="-35">
                <a:solidFill>
                  <a:srgbClr val="2D2D2D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254">
                <a:solidFill>
                  <a:srgbClr val="4D4D4D"/>
                </a:solidFill>
                <a:latin typeface="Times New Roman"/>
                <a:cs typeface="Times New Roman"/>
              </a:rPr>
              <a:t>•</a:t>
            </a:r>
            <a:r>
              <a:rPr dirty="0" smtClean="0" sz="900" spc="5">
                <a:solidFill>
                  <a:srgbClr val="2D2D2D"/>
                </a:solidFill>
                <a:latin typeface="Times New Roman"/>
                <a:cs typeface="Times New Roman"/>
              </a:rPr>
              <a:t>al'ieuture</a:t>
            </a:r>
            <a:endParaRPr sz="900">
              <a:latin typeface="Times New Roman"/>
              <a:cs typeface="Times New Roman"/>
            </a:endParaRPr>
          </a:p>
          <a:p>
            <a:pPr marL="567055">
              <a:lnSpc>
                <a:spcPts val="800"/>
              </a:lnSpc>
            </a:pPr>
            <a:r>
              <a:rPr dirty="0" smtClean="0" sz="800" spc="220">
                <a:solidFill>
                  <a:srgbClr val="2D2D2D"/>
                </a:solidFill>
                <a:latin typeface="Arial"/>
                <a:cs typeface="Arial"/>
              </a:rPr>
              <a:t>C•</a:t>
            </a:r>
            <a:r>
              <a:rPr dirty="0" smtClean="0" sz="800" spc="-135">
                <a:solidFill>
                  <a:srgbClr val="2D2D2D"/>
                </a:solidFill>
                <a:latin typeface="Arial"/>
                <a:cs typeface="Arial"/>
              </a:rPr>
              <a:t> </a:t>
            </a:r>
            <a:r>
              <a:rPr dirty="0" smtClean="0" sz="800" spc="-25">
                <a:solidFill>
                  <a:srgbClr val="2D2D2D"/>
                </a:solidFill>
                <a:latin typeface="Arial"/>
                <a:cs typeface="Arial"/>
              </a:rPr>
              <a:t>rock</a:t>
            </a:r>
            <a:endParaRPr sz="800">
              <a:latin typeface="Arial"/>
              <a:cs typeface="Arial"/>
            </a:endParaRPr>
          </a:p>
          <a:p>
            <a:pPr marL="12700">
              <a:lnSpc>
                <a:spcPts val="7720"/>
              </a:lnSpc>
              <a:spcBef>
                <a:spcPts val="30"/>
              </a:spcBef>
            </a:pPr>
            <a:r>
              <a:rPr dirty="0" smtClean="0" baseline="11574" sz="10800" spc="-1814">
                <a:solidFill>
                  <a:srgbClr val="1A1A1A"/>
                </a:solidFill>
                <a:latin typeface="Courier New"/>
                <a:cs typeface="Courier New"/>
              </a:rPr>
              <a:t>-</a:t>
            </a:r>
            <a:r>
              <a:rPr dirty="0" smtClean="0" baseline="11574" sz="10800" spc="-4380">
                <a:solidFill>
                  <a:srgbClr val="1A1A1A"/>
                </a:solidFill>
                <a:latin typeface="Courier New"/>
                <a:cs typeface="Courier New"/>
              </a:rPr>
              <a:t>E</a:t>
            </a:r>
            <a:r>
              <a:rPr dirty="0" smtClean="0" sz="750" spc="130">
                <a:solidFill>
                  <a:srgbClr val="3D3D3D"/>
                </a:solidFill>
                <a:latin typeface="Times New Roman"/>
                <a:cs typeface="Times New Roman"/>
              </a:rPr>
              <a:t>C</a:t>
            </a:r>
            <a:r>
              <a:rPr dirty="0" smtClean="0" sz="750" spc="-105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10">
                <a:solidFill>
                  <a:srgbClr val="1A1A1A"/>
                </a:solidFill>
                <a:latin typeface="Times New Roman"/>
                <a:cs typeface="Times New Roman"/>
              </a:rPr>
              <a:t>C</a:t>
            </a:r>
            <a:r>
              <a:rPr dirty="0" smtClean="0" sz="750" spc="-15">
                <a:solidFill>
                  <a:srgbClr val="1A1A1A"/>
                </a:solidFill>
                <a:latin typeface="Times New Roman"/>
                <a:cs typeface="Times New Roman"/>
              </a:rPr>
              <a:t>C</a:t>
            </a:r>
            <a:r>
              <a:rPr dirty="0" smtClean="0" baseline="11574" sz="10800" spc="-6487">
                <a:solidFill>
                  <a:srgbClr val="1A1A1A"/>
                </a:solidFill>
                <a:latin typeface="Courier New"/>
                <a:cs typeface="Courier New"/>
              </a:rPr>
              <a:t>D</a:t>
            </a:r>
            <a:r>
              <a:rPr dirty="0" smtClean="0" sz="750" spc="-10">
                <a:solidFill>
                  <a:srgbClr val="1A1A1A"/>
                </a:solidFill>
                <a:latin typeface="Times New Roman"/>
                <a:cs typeface="Times New Roman"/>
              </a:rPr>
              <a:t>R</a:t>
            </a:r>
            <a:r>
              <a:rPr dirty="0" smtClean="0" sz="750" spc="-5">
                <a:solidFill>
                  <a:srgbClr val="1A1A1A"/>
                </a:solidFill>
                <a:latin typeface="Times New Roman"/>
                <a:cs typeface="Times New Roman"/>
              </a:rPr>
              <a:t>S</a:t>
            </a:r>
            <a:r>
              <a:rPr dirty="0" smtClean="0" sz="750" spc="-70">
                <a:solidFill>
                  <a:srgbClr val="1A1A1A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70">
                <a:solidFill>
                  <a:srgbClr val="4D4D4D"/>
                </a:solidFill>
                <a:latin typeface="Times New Roman"/>
                <a:cs typeface="Times New Roman"/>
              </a:rPr>
              <a:t>/</a:t>
            </a:r>
            <a:r>
              <a:rPr dirty="0" smtClean="0" sz="750" spc="-40">
                <a:solidFill>
                  <a:srgbClr val="4D4D4D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20">
                <a:solidFill>
                  <a:srgbClr val="1A1A1A"/>
                </a:solidFill>
                <a:latin typeface="Times New Roman"/>
                <a:cs typeface="Times New Roman"/>
              </a:rPr>
              <a:t>CCT</a:t>
            </a:r>
            <a:endParaRPr sz="750">
              <a:latin typeface="Times New Roman"/>
              <a:cs typeface="Times New Roman"/>
            </a:endParaRPr>
          </a:p>
        </p:txBody>
      </p:sp>
      <p:graphicFrame>
        <p:nvGraphicFramePr>
          <p:cNvPr id="20" name="object 20"/>
          <p:cNvGraphicFramePr>
            <a:graphicFrameLocks noGrp="1"/>
          </p:cNvGraphicFramePr>
          <p:nvPr/>
        </p:nvGraphicFramePr>
        <p:xfrm>
          <a:off x="4383023" y="8284464"/>
          <a:ext cx="728471" cy="7193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6783"/>
                <a:gridCol w="167640"/>
                <a:gridCol w="167639"/>
                <a:gridCol w="185927"/>
              </a:tblGrid>
              <a:tr h="173736">
                <a:tc>
                  <a:txBody>
                    <a:bodyPr/>
                    <a:lstStyle/>
                    <a:p>
                      <a:pPr marL="48260">
                        <a:lnSpc>
                          <a:spcPct val="100000"/>
                        </a:lnSpc>
                      </a:pPr>
                      <a:r>
                        <a:rPr dirty="0" smtClean="0" sz="650">
                          <a:solidFill>
                            <a:srgbClr val="3D3D3D"/>
                          </a:solidFill>
                          <a:latin typeface="Arial"/>
                          <a:cs typeface="Arial"/>
                        </a:rPr>
                        <a:t>B</a:t>
                      </a:r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232323"/>
                      </a:solidFill>
                      <a:prstDash val="solid"/>
                    </a:lnL>
                    <a:lnR w="24384">
                      <a:solidFill>
                        <a:srgbClr val="1C1C1C"/>
                      </a:solidFill>
                      <a:prstDash val="solid"/>
                    </a:lnR>
                    <a:lnT w="18288">
                      <a:solidFill>
                        <a:srgbClr val="080808"/>
                      </a:solidFill>
                      <a:prstDash val="solid"/>
                    </a:lnT>
                    <a:lnB w="24384">
                      <a:solidFill>
                        <a:srgbClr val="18181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2545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5D5D5D"/>
                          </a:solidFill>
                          <a:latin typeface="Times New Roman"/>
                          <a:cs typeface="Times New Roman"/>
                        </a:rPr>
                        <a:t>c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C1C1C"/>
                      </a:solidFill>
                      <a:prstDash val="solid"/>
                    </a:lnL>
                    <a:lnR w="24384">
                      <a:solidFill>
                        <a:srgbClr val="1F1F1F"/>
                      </a:solidFill>
                      <a:prstDash val="solid"/>
                    </a:lnR>
                    <a:lnT w="18288">
                      <a:solidFill>
                        <a:srgbClr val="080808"/>
                      </a:solidFill>
                      <a:prstDash val="solid"/>
                    </a:lnT>
                    <a:lnB w="24384">
                      <a:solidFill>
                        <a:srgbClr val="18181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5D5D5D"/>
                          </a:solidFill>
                          <a:latin typeface="Times New Roman"/>
                          <a:cs typeface="Times New Roman"/>
                        </a:rPr>
                        <a:t>c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1C1C1C"/>
                      </a:solidFill>
                      <a:prstDash val="solid"/>
                    </a:lnR>
                    <a:lnT w="18288">
                      <a:solidFill>
                        <a:srgbClr val="080808"/>
                      </a:solidFill>
                      <a:prstDash val="solid"/>
                    </a:lnT>
                    <a:lnB w="24384">
                      <a:solidFill>
                        <a:srgbClr val="18181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4D4D4D"/>
                          </a:solidFill>
                          <a:latin typeface="Times New Roman"/>
                          <a:cs typeface="Times New Roman"/>
                        </a:rPr>
                        <a:t>c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C1C1C"/>
                      </a:solidFill>
                      <a:prstDash val="solid"/>
                    </a:lnL>
                    <a:lnR w="18288">
                      <a:solidFill>
                        <a:srgbClr val="080808"/>
                      </a:solidFill>
                      <a:prstDash val="solid"/>
                    </a:lnR>
                    <a:lnT w="18288">
                      <a:solidFill>
                        <a:srgbClr val="080808"/>
                      </a:solidFill>
                      <a:prstDash val="solid"/>
                    </a:lnT>
                    <a:lnB w="24384">
                      <a:solidFill>
                        <a:srgbClr val="181818"/>
                      </a:solidFill>
                      <a:prstDash val="solid"/>
                    </a:lnB>
                  </a:tcPr>
                </a:tc>
              </a:tr>
              <a:tr h="170687">
                <a:tc>
                  <a:txBody>
                    <a:bodyPr/>
                    <a:lstStyle/>
                    <a:p>
                      <a:pPr marL="48260">
                        <a:lnSpc>
                          <a:spcPct val="100000"/>
                        </a:lnSpc>
                      </a:pPr>
                      <a:r>
                        <a:rPr dirty="0" smtClean="0" sz="650">
                          <a:solidFill>
                            <a:srgbClr val="4D4D4D"/>
                          </a:solidFill>
                          <a:latin typeface="Arial"/>
                          <a:cs typeface="Arial"/>
                        </a:rPr>
                        <a:t>B</a:t>
                      </a:r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232323"/>
                      </a:solidFill>
                      <a:prstDash val="solid"/>
                    </a:lnL>
                    <a:lnR w="24384">
                      <a:solidFill>
                        <a:srgbClr val="1C1C1C"/>
                      </a:solidFill>
                      <a:prstDash val="solid"/>
                    </a:lnR>
                    <a:lnT w="24384">
                      <a:solidFill>
                        <a:srgbClr val="181818"/>
                      </a:solidFill>
                      <a:prstDash val="solid"/>
                    </a:lnT>
                    <a:lnB w="24384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2545">
                        <a:lnSpc>
                          <a:spcPct val="100000"/>
                        </a:lnSpc>
                      </a:pPr>
                      <a:r>
                        <a:rPr dirty="0" smtClean="0" sz="650">
                          <a:solidFill>
                            <a:srgbClr val="3D3D3D"/>
                          </a:solidFill>
                          <a:latin typeface="Arial"/>
                          <a:cs typeface="Arial"/>
                        </a:rPr>
                        <a:t>B</a:t>
                      </a:r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1C1C1C"/>
                      </a:solidFill>
                      <a:prstDash val="solid"/>
                    </a:lnL>
                    <a:lnR w="24384">
                      <a:solidFill>
                        <a:srgbClr val="1F1F1F"/>
                      </a:solidFill>
                      <a:prstDash val="solid"/>
                    </a:lnR>
                    <a:lnT w="24384">
                      <a:solidFill>
                        <a:srgbClr val="181818"/>
                      </a:solidFill>
                      <a:prstDash val="solid"/>
                    </a:lnT>
                    <a:lnB w="24384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5D5D5D"/>
                          </a:solidFill>
                          <a:latin typeface="Times New Roman"/>
                          <a:cs typeface="Times New Roman"/>
                        </a:rPr>
                        <a:t>c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1C1C1C"/>
                      </a:solidFill>
                      <a:prstDash val="solid"/>
                    </a:lnR>
                    <a:lnT w="24384">
                      <a:solidFill>
                        <a:srgbClr val="181818"/>
                      </a:solidFill>
                      <a:prstDash val="solid"/>
                    </a:lnT>
                    <a:lnB w="24384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5D5D5D"/>
                          </a:solidFill>
                          <a:latin typeface="Times New Roman"/>
                          <a:cs typeface="Times New Roman"/>
                        </a:rPr>
                        <a:t>c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C1C1C"/>
                      </a:solidFill>
                      <a:prstDash val="solid"/>
                    </a:lnL>
                    <a:lnR w="18288">
                      <a:solidFill>
                        <a:srgbClr val="080808"/>
                      </a:solidFill>
                      <a:prstDash val="solid"/>
                    </a:lnR>
                    <a:lnT w="24384">
                      <a:solidFill>
                        <a:srgbClr val="181818"/>
                      </a:solidFill>
                      <a:prstDash val="solid"/>
                    </a:lnT>
                    <a:lnB w="24384">
                      <a:solidFill>
                        <a:srgbClr val="1C1C1C"/>
                      </a:solidFill>
                      <a:prstDash val="solid"/>
                    </a:lnB>
                  </a:tcPr>
                </a:tc>
              </a:tr>
              <a:tr h="170688">
                <a:tc>
                  <a:txBody>
                    <a:bodyPr/>
                    <a:lstStyle/>
                    <a:p>
                      <a:pPr marL="48260">
                        <a:lnSpc>
                          <a:spcPct val="100000"/>
                        </a:lnSpc>
                      </a:pPr>
                      <a:r>
                        <a:rPr dirty="0" smtClean="0" sz="600">
                          <a:solidFill>
                            <a:srgbClr val="4D4D4D"/>
                          </a:solidFill>
                          <a:latin typeface="Arial"/>
                          <a:cs typeface="Arial"/>
                        </a:rPr>
                        <a:t>A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232323"/>
                      </a:solidFill>
                      <a:prstDash val="solid"/>
                    </a:lnL>
                    <a:lnR w="24384">
                      <a:solidFill>
                        <a:srgbClr val="1C1C1C"/>
                      </a:solidFill>
                      <a:prstDash val="solid"/>
                    </a:lnR>
                    <a:lnT w="24384">
                      <a:solidFill>
                        <a:srgbClr val="1C1C1C"/>
                      </a:solidFill>
                      <a:prstDash val="solid"/>
                    </a:lnT>
                    <a:lnB w="24384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ct val="100000"/>
                        </a:lnSpc>
                      </a:pPr>
                      <a:r>
                        <a:rPr dirty="0" smtClean="0" sz="700">
                          <a:solidFill>
                            <a:srgbClr val="3D3D3D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C1C1C"/>
                      </a:solidFill>
                      <a:prstDash val="solid"/>
                    </a:lnL>
                    <a:lnR w="24384">
                      <a:solidFill>
                        <a:srgbClr val="1F1F1F"/>
                      </a:solidFill>
                      <a:prstDash val="solid"/>
                    </a:lnR>
                    <a:lnT w="24384">
                      <a:solidFill>
                        <a:srgbClr val="1C1C1C"/>
                      </a:solidFill>
                      <a:prstDash val="solid"/>
                    </a:lnT>
                    <a:lnB w="24384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785">
                        <a:lnSpc>
                          <a:spcPct val="100000"/>
                        </a:lnSpc>
                      </a:pPr>
                      <a:r>
                        <a:rPr dirty="0" smtClean="0" sz="650">
                          <a:solidFill>
                            <a:srgbClr val="3D3D3D"/>
                          </a:solidFill>
                          <a:latin typeface="Arial"/>
                          <a:cs typeface="Arial"/>
                        </a:rPr>
                        <a:t>B</a:t>
                      </a:r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1C1C1C"/>
                      </a:solidFill>
                      <a:prstDash val="solid"/>
                    </a:lnR>
                    <a:lnT w="24384">
                      <a:solidFill>
                        <a:srgbClr val="1C1C1C"/>
                      </a:solidFill>
                      <a:prstDash val="solid"/>
                    </a:lnT>
                    <a:lnB w="24384">
                      <a:solidFill>
                        <a:srgbClr val="1C1C1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0">
                        <a:lnSpc>
                          <a:spcPct val="100000"/>
                        </a:lnSpc>
                      </a:pPr>
                      <a:r>
                        <a:rPr dirty="0" smtClean="0" sz="700">
                          <a:solidFill>
                            <a:srgbClr val="3D3D3D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C1C1C"/>
                      </a:solidFill>
                      <a:prstDash val="solid"/>
                    </a:lnL>
                    <a:lnR w="18288">
                      <a:solidFill>
                        <a:srgbClr val="080808"/>
                      </a:solidFill>
                      <a:prstDash val="solid"/>
                    </a:lnR>
                    <a:lnT w="24384">
                      <a:solidFill>
                        <a:srgbClr val="1C1C1C"/>
                      </a:solidFill>
                      <a:prstDash val="solid"/>
                    </a:lnT>
                    <a:lnB w="24384">
                      <a:solidFill>
                        <a:srgbClr val="1C1C1C"/>
                      </a:solidFill>
                      <a:prstDash val="soli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 marL="48260">
                        <a:lnSpc>
                          <a:spcPct val="100000"/>
                        </a:lnSpc>
                      </a:pPr>
                      <a:r>
                        <a:rPr dirty="0" smtClean="0" sz="600">
                          <a:solidFill>
                            <a:srgbClr val="4D4D4D"/>
                          </a:solidFill>
                          <a:latin typeface="Arial"/>
                          <a:cs typeface="Arial"/>
                        </a:rPr>
                        <a:t>A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232323"/>
                      </a:solidFill>
                      <a:prstDash val="solid"/>
                    </a:lnL>
                    <a:lnR w="24384">
                      <a:solidFill>
                        <a:srgbClr val="1C1C1C"/>
                      </a:solidFill>
                      <a:prstDash val="solid"/>
                    </a:lnR>
                    <a:lnT w="24384">
                      <a:solidFill>
                        <a:srgbClr val="1C1C1C"/>
                      </a:solidFill>
                      <a:prstDash val="solid"/>
                    </a:lnT>
                    <a:lnB w="24384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2545">
                        <a:lnSpc>
                          <a:spcPct val="100000"/>
                        </a:lnSpc>
                      </a:pPr>
                      <a:r>
                        <a:rPr dirty="0" smtClean="0" sz="600">
                          <a:solidFill>
                            <a:srgbClr val="2D2D2D"/>
                          </a:solidFill>
                          <a:latin typeface="Arial"/>
                          <a:cs typeface="Arial"/>
                        </a:rPr>
                        <a:t>A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1C1C1C"/>
                      </a:solidFill>
                      <a:prstDash val="solid"/>
                    </a:lnL>
                    <a:lnR w="24384">
                      <a:solidFill>
                        <a:srgbClr val="1F1F1F"/>
                      </a:solidFill>
                      <a:prstDash val="solid"/>
                    </a:lnR>
                    <a:lnT w="24384">
                      <a:solidFill>
                        <a:srgbClr val="1C1C1C"/>
                      </a:solidFill>
                      <a:prstDash val="solid"/>
                    </a:lnT>
                    <a:lnB w="24384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</a:pPr>
                      <a:r>
                        <a:rPr dirty="0" smtClean="0" sz="700">
                          <a:solidFill>
                            <a:srgbClr val="4D4D4D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F1F1F"/>
                      </a:solidFill>
                      <a:prstDash val="solid"/>
                    </a:lnL>
                    <a:lnR w="24384">
                      <a:solidFill>
                        <a:srgbClr val="1C1C1C"/>
                      </a:solidFill>
                      <a:prstDash val="solid"/>
                    </a:lnR>
                    <a:lnT w="24384">
                      <a:solidFill>
                        <a:srgbClr val="1C1C1C"/>
                      </a:solidFill>
                      <a:prstDash val="solid"/>
                    </a:lnT>
                    <a:lnB w="24384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</a:pPr>
                      <a:r>
                        <a:rPr dirty="0" smtClean="0" sz="700">
                          <a:solidFill>
                            <a:srgbClr val="3D3D3D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1C1C1C"/>
                      </a:solidFill>
                      <a:prstDash val="solid"/>
                    </a:lnL>
                    <a:lnR w="18288">
                      <a:solidFill>
                        <a:srgbClr val="080808"/>
                      </a:solidFill>
                      <a:prstDash val="solid"/>
                    </a:lnR>
                    <a:lnT w="24384">
                      <a:solidFill>
                        <a:srgbClr val="1C1C1C"/>
                      </a:solidFill>
                      <a:prstDash val="solid"/>
                    </a:lnT>
                    <a:lnB w="24384">
                      <a:solidFill>
                        <a:srgbClr val="232323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9" name="object 39"/>
          <p:cNvSpPr txBox="1"/>
          <p:nvPr/>
        </p:nvSpPr>
        <p:spPr>
          <a:xfrm>
            <a:off x="4205732" y="8110219"/>
            <a:ext cx="423545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0">
                <a:solidFill>
                  <a:srgbClr val="2D2D2D"/>
                </a:solidFill>
                <a:latin typeface="Times New Roman"/>
                <a:cs typeface="Times New Roman"/>
              </a:rPr>
              <a:t>AlgOfithm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376420" y="9005823"/>
            <a:ext cx="720090" cy="134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>
                <a:solidFill>
                  <a:srgbClr val="2D2D2D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800" spc="-15">
                <a:solidFill>
                  <a:srgbClr val="2D2D2D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-10">
                <a:solidFill>
                  <a:srgbClr val="2D2D2D"/>
                </a:solidFill>
                <a:latin typeface="Times New Roman"/>
                <a:cs typeface="Times New Roman"/>
              </a:rPr>
              <a:t>Cla66e6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6723380" y="9165335"/>
            <a:ext cx="457834" cy="4660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000" spc="30">
                <a:solidFill>
                  <a:srgbClr val="0C1A42"/>
                </a:solidFill>
                <a:latin typeface="Arial"/>
                <a:cs typeface="Arial"/>
              </a:rPr>
              <a:t>59</a:t>
            </a:r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29716" y="421640"/>
            <a:ext cx="135572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25">
                <a:solidFill>
                  <a:srgbClr val="0C1F4D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C1F4D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123692" y="417068"/>
            <a:ext cx="153479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95">
                <a:solidFill>
                  <a:srgbClr val="135416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-55">
                <a:solidFill>
                  <a:srgbClr val="991118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70">
                <a:solidFill>
                  <a:srgbClr val="B10E13"/>
                </a:solidFill>
                <a:latin typeface="Times New Roman"/>
                <a:cs typeface="Times New Roman"/>
              </a:rPr>
              <a:t>u</a:t>
            </a:r>
            <a:r>
              <a:rPr dirty="0" smtClean="0" sz="1000" spc="75">
                <a:solidFill>
                  <a:srgbClr val="B10E13"/>
                </a:solidFill>
                <a:latin typeface="Times New Roman"/>
                <a:cs typeface="Times New Roman"/>
              </a:rPr>
              <a:t>p</a:t>
            </a:r>
            <a:r>
              <a:rPr dirty="0" smtClean="0" sz="1000" spc="-20">
                <a:solidFill>
                  <a:srgbClr val="991118"/>
                </a:solidFill>
                <a:latin typeface="Times New Roman"/>
                <a:cs typeface="Times New Roman"/>
              </a:rPr>
              <a:t>e</a:t>
            </a:r>
            <a:r>
              <a:rPr dirty="0" smtClean="0" sz="1000" spc="95">
                <a:solidFill>
                  <a:srgbClr val="B10E13"/>
                </a:solidFill>
                <a:latin typeface="Times New Roman"/>
                <a:cs typeface="Times New Roman"/>
              </a:rPr>
              <a:t>r</a:t>
            </a:r>
            <a:r>
              <a:rPr dirty="0" smtClean="0" sz="1000" spc="10">
                <a:solidFill>
                  <a:srgbClr val="991118"/>
                </a:solidFill>
                <a:latin typeface="Times New Roman"/>
                <a:cs typeface="Times New Roman"/>
              </a:rPr>
              <a:t>vised</a:t>
            </a:r>
            <a:r>
              <a:rPr dirty="0" smtClean="0" sz="1000" spc="10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-105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991118"/>
                </a:solidFill>
                <a:latin typeface="Times New Roman"/>
                <a:cs typeface="Times New Roman"/>
              </a:rPr>
              <a:t>Clas</a:t>
            </a:r>
            <a:r>
              <a:rPr dirty="0" smtClean="0" sz="1000" spc="25">
                <a:solidFill>
                  <a:srgbClr val="991118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5">
                <a:solidFill>
                  <a:srgbClr val="B10E13"/>
                </a:solidFill>
                <a:latin typeface="Times New Roman"/>
                <a:cs typeface="Times New Roman"/>
              </a:rPr>
              <a:t>i</a:t>
            </a:r>
            <a:r>
              <a:rPr dirty="0" smtClean="0" sz="1000" spc="40">
                <a:solidFill>
                  <a:srgbClr val="991118"/>
                </a:solidFill>
                <a:latin typeface="Times New Roman"/>
                <a:cs typeface="Times New Roman"/>
              </a:rPr>
              <a:t>fica</a:t>
            </a:r>
            <a:r>
              <a:rPr dirty="0" smtClean="0" sz="1000" spc="-15">
                <a:solidFill>
                  <a:srgbClr val="991118"/>
                </a:solidFill>
                <a:latin typeface="Times New Roman"/>
                <a:cs typeface="Times New Roman"/>
              </a:rPr>
              <a:t>t</a:t>
            </a:r>
            <a:r>
              <a:rPr dirty="0" smtClean="0" sz="1000" spc="5">
                <a:solidFill>
                  <a:srgbClr val="B10E13"/>
                </a:solidFill>
                <a:latin typeface="Times New Roman"/>
                <a:cs typeface="Times New Roman"/>
              </a:rPr>
              <a:t>i</a:t>
            </a:r>
            <a:r>
              <a:rPr dirty="0" smtClean="0" sz="1000" spc="55">
                <a:solidFill>
                  <a:srgbClr val="991118"/>
                </a:solidFill>
                <a:latin typeface="Times New Roman"/>
                <a:cs typeface="Times New Roman"/>
              </a:rPr>
              <a:t>o</a:t>
            </a:r>
            <a:r>
              <a:rPr dirty="0" smtClean="0" sz="1000" spc="25">
                <a:solidFill>
                  <a:srgbClr val="991118"/>
                </a:solidFill>
                <a:latin typeface="Times New Roman"/>
                <a:cs typeface="Times New Roman"/>
              </a:rPr>
              <a:t>n</a:t>
            </a:r>
            <a:r>
              <a:rPr dirty="0" smtClean="0" sz="1000" spc="100">
                <a:solidFill>
                  <a:srgbClr val="135416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37123" y="421640"/>
            <a:ext cx="1301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65">
                <a:solidFill>
                  <a:srgbClr val="0C1F4D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3139" y="1025098"/>
            <a:ext cx="5811520" cy="42779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34925" indent="8890">
              <a:lnSpc>
                <a:spcPct val="113100"/>
              </a:lnSpc>
            </a:pPr>
            <a:r>
              <a:rPr dirty="0" smtClean="0" sz="1050" spc="125">
                <a:solidFill>
                  <a:srgbClr val="0C1F4D"/>
                </a:solidFill>
                <a:latin typeface="Arial"/>
                <a:cs typeface="Arial"/>
              </a:rPr>
              <a:t>1)</a:t>
            </a:r>
            <a:r>
              <a:rPr dirty="0" smtClean="0" sz="1050" spc="125">
                <a:solidFill>
                  <a:srgbClr val="0C1F4D"/>
                </a:solidFill>
                <a:latin typeface="Arial"/>
                <a:cs typeface="Arial"/>
              </a:rPr>
              <a:t> </a:t>
            </a:r>
            <a:r>
              <a:rPr dirty="0" smtClean="0" sz="1050" spc="100">
                <a:solidFill>
                  <a:srgbClr val="0C1F4D"/>
                </a:solidFill>
                <a:latin typeface="Arial"/>
                <a:cs typeface="Arial"/>
              </a:rPr>
              <a:t> </a:t>
            </a:r>
            <a:r>
              <a:rPr dirty="0" smtClean="0" sz="1250" spc="80">
                <a:solidFill>
                  <a:srgbClr val="0C1F4D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9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C1F4D"/>
                </a:solidFill>
                <a:latin typeface="Times New Roman"/>
                <a:cs typeface="Times New Roman"/>
              </a:rPr>
              <a:t>stage:</a:t>
            </a:r>
            <a:r>
              <a:rPr dirty="0" smtClean="0" sz="125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identifies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representative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develops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numerical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descriptions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signatures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land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cover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type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interest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scen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-85">
                <a:solidFill>
                  <a:srgbClr val="212121"/>
                </a:solidFill>
                <a:latin typeface="Times New Roman"/>
                <a:cs typeface="Times New Roman"/>
              </a:rPr>
              <a:t>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8"/>
              </a:spcBef>
            </a:pPr>
            <a:endParaRPr sz="1200"/>
          </a:p>
          <a:p>
            <a:pPr algn="just" marL="12700" marR="39370">
              <a:lnSpc>
                <a:spcPct val="111900"/>
              </a:lnSpc>
              <a:buClr>
                <a:srgbClr val="0C1F4D"/>
              </a:buClr>
              <a:buFont typeface="Times New Roman"/>
              <a:buAutoNum type="arabicParenR" startAt="2"/>
              <a:tabLst>
                <a:tab pos="213360" algn="l"/>
              </a:tabLst>
            </a:pPr>
            <a:r>
              <a:rPr dirty="0" smtClean="0" sz="1250" spc="70">
                <a:solidFill>
                  <a:srgbClr val="0C1F4D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C1F4D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3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C1F4D"/>
                </a:solidFill>
                <a:latin typeface="Times New Roman"/>
                <a:cs typeface="Times New Roman"/>
              </a:rPr>
              <a:t>stage:</a:t>
            </a:r>
            <a:r>
              <a:rPr dirty="0" smtClean="0" sz="1250" spc="12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categorized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land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cover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closely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resembles.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insufficiently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similar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labeled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'Unknown'.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8"/>
              </a:spcBef>
              <a:buClr>
                <a:srgbClr val="0C1F4D"/>
              </a:buClr>
              <a:buFont typeface="Times New Roman"/>
              <a:buAutoNum type="arabicParenR" startAt="2"/>
            </a:pPr>
            <a:endParaRPr sz="1300"/>
          </a:p>
          <a:p>
            <a:pPr algn="just" marL="12700" marR="41275">
              <a:lnSpc>
                <a:spcPct val="112300"/>
              </a:lnSpc>
              <a:buClr>
                <a:srgbClr val="0C1F4D"/>
              </a:buClr>
              <a:buFont typeface="Times New Roman"/>
              <a:buAutoNum type="arabicParenR" startAt="2"/>
              <a:tabLst>
                <a:tab pos="204470" algn="l"/>
              </a:tabLst>
            </a:pPr>
            <a:r>
              <a:rPr dirty="0" smtClean="0" sz="1250" spc="80">
                <a:solidFill>
                  <a:srgbClr val="0C1F4D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C1F4D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1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C1F4D"/>
                </a:solidFill>
                <a:latin typeface="Times New Roman"/>
                <a:cs typeface="Times New Roman"/>
              </a:rPr>
              <a:t>stage:</a:t>
            </a:r>
            <a:r>
              <a:rPr dirty="0" smtClean="0" sz="125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ways.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typical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products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thematic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map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0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tables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files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become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GIS.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becomes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terrain.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4"/>
              </a:spcBef>
            </a:pPr>
            <a:endParaRPr sz="1200"/>
          </a:p>
          <a:p>
            <a:pPr algn="just" marL="12700" marR="12700" indent="438784">
              <a:lnSpc>
                <a:spcPct val="111500"/>
              </a:lnSpc>
            </a:pP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powerful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classifiers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statistic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6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6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which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commonly</a:t>
            </a:r>
            <a:r>
              <a:rPr dirty="0" smtClean="0" sz="1300" spc="-2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4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various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applications.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few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them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method,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method,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parallelepiped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method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14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likelihood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method,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modified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likelihood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method,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8aysian's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method,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decision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tree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classification,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discriminant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functions.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principles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working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algorithms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classifiers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available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almost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standard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books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details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provided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here.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3139" y="5492241"/>
            <a:ext cx="4469765" cy="8077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50">
                <a:solidFill>
                  <a:srgbClr val="0C1F4D"/>
                </a:solidFill>
                <a:latin typeface="Times New Roman"/>
                <a:cs typeface="Times New Roman"/>
              </a:rPr>
              <a:t>Advantages</a:t>
            </a:r>
            <a:r>
              <a:rPr dirty="0" smtClean="0" sz="1250" spc="11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C1F4D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C1F4D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250" spc="13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C1F4D"/>
                </a:solidFill>
                <a:latin typeface="Times New Roman"/>
                <a:cs typeface="Times New Roman"/>
              </a:rPr>
              <a:t>Classification: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"/>
              </a:spcBef>
            </a:pPr>
            <a:endParaRPr sz="1300"/>
          </a:p>
          <a:p>
            <a:pPr marL="12700" marR="12700" indent="438784">
              <a:lnSpc>
                <a:spcPct val="110800"/>
              </a:lnSpc>
              <a:tabLst>
                <a:tab pos="853440" algn="l"/>
                <a:tab pos="1740535" algn="l"/>
                <a:tab pos="2033270" algn="l"/>
                <a:tab pos="2892425" algn="l"/>
                <a:tab pos="3962400" algn="l"/>
              </a:tabLst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advantages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relative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classification</a:t>
            </a:r>
            <a:r>
              <a:rPr dirty="0" smtClean="0" sz="130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0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enumerated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follows: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592571" y="5869940"/>
            <a:ext cx="116268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95910" algn="l"/>
              </a:tabLst>
            </a:pP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unsupervised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93139" y="6459804"/>
            <a:ext cx="5791835" cy="2610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17780">
              <a:lnSpc>
                <a:spcPct val="111500"/>
              </a:lnSpc>
            </a:pP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1)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control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selected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menu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tailored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purpose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geographic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region.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quality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vitally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important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becomes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necessary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generate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purpose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comp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212121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with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same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compatible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neighboring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regions.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Under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circumstances,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unpredictable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i.e.,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identity,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size,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qualities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generated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inconvenient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unsuitable.</a:t>
            </a:r>
            <a:endParaRPr sz="1300">
              <a:latin typeface="Times New Roman"/>
              <a:cs typeface="Times New Roman"/>
            </a:endParaRPr>
          </a:p>
          <a:p>
            <a:pPr algn="just" marL="12700" marR="33020">
              <a:lnSpc>
                <a:spcPct val="110800"/>
              </a:lnSpc>
            </a:pP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3)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tied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areas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identit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y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1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determined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selecting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areas.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67"/>
              </a:spcBef>
            </a:pPr>
            <a:endParaRPr sz="1300"/>
          </a:p>
          <a:p>
            <a:pPr algn="just" marL="21590" marR="13970" indent="-9525">
              <a:lnSpc>
                <a:spcPct val="110800"/>
              </a:lnSpc>
            </a:pP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3)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faced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problem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matching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final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map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interest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93139" y="9079483"/>
            <a:ext cx="5361940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task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ha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0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effec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addressed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during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selecting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735571" y="9138157"/>
            <a:ext cx="454659" cy="5060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50" spc="65">
                <a:solidFill>
                  <a:srgbClr val="0C1F4D"/>
                </a:solidFill>
                <a:latin typeface="Times New Roman"/>
                <a:cs typeface="Times New Roman"/>
              </a:rPr>
              <a:t>60</a:t>
            </a:r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3139" y="421640"/>
            <a:ext cx="6253480" cy="92557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48895" marR="520700">
              <a:lnSpc>
                <a:spcPct val="100000"/>
              </a:lnSpc>
            </a:pPr>
            <a:r>
              <a:rPr dirty="0" smtClean="0" sz="1000" spc="25">
                <a:solidFill>
                  <a:srgbClr val="0E1F4D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D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E1F4D"/>
                </a:solidFill>
                <a:latin typeface="Times New Roman"/>
                <a:cs typeface="Times New Roman"/>
              </a:rPr>
              <a:t>                       </a:t>
            </a:r>
            <a:r>
              <a:rPr dirty="0" smtClean="0" sz="1000" spc="1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142">
                <a:solidFill>
                  <a:srgbClr val="1354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-82">
                <a:solidFill>
                  <a:srgbClr val="991118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104">
                <a:solidFill>
                  <a:srgbClr val="B10E13"/>
                </a:solidFill>
                <a:latin typeface="Times New Roman"/>
                <a:cs typeface="Times New Roman"/>
              </a:rPr>
              <a:t>u</a:t>
            </a:r>
            <a:r>
              <a:rPr dirty="0" smtClean="0" baseline="2777" sz="1500" spc="112">
                <a:solidFill>
                  <a:srgbClr val="B10E13"/>
                </a:solidFill>
                <a:latin typeface="Times New Roman"/>
                <a:cs typeface="Times New Roman"/>
              </a:rPr>
              <a:t>p</a:t>
            </a:r>
            <a:r>
              <a:rPr dirty="0" smtClean="0" baseline="2777" sz="1500" spc="-30">
                <a:solidFill>
                  <a:srgbClr val="991118"/>
                </a:solidFill>
                <a:latin typeface="Times New Roman"/>
                <a:cs typeface="Times New Roman"/>
              </a:rPr>
              <a:t>e</a:t>
            </a:r>
            <a:r>
              <a:rPr dirty="0" smtClean="0" baseline="2777" sz="1500" spc="142">
                <a:solidFill>
                  <a:srgbClr val="B10E13"/>
                </a:solidFill>
                <a:latin typeface="Times New Roman"/>
                <a:cs typeface="Times New Roman"/>
              </a:rPr>
              <a:t>r</a:t>
            </a:r>
            <a:r>
              <a:rPr dirty="0" smtClean="0" baseline="2777" sz="1500" spc="15">
                <a:solidFill>
                  <a:srgbClr val="991118"/>
                </a:solidFill>
                <a:latin typeface="Times New Roman"/>
                <a:cs typeface="Times New Roman"/>
              </a:rPr>
              <a:t>vised</a:t>
            </a:r>
            <a:r>
              <a:rPr dirty="0" smtClean="0" baseline="2777" sz="1500" spc="15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-157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0">
                <a:solidFill>
                  <a:srgbClr val="991118"/>
                </a:solidFill>
                <a:latin typeface="Times New Roman"/>
                <a:cs typeface="Times New Roman"/>
              </a:rPr>
              <a:t>Clas</a:t>
            </a:r>
            <a:r>
              <a:rPr dirty="0" smtClean="0" baseline="2777" sz="1500" spc="37">
                <a:solidFill>
                  <a:srgbClr val="991118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7">
                <a:solidFill>
                  <a:srgbClr val="B10E13"/>
                </a:solidFill>
                <a:latin typeface="Times New Roman"/>
                <a:cs typeface="Times New Roman"/>
              </a:rPr>
              <a:t>i</a:t>
            </a:r>
            <a:r>
              <a:rPr dirty="0" smtClean="0" baseline="2777" sz="1500" spc="60">
                <a:solidFill>
                  <a:srgbClr val="991118"/>
                </a:solidFill>
                <a:latin typeface="Times New Roman"/>
                <a:cs typeface="Times New Roman"/>
              </a:rPr>
              <a:t>fica</a:t>
            </a:r>
            <a:r>
              <a:rPr dirty="0" smtClean="0" baseline="2777" sz="1500" spc="-22">
                <a:solidFill>
                  <a:srgbClr val="991118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777" sz="1500" spc="7">
                <a:solidFill>
                  <a:srgbClr val="B10E13"/>
                </a:solidFill>
                <a:latin typeface="Times New Roman"/>
                <a:cs typeface="Times New Roman"/>
              </a:rPr>
              <a:t>i</a:t>
            </a:r>
            <a:r>
              <a:rPr dirty="0" smtClean="0" baseline="2777" sz="1500" spc="82">
                <a:solidFill>
                  <a:srgbClr val="991118"/>
                </a:solidFill>
                <a:latin typeface="Times New Roman"/>
                <a:cs typeface="Times New Roman"/>
              </a:rPr>
              <a:t>o</a:t>
            </a:r>
            <a:r>
              <a:rPr dirty="0" smtClean="0" baseline="2777" sz="1500" spc="37">
                <a:solidFill>
                  <a:srgbClr val="991118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777" sz="1500" spc="150">
                <a:solidFill>
                  <a:srgbClr val="135416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150">
                <a:solidFill>
                  <a:srgbClr val="135416"/>
                </a:solidFill>
                <a:latin typeface="Times New Roman"/>
                <a:cs typeface="Times New Roman"/>
              </a:rPr>
              <a:t>                        </a:t>
            </a:r>
            <a:r>
              <a:rPr dirty="0" smtClean="0" baseline="2777" sz="1500" spc="120">
                <a:solidFill>
                  <a:srgbClr val="1354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5">
                <a:solidFill>
                  <a:srgbClr val="0E1F4D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D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D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46"/>
              </a:spcBef>
            </a:pPr>
            <a:endParaRPr sz="500"/>
          </a:p>
          <a:p>
            <a:pPr algn="just" marL="12700" marR="483234">
              <a:lnSpc>
                <a:spcPct val="111900"/>
              </a:lnSpc>
            </a:pP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4)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operator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able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detect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serious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errors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examining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training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whether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correctly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classified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procedure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inaccurate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indicates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serious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problems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selection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training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data,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correct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training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does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always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indicate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correct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13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algn="just" marL="12700" marR="1968500">
              <a:lnSpc>
                <a:spcPct val="100000"/>
              </a:lnSpc>
            </a:pPr>
            <a:r>
              <a:rPr dirty="0" smtClean="0" sz="1250" spc="50">
                <a:solidFill>
                  <a:srgbClr val="0E1F4D"/>
                </a:solidFill>
                <a:latin typeface="Times New Roman"/>
                <a:cs typeface="Times New Roman"/>
              </a:rPr>
              <a:t>Disadvantages</a:t>
            </a:r>
            <a:r>
              <a:rPr dirty="0" smtClean="0" sz="1250" spc="5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E1F4D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E1F4D"/>
                </a:solidFill>
                <a:latin typeface="Times New Roman"/>
                <a:cs typeface="Times New Roman"/>
              </a:rPr>
              <a:t>Limitations</a:t>
            </a:r>
            <a:r>
              <a:rPr dirty="0" smtClean="0" sz="1250" spc="135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E1F4D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E1F4D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250" spc="75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E1F4D"/>
                </a:solidFill>
                <a:latin typeface="Times New Roman"/>
                <a:cs typeface="Times New Roman"/>
              </a:rPr>
              <a:t>Classification: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46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marL="451484">
              <a:lnSpc>
                <a:spcPct val="10000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disadvantages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numerous: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2"/>
              </a:spcBef>
            </a:pPr>
            <a:endParaRPr sz="1200"/>
          </a:p>
          <a:p>
            <a:pPr algn="just" marL="12700" marR="483234" indent="17780">
              <a:lnSpc>
                <a:spcPct val="112300"/>
              </a:lnSpc>
            </a:pPr>
            <a:r>
              <a:rPr dirty="0" smtClean="0" sz="1200" spc="15">
                <a:solidFill>
                  <a:srgbClr val="080808"/>
                </a:solidFill>
                <a:latin typeface="Arial"/>
                <a:cs typeface="Arial"/>
              </a:rPr>
              <a:t>1)</a:t>
            </a:r>
            <a:r>
              <a:rPr dirty="0" smtClean="0" sz="1200" spc="7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analyst,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effect,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imposes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structure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recall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searches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1C1C1C"/>
                </a:solidFill>
                <a:latin typeface="Times New Roman"/>
                <a:cs typeface="Times New Roman"/>
              </a:rPr>
              <a:t>"natural"</a:t>
            </a:r>
            <a:r>
              <a:rPr dirty="0" smtClean="0" sz="1300" spc="15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operator-defined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match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natural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exist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therefore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distinct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well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multidimensional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space.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8"/>
              </a:spcBef>
            </a:pPr>
            <a:endParaRPr sz="1200"/>
          </a:p>
          <a:p>
            <a:pPr algn="just" marL="12700" marR="481965">
              <a:lnSpc>
                <a:spcPct val="111900"/>
              </a:lnSpc>
              <a:buClr>
                <a:srgbClr val="080808"/>
              </a:buClr>
              <a:buFont typeface="Times New Roman"/>
              <a:buAutoNum type="arabicParenR" startAt="2"/>
              <a:tabLst>
                <a:tab pos="204470" algn="l"/>
              </a:tabLst>
            </a:pP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primarily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reference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and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secondarily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reference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properties.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20">
                <a:solidFill>
                  <a:srgbClr val="080808"/>
                </a:solidFill>
                <a:latin typeface="Arial"/>
                <a:cs typeface="Arial"/>
              </a:rPr>
              <a:t>"</a:t>
            </a:r>
            <a:r>
              <a:rPr dirty="0" smtClean="0" sz="1200" spc="75">
                <a:solidFill>
                  <a:srgbClr val="080808"/>
                </a:solidFill>
                <a:latin typeface="Arial"/>
                <a:cs typeface="Arial"/>
              </a:rPr>
              <a:t>1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00%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forest"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accurate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1C1C1C"/>
                </a:solidFill>
                <a:latin typeface="Times New Roman"/>
                <a:cs typeface="Times New Roman"/>
              </a:rPr>
              <a:t>"forest"</a:t>
            </a:r>
            <a:r>
              <a:rPr dirty="0" smtClean="0" sz="1300" spc="-15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designation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still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very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diverse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density,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age,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shadowing,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like,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therefore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poor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59"/>
              </a:spcBef>
              <a:buClr>
                <a:srgbClr val="080808"/>
              </a:buClr>
              <a:buFont typeface="Times New Roman"/>
              <a:buAutoNum type="arabicParenR" startAt="2"/>
            </a:pPr>
            <a:endParaRPr sz="1200"/>
          </a:p>
          <a:p>
            <a:pPr algn="just" marL="12700" marR="482600">
              <a:lnSpc>
                <a:spcPct val="113100"/>
              </a:lnSpc>
              <a:buClr>
                <a:srgbClr val="080808"/>
              </a:buClr>
              <a:buFont typeface="Times New Roman"/>
              <a:buAutoNum type="arabicParenR" startAt="2"/>
              <a:tabLst>
                <a:tab pos="241300" algn="l"/>
              </a:tabLst>
            </a:pP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selected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analyst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representative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conditions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encountered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throughout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true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despite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best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efforts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analyst,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especially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ifthe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classified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large,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complex,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inaccessible.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2"/>
              </a:spcBef>
              <a:buClr>
                <a:srgbClr val="080808"/>
              </a:buClr>
              <a:buFont typeface="Times New Roman"/>
              <a:buAutoNum type="arabicParenR" startAt="2"/>
            </a:pPr>
            <a:endParaRPr sz="1200"/>
          </a:p>
          <a:p>
            <a:pPr algn="just" marL="12700" marR="483870">
              <a:lnSpc>
                <a:spcPct val="112300"/>
              </a:lnSpc>
              <a:buClr>
                <a:srgbClr val="080808"/>
              </a:buClr>
              <a:buFont typeface="Times New Roman"/>
              <a:buAutoNum type="arabicParenR" startAt="2"/>
              <a:tabLst>
                <a:tab pos="204470" algn="l"/>
              </a:tabLst>
            </a:pP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Conscientious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selection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time-consuming,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expensive</a:t>
            </a:r>
            <a:r>
              <a:rPr dirty="0" smtClean="0" sz="1300" spc="-1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33333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0">
                <a:solidFill>
                  <a:srgbClr val="33333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tedious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undertaking,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even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ample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resources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hand.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experience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problems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matching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prospective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training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areas 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maps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aerial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photographs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classified.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59"/>
              </a:spcBef>
              <a:buClr>
                <a:srgbClr val="080808"/>
              </a:buClr>
              <a:buFont typeface="Times New Roman"/>
              <a:buAutoNum type="arabicParenR" startAt="2"/>
            </a:pPr>
            <a:endParaRPr sz="1200"/>
          </a:p>
          <a:p>
            <a:pPr algn="just" marL="12700" marR="477520" indent="8890">
              <a:lnSpc>
                <a:spcPct val="113100"/>
              </a:lnSpc>
              <a:buClr>
                <a:srgbClr val="080808"/>
              </a:buClr>
              <a:buFont typeface="Times New Roman"/>
              <a:buAutoNum type="arabicParenR" startAt="2"/>
              <a:tabLst>
                <a:tab pos="231775" algn="l"/>
              </a:tabLst>
            </a:pP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able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recognize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special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unique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categories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data,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possibly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occupy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very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1C1C1C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300" spc="85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14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algn="just" marL="12700" marR="5172075">
              <a:lnSpc>
                <a:spcPct val="100000"/>
              </a:lnSpc>
            </a:pPr>
            <a:r>
              <a:rPr dirty="0" smtClean="0" sz="1250" spc="80">
                <a:solidFill>
                  <a:srgbClr val="0E1F4D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25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E1F4D"/>
                </a:solidFill>
                <a:latin typeface="Times New Roman"/>
                <a:cs typeface="Times New Roman"/>
              </a:rPr>
              <a:t>Data: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77"/>
              </a:spcBef>
            </a:pPr>
            <a:endParaRPr sz="1300"/>
          </a:p>
          <a:p>
            <a:pPr algn="just" marL="12700" marR="461009" indent="438784">
              <a:lnSpc>
                <a:spcPct val="110800"/>
              </a:lnSpc>
            </a:pP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fields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known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identity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delineated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1mage,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specifying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corner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square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rectangular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column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numbers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coordinate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system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must,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course,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know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correct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26"/>
              </a:spcBef>
            </a:pPr>
            <a:endParaRPr sz="750"/>
          </a:p>
          <a:p>
            <a:pPr algn="r" marR="12700">
              <a:lnSpc>
                <a:spcPct val="100000"/>
              </a:lnSpc>
            </a:pPr>
            <a:r>
              <a:rPr dirty="0" smtClean="0" sz="3500" spc="-190">
                <a:solidFill>
                  <a:srgbClr val="0E1F4D"/>
                </a:solidFill>
                <a:latin typeface="Courier New"/>
                <a:cs typeface="Courier New"/>
              </a:rPr>
              <a:t>61</a:t>
            </a:r>
            <a:endParaRPr sz="35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43327" y="3913632"/>
            <a:ext cx="3169920" cy="25115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87044" y="415290"/>
            <a:ext cx="5795645" cy="33350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2152015" algn="l"/>
                <a:tab pos="4462145" algn="l"/>
              </a:tabLst>
            </a:pP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645" sz="1575" spc="-30">
                <a:solidFill>
                  <a:srgbClr val="16501D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-89">
                <a:solidFill>
                  <a:srgbClr val="901115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52">
                <a:solidFill>
                  <a:srgbClr val="AC050C"/>
                </a:solidFill>
                <a:latin typeface="Times New Roman"/>
                <a:cs typeface="Times New Roman"/>
              </a:rPr>
              <a:t>u</a:t>
            </a:r>
            <a:r>
              <a:rPr dirty="0" smtClean="0" baseline="2645" sz="1575" spc="165">
                <a:solidFill>
                  <a:srgbClr val="AC050C"/>
                </a:solidFill>
                <a:latin typeface="Times New Roman"/>
                <a:cs typeface="Times New Roman"/>
              </a:rPr>
              <a:t>p</a:t>
            </a:r>
            <a:r>
              <a:rPr dirty="0" smtClean="0" baseline="2645" sz="1575" spc="0">
                <a:solidFill>
                  <a:srgbClr val="901115"/>
                </a:solidFill>
                <a:latin typeface="Times New Roman"/>
                <a:cs typeface="Times New Roman"/>
              </a:rPr>
              <a:t>ervis</a:t>
            </a:r>
            <a:r>
              <a:rPr dirty="0" smtClean="0" baseline="2645" sz="1575" spc="52">
                <a:solidFill>
                  <a:srgbClr val="901115"/>
                </a:solidFill>
                <a:latin typeface="Times New Roman"/>
                <a:cs typeface="Times New Roman"/>
              </a:rPr>
              <a:t>e</a:t>
            </a:r>
            <a:r>
              <a:rPr dirty="0" smtClean="0" baseline="2645" sz="1575" spc="37">
                <a:solidFill>
                  <a:srgbClr val="AC050C"/>
                </a:solidFill>
                <a:latin typeface="Times New Roman"/>
                <a:cs typeface="Times New Roman"/>
              </a:rPr>
              <a:t>d</a:t>
            </a:r>
            <a:r>
              <a:rPr dirty="0" smtClean="0" baseline="2645" sz="1575" spc="37">
                <a:solidFill>
                  <a:srgbClr val="AC050C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0">
                <a:solidFill>
                  <a:srgbClr val="791A23"/>
                </a:solidFill>
                <a:latin typeface="Times New Roman"/>
                <a:cs typeface="Times New Roman"/>
              </a:rPr>
              <a:t>Classificati</a:t>
            </a:r>
            <a:r>
              <a:rPr dirty="0" smtClean="0" baseline="2645" sz="1575" spc="52">
                <a:solidFill>
                  <a:srgbClr val="791A23"/>
                </a:solidFill>
                <a:latin typeface="Times New Roman"/>
                <a:cs typeface="Times New Roman"/>
              </a:rPr>
              <a:t>o</a:t>
            </a:r>
            <a:r>
              <a:rPr dirty="0" smtClean="0" baseline="2645" sz="1575" spc="0">
                <a:solidFill>
                  <a:srgbClr val="AC050C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645" sz="1575" spc="82">
                <a:solidFill>
                  <a:srgbClr val="16501D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6501D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0C1A44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4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7"/>
              </a:spcBef>
            </a:pPr>
            <a:endParaRPr sz="550"/>
          </a:p>
          <a:p>
            <a:pPr algn="just" marL="12700" marR="12700" indent="474980">
              <a:lnSpc>
                <a:spcPct val="1159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begins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assembling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studying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maps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aerial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photographs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classified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investigating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selected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sites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field.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Here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assume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field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experience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studied,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familiar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problem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address,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conducted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necessary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field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observations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prior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initiating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actual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selection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identified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category,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guidelines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outlined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below.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objective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identify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accurately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variation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present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presented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below,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fields,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composed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pixels,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categories.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Here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shaded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figures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fields,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positioned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carefully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estimate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class,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depicted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histograms.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provides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basis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remaining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outside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fields.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40355" y="6456171"/>
            <a:ext cx="337820" cy="189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-50">
                <a:solidFill>
                  <a:srgbClr val="2A2A2A"/>
                </a:solidFill>
                <a:latin typeface="Courier New"/>
                <a:cs typeface="Courier New"/>
              </a:rPr>
              <a:t>DARK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27908" y="6482079"/>
            <a:ext cx="711835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5">
                <a:solidFill>
                  <a:srgbClr val="181A26"/>
                </a:solidFill>
                <a:latin typeface="Arial"/>
                <a:cs typeface="Arial"/>
              </a:rPr>
              <a:t>BRIGHTNESS</a:t>
            </a:r>
            <a:endParaRPr sz="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644644" y="6475984"/>
            <a:ext cx="436245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30">
                <a:solidFill>
                  <a:srgbClr val="2A2A2A"/>
                </a:solidFill>
                <a:latin typeface="Arial"/>
                <a:cs typeface="Arial"/>
              </a:rPr>
              <a:t>BRIGHT</a:t>
            </a:r>
            <a:endParaRPr sz="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93139" y="6839457"/>
            <a:ext cx="5789295" cy="2092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3291840">
              <a:lnSpc>
                <a:spcPct val="100000"/>
              </a:lnSpc>
            </a:pPr>
            <a:r>
              <a:rPr dirty="0" smtClean="0" sz="1250" spc="65">
                <a:solidFill>
                  <a:srgbClr val="0C1A44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250" spc="8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C1A44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7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C1A44"/>
                </a:solidFill>
                <a:latin typeface="Times New Roman"/>
                <a:cs typeface="Times New Roman"/>
              </a:rPr>
              <a:t>T1·aining</a:t>
            </a:r>
            <a:r>
              <a:rPr dirty="0" smtClean="0" sz="1250" spc="9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C1A44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375">
                <a:solidFill>
                  <a:srgbClr val="0C1A44"/>
                </a:solidFill>
                <a:latin typeface="Times New Roman"/>
                <a:cs typeface="Times New Roman"/>
              </a:rPr>
              <a:t>1</a:t>
            </a:r>
            <a:r>
              <a:rPr dirty="0" smtClean="0" sz="1250" spc="-385">
                <a:solidFill>
                  <a:srgbClr val="181A26"/>
                </a:solidFill>
                <a:latin typeface="Times New Roman"/>
                <a:cs typeface="Times New Roman"/>
              </a:rPr>
              <a:t>·</a:t>
            </a:r>
            <a:r>
              <a:rPr dirty="0" smtClean="0" sz="1250" spc="65">
                <a:solidFill>
                  <a:srgbClr val="0C1A44"/>
                </a:solidFill>
                <a:latin typeface="Times New Roman"/>
                <a:cs typeface="Times New Roman"/>
              </a:rPr>
              <a:t>ea</a:t>
            </a:r>
            <a:r>
              <a:rPr dirty="0" smtClean="0" sz="1250" spc="30">
                <a:solidFill>
                  <a:srgbClr val="0C1A44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250">
                <a:solidFill>
                  <a:srgbClr val="181A26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64"/>
              </a:spcBef>
            </a:pPr>
            <a:endParaRPr sz="1200"/>
          </a:p>
          <a:p>
            <a:pPr algn="just" marL="12700" marR="12700" indent="5715">
              <a:lnSpc>
                <a:spcPct val="117300"/>
              </a:lnSpc>
            </a:pPr>
            <a:r>
              <a:rPr dirty="0" smtClean="0" sz="1050" spc="125">
                <a:solidFill>
                  <a:srgbClr val="0C1A44"/>
                </a:solidFill>
                <a:latin typeface="Arial"/>
                <a:cs typeface="Arial"/>
              </a:rPr>
              <a:t>1)</a:t>
            </a:r>
            <a:r>
              <a:rPr dirty="0" smtClean="0" sz="1050" spc="-40">
                <a:solidFill>
                  <a:srgbClr val="0C1A44"/>
                </a:solidFill>
                <a:latin typeface="Arial"/>
                <a:cs typeface="Arial"/>
              </a:rPr>
              <a:t> </a:t>
            </a:r>
            <a:r>
              <a:rPr dirty="0" smtClean="0" sz="1250" spc="80">
                <a:solidFill>
                  <a:srgbClr val="0C1A44"/>
                </a:solidFill>
                <a:latin typeface="Times New Roman"/>
                <a:cs typeface="Times New Roman"/>
              </a:rPr>
              <a:t>Nu</a:t>
            </a:r>
            <a:r>
              <a:rPr dirty="0" smtClean="0" sz="1250" spc="75" u="sng">
                <a:solidFill>
                  <a:srgbClr val="0C1A44"/>
                </a:solidFill>
                <a:latin typeface="Times New Roman"/>
                <a:cs typeface="Times New Roman"/>
              </a:rPr>
              <a:t>mb</a:t>
            </a:r>
            <a:r>
              <a:rPr dirty="0" smtClean="0" sz="1250" spc="45">
                <a:solidFill>
                  <a:srgbClr val="0C1A44"/>
                </a:solidFill>
                <a:latin typeface="Times New Roman"/>
                <a:cs typeface="Times New Roman"/>
              </a:rPr>
              <a:t>ers</a:t>
            </a:r>
            <a:r>
              <a:rPr dirty="0" smtClean="0" sz="1250" spc="12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C1A44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C1A44"/>
                </a:solidFill>
                <a:latin typeface="Times New Roman"/>
                <a:cs typeface="Times New Roman"/>
              </a:rPr>
              <a:t>Pixels:</a:t>
            </a:r>
            <a:r>
              <a:rPr dirty="0" smtClean="0" sz="1250" spc="14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concern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overall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selected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category;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general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guideline,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operator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ensure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individual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category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provide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total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least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10</a:t>
            </a:r>
            <a:r>
              <a:rPr dirty="0" smtClean="0" sz="1250" spc="180">
                <a:solidFill>
                  <a:srgbClr val="030303"/>
                </a:solidFill>
                <a:latin typeface="Times New Roman"/>
                <a:cs typeface="Times New Roman"/>
              </a:rPr>
              <a:t>0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category.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47"/>
              </a:spcBef>
            </a:pPr>
            <a:endParaRPr sz="1200"/>
          </a:p>
          <a:p>
            <a:pPr algn="just" marL="12700" marR="20955">
              <a:lnSpc>
                <a:spcPct val="118400"/>
              </a:lnSpc>
            </a:pPr>
            <a:r>
              <a:rPr dirty="0" smtClean="0" sz="1250" spc="40">
                <a:solidFill>
                  <a:srgbClr val="0C1A44"/>
                </a:solidFill>
                <a:latin typeface="Times New Roman"/>
                <a:cs typeface="Times New Roman"/>
              </a:rPr>
              <a:t>2)</a:t>
            </a:r>
            <a:r>
              <a:rPr dirty="0" smtClean="0" sz="1250" spc="9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C1A44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20" u="sng">
                <a:solidFill>
                  <a:srgbClr val="0C1A44"/>
                </a:solidFill>
                <a:latin typeface="Times New Roman"/>
                <a:cs typeface="Times New Roman"/>
              </a:rPr>
              <a:t>iz</a:t>
            </a:r>
            <a:r>
              <a:rPr dirty="0" smtClean="0" sz="1250" spc="50" u="sng">
                <a:solidFill>
                  <a:srgbClr val="0C1A44"/>
                </a:solidFill>
                <a:latin typeface="Times New Roman"/>
                <a:cs typeface="Times New Roman"/>
              </a:rPr>
              <a:t>e</a:t>
            </a:r>
            <a:r>
              <a:rPr dirty="0" smtClean="0" sz="1250" spc="250">
                <a:solidFill>
                  <a:srgbClr val="181A26"/>
                </a:solidFill>
                <a:latin typeface="Times New Roman"/>
                <a:cs typeface="Times New Roman"/>
              </a:rPr>
              <a:t>:</a:t>
            </a:r>
            <a:r>
              <a:rPr dirty="0" smtClean="0" sz="1250" spc="-100">
                <a:solidFill>
                  <a:srgbClr val="181A2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sizes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important.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large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enough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provide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accurate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estimates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class.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Therefore,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group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include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enough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reliable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estimates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93139" y="8948673"/>
            <a:ext cx="5776595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hence,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00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suggested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above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87044" y="8932926"/>
            <a:ext cx="6190615" cy="4889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Individual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not,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hand,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too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big,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large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ten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d</a:t>
            </a:r>
            <a:r>
              <a:rPr dirty="0" smtClean="0" sz="1250" spc="1055">
                <a:solidFill>
                  <a:srgbClr val="0C1A44"/>
                </a:solidFill>
                <a:latin typeface="Times New Roman"/>
                <a:cs typeface="Times New Roman"/>
              </a:rPr>
              <a:t>6</a:t>
            </a:r>
            <a:r>
              <a:rPr dirty="0" smtClean="0" sz="3150" spc="-105">
                <a:solidFill>
                  <a:srgbClr val="0C1A44"/>
                </a:solidFill>
                <a:latin typeface="Arial"/>
                <a:cs typeface="Arial"/>
              </a:rPr>
              <a:t>2</a:t>
            </a:r>
            <a:endParaRPr sz="31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2950" spc="30" b="1">
                <a:solidFill>
                  <a:srgbClr val="0C1A44"/>
                </a:solidFill>
                <a:latin typeface="Arial"/>
                <a:cs typeface="Arial"/>
              </a:rPr>
              <a:t>63</a:t>
            </a:r>
            <a:endParaRPr sz="295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421640"/>
            <a:ext cx="5791200" cy="89230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48895" marR="57785">
              <a:lnSpc>
                <a:spcPct val="100000"/>
              </a:lnSpc>
            </a:pPr>
            <a:r>
              <a:rPr dirty="0" smtClean="0" sz="1000" spc="25">
                <a:solidFill>
                  <a:srgbClr val="0E1F4B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B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B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E1F4B"/>
                </a:solidFill>
                <a:latin typeface="Times New Roman"/>
                <a:cs typeface="Times New Roman"/>
              </a:rPr>
              <a:t>                       </a:t>
            </a:r>
            <a:r>
              <a:rPr dirty="0" smtClean="0" sz="1000" spc="1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142">
                <a:solidFill>
                  <a:srgbClr val="1354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-82">
                <a:solidFill>
                  <a:srgbClr val="991118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104">
                <a:solidFill>
                  <a:srgbClr val="B10E13"/>
                </a:solidFill>
                <a:latin typeface="Times New Roman"/>
                <a:cs typeface="Times New Roman"/>
              </a:rPr>
              <a:t>u</a:t>
            </a:r>
            <a:r>
              <a:rPr dirty="0" smtClean="0" baseline="2777" sz="1500" spc="112">
                <a:solidFill>
                  <a:srgbClr val="B10E13"/>
                </a:solidFill>
                <a:latin typeface="Times New Roman"/>
                <a:cs typeface="Times New Roman"/>
              </a:rPr>
              <a:t>p</a:t>
            </a:r>
            <a:r>
              <a:rPr dirty="0" smtClean="0" baseline="2777" sz="1500" spc="-30">
                <a:solidFill>
                  <a:srgbClr val="991118"/>
                </a:solidFill>
                <a:latin typeface="Times New Roman"/>
                <a:cs typeface="Times New Roman"/>
              </a:rPr>
              <a:t>e</a:t>
            </a:r>
            <a:r>
              <a:rPr dirty="0" smtClean="0" baseline="2777" sz="1500" spc="142">
                <a:solidFill>
                  <a:srgbClr val="B10E13"/>
                </a:solidFill>
                <a:latin typeface="Times New Roman"/>
                <a:cs typeface="Times New Roman"/>
              </a:rPr>
              <a:t>r</a:t>
            </a:r>
            <a:r>
              <a:rPr dirty="0" smtClean="0" baseline="2777" sz="1500" spc="15">
                <a:solidFill>
                  <a:srgbClr val="991118"/>
                </a:solidFill>
                <a:latin typeface="Times New Roman"/>
                <a:cs typeface="Times New Roman"/>
              </a:rPr>
              <a:t>vised</a:t>
            </a:r>
            <a:r>
              <a:rPr dirty="0" smtClean="0" baseline="2777" sz="1500" spc="15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-157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0">
                <a:solidFill>
                  <a:srgbClr val="991118"/>
                </a:solidFill>
                <a:latin typeface="Times New Roman"/>
                <a:cs typeface="Times New Roman"/>
              </a:rPr>
              <a:t>Clas</a:t>
            </a:r>
            <a:r>
              <a:rPr dirty="0" smtClean="0" baseline="2777" sz="1500" spc="37">
                <a:solidFill>
                  <a:srgbClr val="991118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7">
                <a:solidFill>
                  <a:srgbClr val="B10E13"/>
                </a:solidFill>
                <a:latin typeface="Times New Roman"/>
                <a:cs typeface="Times New Roman"/>
              </a:rPr>
              <a:t>i</a:t>
            </a:r>
            <a:r>
              <a:rPr dirty="0" smtClean="0" baseline="2777" sz="1500" spc="60">
                <a:solidFill>
                  <a:srgbClr val="991118"/>
                </a:solidFill>
                <a:latin typeface="Times New Roman"/>
                <a:cs typeface="Times New Roman"/>
              </a:rPr>
              <a:t>fica</a:t>
            </a:r>
            <a:r>
              <a:rPr dirty="0" smtClean="0" baseline="2777" sz="1500" spc="-22">
                <a:solidFill>
                  <a:srgbClr val="991118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777" sz="1500" spc="7">
                <a:solidFill>
                  <a:srgbClr val="B10E13"/>
                </a:solidFill>
                <a:latin typeface="Times New Roman"/>
                <a:cs typeface="Times New Roman"/>
              </a:rPr>
              <a:t>i</a:t>
            </a:r>
            <a:r>
              <a:rPr dirty="0" smtClean="0" baseline="2777" sz="1500" spc="82">
                <a:solidFill>
                  <a:srgbClr val="991118"/>
                </a:solidFill>
                <a:latin typeface="Times New Roman"/>
                <a:cs typeface="Times New Roman"/>
              </a:rPr>
              <a:t>o</a:t>
            </a:r>
            <a:r>
              <a:rPr dirty="0" smtClean="0" baseline="2777" sz="1500" spc="37">
                <a:solidFill>
                  <a:srgbClr val="991118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777" sz="1500" spc="150">
                <a:solidFill>
                  <a:srgbClr val="135416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150">
                <a:solidFill>
                  <a:srgbClr val="135416"/>
                </a:solidFill>
                <a:latin typeface="Times New Roman"/>
                <a:cs typeface="Times New Roman"/>
              </a:rPr>
              <a:t>                        </a:t>
            </a:r>
            <a:r>
              <a:rPr dirty="0" smtClean="0" baseline="2777" sz="1500" spc="120">
                <a:solidFill>
                  <a:srgbClr val="1354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E1F4B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B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E1F4B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B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5"/>
              </a:spcBef>
            </a:pPr>
            <a:endParaRPr sz="550"/>
          </a:p>
          <a:p>
            <a:pPr algn="just" marL="12700" marR="16510">
              <a:lnSpc>
                <a:spcPct val="111300"/>
              </a:lnSpc>
            </a:pP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include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undesirable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variation.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total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formed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field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individual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much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smaller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total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recommendation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individual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least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4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ha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(10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acres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size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b</a:t>
            </a:r>
            <a:r>
              <a:rPr dirty="0" smtClean="0" sz="1300" spc="-5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olute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preferably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include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16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ha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40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acres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difficult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locate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accurately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accumulate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adequate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total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pixels,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devote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time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definition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additional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training 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fields.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Conversely,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large 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increases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opportunity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inclusion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inhomogeneities.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0"/>
              </a:spcBef>
            </a:pPr>
            <a:endParaRPr sz="1300"/>
          </a:p>
          <a:p>
            <a:pPr algn="just" marL="12700" marR="19685">
              <a:lnSpc>
                <a:spcPct val="111900"/>
              </a:lnSpc>
            </a:pPr>
            <a:r>
              <a:rPr dirty="0" smtClean="0" sz="1300" spc="30" b="1" u="heavy">
                <a:solidFill>
                  <a:srgbClr val="0E1F4B"/>
                </a:solidFill>
                <a:latin typeface="Times New Roman"/>
                <a:cs typeface="Times New Roman"/>
              </a:rPr>
              <a:t>3</a:t>
            </a:r>
            <a:r>
              <a:rPr dirty="0" smtClean="0" sz="1300" spc="20" b="1" u="heavy">
                <a:solidFill>
                  <a:srgbClr val="0E1F4B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20" b="1" u="heavy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 b="1" u="heavy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 b="1" u="heavy">
                <a:solidFill>
                  <a:srgbClr val="0E1F4B"/>
                </a:solidFill>
                <a:latin typeface="Times New Roman"/>
                <a:cs typeface="Times New Roman"/>
              </a:rPr>
              <a:t>Shape:</a:t>
            </a:r>
            <a:r>
              <a:rPr dirty="0" smtClean="0" sz="1300" spc="-15" b="1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 b="1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shapes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important,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provided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shape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does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prohibit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accurate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delineation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positioning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correct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outlines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images.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easiest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define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square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rectangular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shapes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minimize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vertices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specifie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7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bothersome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task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analyst.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9"/>
              </a:spcBef>
            </a:pPr>
            <a:endParaRPr sz="1200"/>
          </a:p>
          <a:p>
            <a:pPr algn="just" marL="12700" marR="14604">
              <a:lnSpc>
                <a:spcPct val="111800"/>
              </a:lnSpc>
              <a:buClr>
                <a:srgbClr val="0E1F4B"/>
              </a:buClr>
              <a:buFont typeface="Times New Roman"/>
              <a:buAutoNum type="arabicParenR" startAt="4"/>
              <a:tabLst>
                <a:tab pos="259079" algn="l"/>
              </a:tabLst>
            </a:pPr>
            <a:r>
              <a:rPr dirty="0" smtClean="0" sz="1250" spc="5" b="1" u="sng">
                <a:solidFill>
                  <a:srgbClr val="0E1F4B"/>
                </a:solidFill>
                <a:latin typeface="Times New Roman"/>
                <a:cs typeface="Times New Roman"/>
              </a:rPr>
              <a:t>Lo</a:t>
            </a:r>
            <a:r>
              <a:rPr dirty="0" smtClean="0" sz="1250" spc="5" b="1">
                <a:solidFill>
                  <a:srgbClr val="0E1F4B"/>
                </a:solidFill>
                <a:latin typeface="Times New Roman"/>
                <a:cs typeface="Times New Roman"/>
              </a:rPr>
              <a:t>cation:</a:t>
            </a:r>
            <a:r>
              <a:rPr dirty="0" smtClean="0" sz="1250" spc="5" b="1">
                <a:solidFill>
                  <a:srgbClr val="0E1F4B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0" b="1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Location 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300" spc="-2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category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positioned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throughout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must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positioned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favor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accurate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convenient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transfer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outlines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maps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aerial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photographs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intended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variation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clustered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favored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typify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conditions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encountered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throughout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whole.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desirable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direct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field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observations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selection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tr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5">
                <a:solidFill>
                  <a:srgbClr val="212121"/>
                </a:solidFill>
                <a:latin typeface="Times New Roman"/>
                <a:cs typeface="Times New Roman"/>
              </a:rPr>
              <a:t>i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data,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requirement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even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conflicts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practical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constraints,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practical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visit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inaccessible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sites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seem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good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areas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aerial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observation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good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maps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aerial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photographs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provide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basis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accurate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delineation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training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cannot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inspected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field.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practices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soun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1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avoid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development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cavalier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approach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selection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depends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completely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indirect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evidence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situations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direct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observation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feasible.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5"/>
              </a:spcBef>
              <a:buClr>
                <a:srgbClr val="0E1F4B"/>
              </a:buClr>
              <a:buFont typeface="Times New Roman"/>
              <a:buAutoNum type="arabicParenR" startAt="4"/>
            </a:pPr>
            <a:endParaRPr sz="1200"/>
          </a:p>
          <a:p>
            <a:pPr algn="just" marL="12700" marR="12700">
              <a:lnSpc>
                <a:spcPct val="112100"/>
              </a:lnSpc>
              <a:buClr>
                <a:srgbClr val="0E1F4B"/>
              </a:buClr>
              <a:buFont typeface="Times New Roman"/>
              <a:buAutoNum type="arabicParenR" startAt="4"/>
              <a:tabLst>
                <a:tab pos="250190" algn="l"/>
              </a:tabLst>
            </a:pPr>
            <a:r>
              <a:rPr dirty="0" smtClean="0" sz="1250" spc="5" b="1">
                <a:solidFill>
                  <a:srgbClr val="0E1F4B"/>
                </a:solidFill>
                <a:latin typeface="Times New Roman"/>
                <a:cs typeface="Times New Roman"/>
              </a:rPr>
              <a:t>Nu</a:t>
            </a:r>
            <a:r>
              <a:rPr dirty="0" smtClean="0" sz="1250" spc="5" b="1" u="sng">
                <a:solidFill>
                  <a:srgbClr val="0E1F4B"/>
                </a:solidFill>
                <a:latin typeface="Times New Roman"/>
                <a:cs typeface="Times New Roman"/>
              </a:rPr>
              <a:t>mb</a:t>
            </a:r>
            <a:r>
              <a:rPr dirty="0" smtClean="0" sz="1250" spc="5" b="1">
                <a:solidFill>
                  <a:srgbClr val="0E1F4B"/>
                </a:solidFill>
                <a:latin typeface="Times New Roman"/>
                <a:cs typeface="Times New Roman"/>
              </a:rPr>
              <a:t>er:  </a:t>
            </a:r>
            <a:r>
              <a:rPr dirty="0" smtClean="0" sz="1250" spc="-85" b="1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optimum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training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depends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mapped</a:t>
            </a:r>
            <a:r>
              <a:rPr dirty="0" smtClean="0" sz="1300" spc="-1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1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diversity</a:t>
            </a:r>
            <a:r>
              <a:rPr dirty="0" smtClean="0" sz="130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resources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devoted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delineating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training 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areas.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Ideally,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category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subclass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(5-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0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-5">
                <a:solidFill>
                  <a:srgbClr val="212121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ure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category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represented.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informational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spectrally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divers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100">
                <a:solidFill>
                  <a:srgbClr val="21212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3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necessary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sets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category,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due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presence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subclasses.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Selection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multiple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desirable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later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80160" y="3938015"/>
            <a:ext cx="2255519" cy="13411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3742944" y="3962400"/>
            <a:ext cx="2548128" cy="13289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87044" y="415290"/>
            <a:ext cx="5796915" cy="32315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48895" marR="53340">
              <a:lnSpc>
                <a:spcPct val="100000"/>
              </a:lnSpc>
            </a:pP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                      </a:t>
            </a:r>
            <a:r>
              <a:rPr dirty="0" smtClean="0" sz="1050" spc="2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30">
                <a:solidFill>
                  <a:srgbClr val="16501D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-89">
                <a:solidFill>
                  <a:srgbClr val="901115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52">
                <a:solidFill>
                  <a:srgbClr val="AC050C"/>
                </a:solidFill>
                <a:latin typeface="Times New Roman"/>
                <a:cs typeface="Times New Roman"/>
              </a:rPr>
              <a:t>u</a:t>
            </a:r>
            <a:r>
              <a:rPr dirty="0" smtClean="0" baseline="2645" sz="1575" spc="165">
                <a:solidFill>
                  <a:srgbClr val="AC050C"/>
                </a:solidFill>
                <a:latin typeface="Times New Roman"/>
                <a:cs typeface="Times New Roman"/>
              </a:rPr>
              <a:t>p</a:t>
            </a:r>
            <a:r>
              <a:rPr dirty="0" smtClean="0" baseline="2645" sz="1575" spc="0">
                <a:solidFill>
                  <a:srgbClr val="901115"/>
                </a:solidFill>
                <a:latin typeface="Times New Roman"/>
                <a:cs typeface="Times New Roman"/>
              </a:rPr>
              <a:t>ervis</a:t>
            </a:r>
            <a:r>
              <a:rPr dirty="0" smtClean="0" baseline="2645" sz="1575" spc="52">
                <a:solidFill>
                  <a:srgbClr val="901115"/>
                </a:solidFill>
                <a:latin typeface="Times New Roman"/>
                <a:cs typeface="Times New Roman"/>
              </a:rPr>
              <a:t>e</a:t>
            </a:r>
            <a:r>
              <a:rPr dirty="0" smtClean="0" baseline="2645" sz="1575" spc="37">
                <a:solidFill>
                  <a:srgbClr val="AC050C"/>
                </a:solidFill>
                <a:latin typeface="Times New Roman"/>
                <a:cs typeface="Times New Roman"/>
              </a:rPr>
              <a:t>d</a:t>
            </a:r>
            <a:r>
              <a:rPr dirty="0" smtClean="0" baseline="2645" sz="1575" spc="37">
                <a:solidFill>
                  <a:srgbClr val="AC050C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0">
                <a:solidFill>
                  <a:srgbClr val="791A23"/>
                </a:solidFill>
                <a:latin typeface="Times New Roman"/>
                <a:cs typeface="Times New Roman"/>
              </a:rPr>
              <a:t>Classificati</a:t>
            </a:r>
            <a:r>
              <a:rPr dirty="0" smtClean="0" baseline="2645" sz="1575" spc="52">
                <a:solidFill>
                  <a:srgbClr val="791A23"/>
                </a:solidFill>
                <a:latin typeface="Times New Roman"/>
                <a:cs typeface="Times New Roman"/>
              </a:rPr>
              <a:t>o</a:t>
            </a:r>
            <a:r>
              <a:rPr dirty="0" smtClean="0" baseline="2645" sz="1575" spc="0">
                <a:solidFill>
                  <a:srgbClr val="AC050C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645" sz="1575" spc="82">
                <a:solidFill>
                  <a:srgbClr val="16501D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6501D"/>
                </a:solidFill>
                <a:latin typeface="Times New Roman"/>
                <a:cs typeface="Times New Roman"/>
              </a:rPr>
              <a:t>                       </a:t>
            </a:r>
            <a:r>
              <a:rPr dirty="0" smtClean="0" baseline="2645" sz="1575" spc="157">
                <a:solidFill>
                  <a:srgbClr val="16501D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0">
                <a:solidFill>
                  <a:srgbClr val="0C1A44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4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17"/>
              </a:spcBef>
            </a:pPr>
            <a:endParaRPr sz="550"/>
          </a:p>
          <a:p>
            <a:pPr algn="just" marL="18415" marR="15240">
              <a:lnSpc>
                <a:spcPct val="115199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necessary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discard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discovered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unsuitable.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Experience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indicates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better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define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few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large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areas.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1"/>
              </a:spcBef>
            </a:pPr>
            <a:endParaRPr sz="1200"/>
          </a:p>
          <a:p>
            <a:pPr algn="just" marL="12700" marR="12700" indent="5715">
              <a:lnSpc>
                <a:spcPct val="116799"/>
              </a:lnSpc>
            </a:pPr>
            <a:r>
              <a:rPr dirty="0" smtClean="0" sz="1250" spc="50" b="1">
                <a:solidFill>
                  <a:srgbClr val="0C1A44"/>
                </a:solidFill>
                <a:latin typeface="Times New Roman"/>
                <a:cs typeface="Times New Roman"/>
              </a:rPr>
              <a:t>6)</a:t>
            </a:r>
            <a:r>
              <a:rPr dirty="0" smtClean="0" sz="1250" spc="-70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C1A44"/>
                </a:solidFill>
                <a:latin typeface="Times New Roman"/>
                <a:cs typeface="Times New Roman"/>
              </a:rPr>
              <a:t>Placement:</a:t>
            </a:r>
            <a:r>
              <a:rPr dirty="0" smtClean="0" sz="1250" spc="10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placement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important.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placed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manner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permits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convenient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accurate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location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distinctive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features,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bodies,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boundaries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distinctive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distributed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throughout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provide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basis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representation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diversity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present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scene.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Boundaries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placed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well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away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edges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contrasting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parcels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do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encompass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edge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pixels.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47"/>
              </a:spcBef>
            </a:pPr>
            <a:endParaRPr sz="1200"/>
          </a:p>
          <a:p>
            <a:pPr algn="just" marL="12700" marR="21590" indent="5715">
              <a:lnSpc>
                <a:spcPct val="118400"/>
              </a:lnSpc>
            </a:pPr>
            <a:r>
              <a:rPr dirty="0" smtClean="0" sz="1100" spc="135" u="heavy">
                <a:solidFill>
                  <a:srgbClr val="0C1A44"/>
                </a:solidFill>
                <a:latin typeface="Times New Roman"/>
                <a:cs typeface="Times New Roman"/>
              </a:rPr>
              <a:t>7</a:t>
            </a:r>
            <a:r>
              <a:rPr dirty="0" smtClean="0" sz="1100" spc="90" u="heavy">
                <a:solidFill>
                  <a:srgbClr val="0C1A44"/>
                </a:solidFill>
                <a:latin typeface="Times New Roman"/>
                <a:cs typeface="Times New Roman"/>
              </a:rPr>
              <a:t>)</a:t>
            </a:r>
            <a:r>
              <a:rPr dirty="0" smtClean="0" sz="1100" spc="90" u="heavy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114" u="heavy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 u="heavy">
                <a:solidFill>
                  <a:srgbClr val="0C1A44"/>
                </a:solidFill>
                <a:latin typeface="Times New Roman"/>
                <a:cs typeface="Times New Roman"/>
              </a:rPr>
              <a:t>Uniformity:</a:t>
            </a:r>
            <a:r>
              <a:rPr dirty="0" smtClean="0" sz="1250" spc="15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perhaps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property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good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uniformity,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homogeneity: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2950" spc="30" b="1">
                <a:solidFill>
                  <a:srgbClr val="0C1A44"/>
                </a:solidFill>
                <a:latin typeface="Arial"/>
                <a:cs typeface="Arial"/>
              </a:rPr>
              <a:t>64</a:t>
            </a:r>
            <a:endParaRPr sz="295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87044" y="5274055"/>
            <a:ext cx="5796280" cy="37312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042669">
              <a:lnSpc>
                <a:spcPct val="100000"/>
              </a:lnSpc>
              <a:tabLst>
                <a:tab pos="3584575" algn="l"/>
              </a:tabLst>
            </a:pPr>
            <a:r>
              <a:rPr dirty="0" smtClean="0" baseline="2777" sz="1500" spc="15" b="1">
                <a:solidFill>
                  <a:srgbClr val="151515"/>
                </a:solidFill>
                <a:latin typeface="Arial"/>
                <a:cs typeface="Arial"/>
              </a:rPr>
              <a:t>BRIGHTNESS</a:t>
            </a:r>
            <a:r>
              <a:rPr dirty="0" smtClean="0" baseline="2777" sz="1500" spc="15" b="1">
                <a:solidFill>
                  <a:srgbClr val="151515"/>
                </a:solidFill>
                <a:latin typeface="Arial"/>
                <a:cs typeface="Arial"/>
              </a:rPr>
              <a:t> </a:t>
            </a:r>
            <a:r>
              <a:rPr dirty="0" smtClean="0" baseline="2777" sz="1500" spc="-82" b="1">
                <a:solidFill>
                  <a:srgbClr val="151515"/>
                </a:solidFill>
                <a:latin typeface="Arial"/>
                <a:cs typeface="Arial"/>
              </a:rPr>
              <a:t> </a:t>
            </a:r>
            <a:r>
              <a:rPr dirty="0" smtClean="0" baseline="3267" sz="1275" spc="307">
                <a:solidFill>
                  <a:srgbClr val="030303"/>
                </a:solidFill>
                <a:latin typeface="Times New Roman"/>
                <a:cs typeface="Times New Roman"/>
              </a:rPr>
              <a:t>---+</a:t>
            </a:r>
            <a:r>
              <a:rPr dirty="0" smtClean="0" baseline="3267" sz="1275" spc="307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10" b="1">
                <a:solidFill>
                  <a:srgbClr val="151515"/>
                </a:solidFill>
                <a:latin typeface="Arial"/>
                <a:cs typeface="Arial"/>
              </a:rPr>
              <a:t>BRIGHTNESS</a:t>
            </a:r>
            <a:r>
              <a:rPr dirty="0" smtClean="0" sz="1000" spc="10" b="1">
                <a:solidFill>
                  <a:srgbClr val="151515"/>
                </a:solidFill>
                <a:latin typeface="Arial"/>
                <a:cs typeface="Arial"/>
              </a:rPr>
              <a:t> </a:t>
            </a:r>
            <a:r>
              <a:rPr dirty="0" smtClean="0" sz="1000" spc="-55" b="1">
                <a:solidFill>
                  <a:srgbClr val="151515"/>
                </a:solidFill>
                <a:latin typeface="Arial"/>
                <a:cs typeface="Arial"/>
              </a:rPr>
              <a:t> </a:t>
            </a:r>
            <a:r>
              <a:rPr dirty="0" smtClean="0" sz="1000" spc="180">
                <a:solidFill>
                  <a:srgbClr val="030303"/>
                </a:solidFill>
                <a:latin typeface="Arial"/>
                <a:cs typeface="Arial"/>
              </a:rPr>
              <a:t>--...</a:t>
            </a:r>
            <a:endParaRPr sz="1000">
              <a:latin typeface="Arial"/>
              <a:cs typeface="Arial"/>
            </a:endParaRPr>
          </a:p>
          <a:p>
            <a:pPr>
              <a:lnSpc>
                <a:spcPts val="850"/>
              </a:lnSpc>
              <a:spcBef>
                <a:spcPts val="5"/>
              </a:spcBef>
            </a:pPr>
            <a:endParaRPr sz="850"/>
          </a:p>
          <a:p>
            <a:pPr marL="1000125">
              <a:lnSpc>
                <a:spcPct val="100000"/>
              </a:lnSpc>
              <a:tabLst>
                <a:tab pos="3249295" algn="l"/>
              </a:tabLst>
            </a:pPr>
            <a:r>
              <a:rPr dirty="0" smtClean="0" baseline="4629" sz="1800" spc="75" b="1">
                <a:solidFill>
                  <a:srgbClr val="3F3F3F"/>
                </a:solidFill>
                <a:latin typeface="Arial"/>
                <a:cs typeface="Arial"/>
              </a:rPr>
              <a:t>"</a:t>
            </a:r>
            <a:r>
              <a:rPr dirty="0" smtClean="0" baseline="4629" sz="1800" spc="67" b="1">
                <a:solidFill>
                  <a:srgbClr val="030303"/>
                </a:solidFill>
                <a:latin typeface="Arial"/>
                <a:cs typeface="Arial"/>
              </a:rPr>
              <a:t>UNIFOR</a:t>
            </a:r>
            <a:r>
              <a:rPr dirty="0" smtClean="0" baseline="4629" sz="1800" spc="104" b="1">
                <a:solidFill>
                  <a:srgbClr val="030303"/>
                </a:solidFill>
                <a:latin typeface="Arial"/>
                <a:cs typeface="Arial"/>
              </a:rPr>
              <a:t>M</a:t>
            </a:r>
            <a:r>
              <a:rPr dirty="0" smtClean="0" baseline="4629" sz="1800" spc="44" b="1">
                <a:solidFill>
                  <a:srgbClr val="3F3F3F"/>
                </a:solidFill>
                <a:latin typeface="Arial"/>
                <a:cs typeface="Arial"/>
              </a:rPr>
              <a:t>"</a:t>
            </a:r>
            <a:r>
              <a:rPr dirty="0" smtClean="0" baseline="4629" sz="1800" spc="44" b="1">
                <a:solidFill>
                  <a:srgbClr val="3F3F3F"/>
                </a:solidFill>
                <a:latin typeface="Arial"/>
                <a:cs typeface="Arial"/>
              </a:rPr>
              <a:t>	</a:t>
            </a:r>
            <a:r>
              <a:rPr dirty="0" smtClean="0" sz="1200" spc="0" b="1">
                <a:solidFill>
                  <a:srgbClr val="3F3F3F"/>
                </a:solidFill>
                <a:latin typeface="Arial"/>
                <a:cs typeface="Arial"/>
              </a:rPr>
              <a:t>"</a:t>
            </a:r>
            <a:r>
              <a:rPr dirty="0" smtClean="0" sz="1200" spc="0" b="1">
                <a:solidFill>
                  <a:srgbClr val="151515"/>
                </a:solidFill>
                <a:latin typeface="Arial"/>
                <a:cs typeface="Arial"/>
              </a:rPr>
              <a:t>HETEROGENEOUS</a:t>
            </a:r>
            <a:r>
              <a:rPr dirty="0" smtClean="0" sz="1200" spc="-204" b="1">
                <a:solidFill>
                  <a:srgbClr val="151515"/>
                </a:solidFill>
                <a:latin typeface="Arial"/>
                <a:cs typeface="Arial"/>
              </a:rPr>
              <a:t> </a:t>
            </a:r>
            <a:r>
              <a:rPr dirty="0" smtClean="0" sz="1200" spc="30" b="1">
                <a:solidFill>
                  <a:srgbClr val="3F3F3F"/>
                </a:solidFill>
                <a:latin typeface="Arial"/>
                <a:cs typeface="Arial"/>
              </a:rPr>
              <a:t>"</a:t>
            </a:r>
            <a:endParaRPr sz="1200">
              <a:latin typeface="Arial"/>
              <a:cs typeface="Arial"/>
            </a:endParaRPr>
          </a:p>
          <a:p>
            <a:pPr>
              <a:lnSpc>
                <a:spcPts val="1300"/>
              </a:lnSpc>
              <a:spcBef>
                <a:spcPts val="87"/>
              </a:spcBef>
            </a:pPr>
            <a:endParaRPr sz="1300"/>
          </a:p>
          <a:p>
            <a:pPr algn="just" marL="12700" marR="12700" indent="474980">
              <a:lnSpc>
                <a:spcPct val="116199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exhibit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unimodal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used.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Prospective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exhibit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bimodal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histograms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discarded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boundaries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cannot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adjusted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yield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uniformity.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provide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estimate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means,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variances,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covariances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channels.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mapped,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estimates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approximate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mean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band,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band,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interrelationships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bands.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ideal,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represent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conditions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present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thereby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basis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vast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majority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do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belong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areas.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practice,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course,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scenes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vary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greatly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complexity,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individual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analysts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knowledge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ability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define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accurately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Moreover,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uniform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cannot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conveniently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data.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/>
          <p:nvPr/>
        </p:nvSpPr>
        <p:spPr>
          <a:xfrm>
            <a:off x="993139" y="8756650"/>
            <a:ext cx="583565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mapped.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2850" spc="30" b="1">
                <a:solidFill>
                  <a:srgbClr val="0E1F4F"/>
                </a:solidFill>
                <a:latin typeface="Arial"/>
                <a:cs typeface="Arial"/>
              </a:rPr>
              <a:t>65</a:t>
            </a:r>
            <a:endParaRPr sz="285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29716" y="421640"/>
            <a:ext cx="135572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25">
                <a:solidFill>
                  <a:srgbClr val="0E1F4F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F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F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123692" y="417068"/>
            <a:ext cx="153479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95">
                <a:solidFill>
                  <a:srgbClr val="135416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-55">
                <a:solidFill>
                  <a:srgbClr val="991118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70">
                <a:solidFill>
                  <a:srgbClr val="B10E13"/>
                </a:solidFill>
                <a:latin typeface="Times New Roman"/>
                <a:cs typeface="Times New Roman"/>
              </a:rPr>
              <a:t>u</a:t>
            </a:r>
            <a:r>
              <a:rPr dirty="0" smtClean="0" sz="1000" spc="75">
                <a:solidFill>
                  <a:srgbClr val="B10E13"/>
                </a:solidFill>
                <a:latin typeface="Times New Roman"/>
                <a:cs typeface="Times New Roman"/>
              </a:rPr>
              <a:t>p</a:t>
            </a:r>
            <a:r>
              <a:rPr dirty="0" smtClean="0" sz="1000" spc="-20">
                <a:solidFill>
                  <a:srgbClr val="991118"/>
                </a:solidFill>
                <a:latin typeface="Times New Roman"/>
                <a:cs typeface="Times New Roman"/>
              </a:rPr>
              <a:t>e</a:t>
            </a:r>
            <a:r>
              <a:rPr dirty="0" smtClean="0" sz="1000" spc="95">
                <a:solidFill>
                  <a:srgbClr val="B10E13"/>
                </a:solidFill>
                <a:latin typeface="Times New Roman"/>
                <a:cs typeface="Times New Roman"/>
              </a:rPr>
              <a:t>r</a:t>
            </a:r>
            <a:r>
              <a:rPr dirty="0" smtClean="0" sz="1000" spc="10">
                <a:solidFill>
                  <a:srgbClr val="991118"/>
                </a:solidFill>
                <a:latin typeface="Times New Roman"/>
                <a:cs typeface="Times New Roman"/>
              </a:rPr>
              <a:t>vised</a:t>
            </a:r>
            <a:r>
              <a:rPr dirty="0" smtClean="0" sz="1000" spc="10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-105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991118"/>
                </a:solidFill>
                <a:latin typeface="Times New Roman"/>
                <a:cs typeface="Times New Roman"/>
              </a:rPr>
              <a:t>Clas</a:t>
            </a:r>
            <a:r>
              <a:rPr dirty="0" smtClean="0" sz="1000" spc="25">
                <a:solidFill>
                  <a:srgbClr val="991118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5">
                <a:solidFill>
                  <a:srgbClr val="B10E13"/>
                </a:solidFill>
                <a:latin typeface="Times New Roman"/>
                <a:cs typeface="Times New Roman"/>
              </a:rPr>
              <a:t>i</a:t>
            </a:r>
            <a:r>
              <a:rPr dirty="0" smtClean="0" sz="1000" spc="40">
                <a:solidFill>
                  <a:srgbClr val="991118"/>
                </a:solidFill>
                <a:latin typeface="Times New Roman"/>
                <a:cs typeface="Times New Roman"/>
              </a:rPr>
              <a:t>fica</a:t>
            </a:r>
            <a:r>
              <a:rPr dirty="0" smtClean="0" sz="1000" spc="-15">
                <a:solidFill>
                  <a:srgbClr val="991118"/>
                </a:solidFill>
                <a:latin typeface="Times New Roman"/>
                <a:cs typeface="Times New Roman"/>
              </a:rPr>
              <a:t>t</a:t>
            </a:r>
            <a:r>
              <a:rPr dirty="0" smtClean="0" sz="1000" spc="5">
                <a:solidFill>
                  <a:srgbClr val="B10E13"/>
                </a:solidFill>
                <a:latin typeface="Times New Roman"/>
                <a:cs typeface="Times New Roman"/>
              </a:rPr>
              <a:t>i</a:t>
            </a:r>
            <a:r>
              <a:rPr dirty="0" smtClean="0" sz="1000" spc="55">
                <a:solidFill>
                  <a:srgbClr val="991118"/>
                </a:solidFill>
                <a:latin typeface="Times New Roman"/>
                <a:cs typeface="Times New Roman"/>
              </a:rPr>
              <a:t>o</a:t>
            </a:r>
            <a:r>
              <a:rPr dirty="0" smtClean="0" sz="1000" spc="25">
                <a:solidFill>
                  <a:srgbClr val="991118"/>
                </a:solidFill>
                <a:latin typeface="Times New Roman"/>
                <a:cs typeface="Times New Roman"/>
              </a:rPr>
              <a:t>n</a:t>
            </a:r>
            <a:r>
              <a:rPr dirty="0" smtClean="0" sz="1000" spc="100">
                <a:solidFill>
                  <a:srgbClr val="135416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37123" y="421640"/>
            <a:ext cx="1301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10" b="1">
                <a:solidFill>
                  <a:srgbClr val="0E1F4F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F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E1F4F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F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3139" y="673354"/>
            <a:ext cx="5793740" cy="80664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7145">
              <a:lnSpc>
                <a:spcPct val="100000"/>
              </a:lnSpc>
            </a:pPr>
            <a:r>
              <a:rPr dirty="0" smtClean="0" sz="1250" spc="15" b="1">
                <a:solidFill>
                  <a:srgbClr val="0E1F4F"/>
                </a:solidFill>
                <a:latin typeface="Times New Roman"/>
                <a:cs typeface="Times New Roman"/>
              </a:rPr>
              <a:t>Significance</a:t>
            </a:r>
            <a:r>
              <a:rPr dirty="0" smtClean="0" sz="1250" spc="70" b="1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 b="1">
                <a:solidFill>
                  <a:srgbClr val="0E1F4F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 b="1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 b="1">
                <a:solidFill>
                  <a:srgbClr val="0E1F4F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" b="1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E1F4F"/>
                </a:solidFill>
                <a:latin typeface="Times New Roman"/>
                <a:cs typeface="Times New Roman"/>
              </a:rPr>
              <a:t>Data: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7"/>
              </a:spcBef>
            </a:pPr>
            <a:endParaRPr sz="1200"/>
          </a:p>
          <a:p>
            <a:pPr algn="just" marL="12700" marR="15875" indent="438784">
              <a:lnSpc>
                <a:spcPct val="116399"/>
              </a:lnSpc>
            </a:pP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Selection</a:t>
            </a:r>
            <a:r>
              <a:rPr dirty="0" smtClean="0" sz="125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even</a:t>
            </a:r>
            <a:r>
              <a:rPr dirty="0" smtClean="0" sz="125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 choice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algorithm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determining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accuracies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agricultural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A0A0A"/>
                </a:solidFill>
                <a:latin typeface="Times New Roman"/>
                <a:cs typeface="Times New Roman"/>
              </a:rPr>
              <a:t>central</a:t>
            </a:r>
            <a:r>
              <a:rPr dirty="0" smtClean="0" sz="125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United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States.</a:t>
            </a:r>
            <a:r>
              <a:rPr dirty="0" smtClean="0" sz="125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concluded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differences</a:t>
            </a:r>
            <a:r>
              <a:rPr dirty="0" smtClean="0" sz="125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selection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were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influences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accuracy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were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differences</a:t>
            </a:r>
            <a:r>
              <a:rPr dirty="0" smtClean="0" sz="125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among</a:t>
            </a:r>
            <a:r>
              <a:rPr dirty="0" smtClean="0" sz="125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five</a:t>
            </a:r>
            <a:r>
              <a:rPr dirty="0" smtClean="0" sz="125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procedures.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7"/>
              </a:spcBef>
            </a:pPr>
            <a:endParaRPr sz="1300"/>
          </a:p>
          <a:p>
            <a:pPr algn="just" marL="12700" marR="19050" indent="438784">
              <a:lnSpc>
                <a:spcPct val="115900"/>
              </a:lnSpc>
            </a:pP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A0A0A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25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A0A0A"/>
                </a:solidFill>
                <a:latin typeface="Times New Roman"/>
                <a:cs typeface="Times New Roman"/>
              </a:rPr>
              <a:t>oftheir</a:t>
            </a:r>
            <a:r>
              <a:rPr dirty="0" smtClean="0" sz="125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studies</a:t>
            </a:r>
            <a:r>
              <a:rPr dirty="0" smtClean="0" sz="125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show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little</a:t>
            </a:r>
            <a:r>
              <a:rPr dirty="0" smtClean="0" sz="125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25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accuracies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achieved</a:t>
            </a:r>
            <a:r>
              <a:rPr dirty="0" smtClean="0" sz="125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A0A0A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five</a:t>
            </a:r>
            <a:r>
              <a:rPr dirty="0" smtClean="0" sz="125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algorithms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were</a:t>
            </a:r>
            <a:r>
              <a:rPr dirty="0" smtClean="0" sz="125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considered,</a:t>
            </a:r>
            <a:r>
              <a:rPr dirty="0" smtClean="0" sz="125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-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statistics</a:t>
            </a:r>
            <a:r>
              <a:rPr dirty="0" smtClean="0" sz="125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were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used.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25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part</a:t>
            </a:r>
            <a:r>
              <a:rPr dirty="0" smtClean="0" sz="125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A0A0A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25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study,</a:t>
            </a:r>
            <a:r>
              <a:rPr dirty="0" smtClean="0" sz="1250" spc="-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algorithm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two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alternative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produced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significantly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results.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finding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suggests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choice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method</a:t>
            </a:r>
            <a:r>
              <a:rPr dirty="0" smtClean="0" sz="1250" spc="-1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363636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125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least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instances,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choice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classifier.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conclusion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aspect</a:t>
            </a:r>
            <a:r>
              <a:rPr dirty="0" smtClean="0" sz="125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oftraining</a:t>
            </a:r>
            <a:r>
              <a:rPr dirty="0" smtClean="0" sz="125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25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A0A0A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cover</a:t>
            </a:r>
            <a:r>
              <a:rPr dirty="0" smtClean="0" sz="1250" spc="-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types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25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adequately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represented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A0A0A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sufficient</a:t>
            </a:r>
            <a:r>
              <a:rPr dirty="0" smtClean="0" sz="125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samples</a:t>
            </a:r>
            <a:r>
              <a:rPr dirty="0" smtClean="0" sz="125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A0A0A"/>
                </a:solidFill>
                <a:latin typeface="Times New Roman"/>
                <a:cs typeface="Times New Roman"/>
              </a:rPr>
              <a:t>spectral </a:t>
            </a:r>
            <a:r>
              <a:rPr dirty="0" smtClean="0" sz="125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subclass.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1"/>
              </a:spcBef>
            </a:pPr>
            <a:endParaRPr sz="1200"/>
          </a:p>
          <a:p>
            <a:pPr algn="just" marL="12700" marR="15875" indent="438784">
              <a:lnSpc>
                <a:spcPct val="116199"/>
              </a:lnSpc>
            </a:pP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character</a:t>
            </a:r>
            <a:r>
              <a:rPr dirty="0" smtClean="0" sz="125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A0A0A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influences</a:t>
            </a:r>
            <a:r>
              <a:rPr dirty="0" smtClean="0" sz="125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accuracy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classification.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His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examples</a:t>
            </a:r>
            <a:r>
              <a:rPr dirty="0" smtClean="0" sz="125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A0A0A"/>
                </a:solidFill>
                <a:latin typeface="Times New Roman"/>
                <a:cs typeface="Times New Roman"/>
              </a:rPr>
              <a:t>showed</a:t>
            </a:r>
            <a:r>
              <a:rPr dirty="0" smtClean="0" sz="125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adjacent</a:t>
            </a:r>
            <a:r>
              <a:rPr dirty="0" smtClean="0" sz="125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A0A0A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tended</a:t>
            </a:r>
            <a:r>
              <a:rPr dirty="0" smtClean="0" sz="125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similar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A0A0A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result,</a:t>
            </a:r>
            <a:r>
              <a:rPr dirty="0" smtClean="0" sz="125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samples</a:t>
            </a:r>
            <a:r>
              <a:rPr dirty="0" smtClean="0" sz="1250" spc="-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compose</a:t>
            </a:r>
            <a:r>
              <a:rPr dirty="0" smtClean="0" sz="125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A0A0A"/>
                </a:solidFill>
                <a:latin typeface="Times New Roman"/>
                <a:cs typeface="Times New Roman"/>
              </a:rPr>
              <a:t>field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A0A0A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A0A0A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independent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samples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category.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samples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collected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contiguous</a:t>
            </a:r>
            <a:r>
              <a:rPr dirty="0" smtClean="0" sz="125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blocks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A0A0A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tend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underestimate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25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overestimate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distinctness</a:t>
            </a:r>
            <a:r>
              <a:rPr dirty="0" smtClean="0" sz="125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categories.</a:t>
            </a:r>
            <a:r>
              <a:rPr dirty="0" smtClean="0" sz="1250" spc="-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degree</a:t>
            </a:r>
            <a:r>
              <a:rPr dirty="0" smtClean="0" sz="125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similarity</a:t>
            </a:r>
            <a:r>
              <a:rPr dirty="0" smtClean="0" sz="1250" spc="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varies</a:t>
            </a:r>
            <a:r>
              <a:rPr dirty="0" smtClean="0" sz="125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land-cover</a:t>
            </a:r>
            <a:r>
              <a:rPr dirty="0" smtClean="0" sz="125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categories,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A0A0A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band,</a:t>
            </a:r>
            <a:r>
              <a:rPr dirty="0" smtClean="0" sz="125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date</a:t>
            </a:r>
            <a:r>
              <a:rPr dirty="0" smtClean="0" sz="1250" spc="-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date.</a:t>
            </a:r>
            <a:r>
              <a:rPr dirty="0" smtClean="0" sz="125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A0A0A"/>
                </a:solidFill>
                <a:latin typeface="Times New Roman"/>
                <a:cs typeface="Times New Roman"/>
              </a:rPr>
              <a:t>Iftraining</a:t>
            </a:r>
            <a:r>
              <a:rPr dirty="0" smtClean="0" sz="125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samples</a:t>
            </a:r>
            <a:r>
              <a:rPr dirty="0" smtClean="0" sz="125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selected</a:t>
            </a:r>
            <a:r>
              <a:rPr dirty="0" smtClean="0" sz="125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randomly</a:t>
            </a:r>
            <a:r>
              <a:rPr dirty="0" smtClean="0" sz="125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classes,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rather</a:t>
            </a:r>
            <a:r>
              <a:rPr dirty="0" smtClean="0" sz="125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blocks</a:t>
            </a:r>
            <a:r>
              <a:rPr dirty="0" smtClean="0" sz="125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contiguous</a:t>
            </a:r>
            <a:r>
              <a:rPr dirty="0" smtClean="0" sz="125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pixels,</a:t>
            </a:r>
            <a:r>
              <a:rPr dirty="0" smtClean="0" sz="125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effects</a:t>
            </a:r>
            <a:r>
              <a:rPr dirty="0" smtClean="0" sz="125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high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similarity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minimized,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accuracies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improve.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suggest</a:t>
            </a:r>
            <a:r>
              <a:rPr dirty="0" smtClean="0" sz="125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probably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better</a:t>
            </a:r>
            <a:r>
              <a:rPr dirty="0" smtClean="0" sz="125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large</a:t>
            </a:r>
            <a:r>
              <a:rPr dirty="0" smtClean="0" sz="125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25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25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rather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than</a:t>
            </a:r>
            <a:r>
              <a:rPr dirty="0" smtClean="0" sz="125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few</a:t>
            </a:r>
            <a:r>
              <a:rPr dirty="0" smtClean="0" sz="125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large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areas.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45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250" spc="15" b="1">
                <a:solidFill>
                  <a:srgbClr val="0E1F4F"/>
                </a:solidFill>
                <a:latin typeface="Times New Roman"/>
                <a:cs typeface="Times New Roman"/>
              </a:rPr>
              <a:t>Idealized</a:t>
            </a:r>
            <a:r>
              <a:rPr dirty="0" smtClean="0" sz="1250" spc="15" b="1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 b="1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E1F4F"/>
                </a:solidFill>
                <a:latin typeface="Times New Roman"/>
                <a:cs typeface="Times New Roman"/>
              </a:rPr>
              <a:t>Sequence</a:t>
            </a:r>
            <a:r>
              <a:rPr dirty="0" smtClean="0" sz="1250" spc="85" b="1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 b="1">
                <a:solidFill>
                  <a:srgbClr val="0E1F4F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 b="1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b="1">
                <a:solidFill>
                  <a:srgbClr val="0E1F4F"/>
                </a:solidFill>
                <a:latin typeface="Times New Roman"/>
                <a:cs typeface="Times New Roman"/>
              </a:rPr>
              <a:t>Selecting</a:t>
            </a:r>
            <a:r>
              <a:rPr dirty="0" smtClean="0" sz="1250" spc="60" b="1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b="1">
                <a:solidFill>
                  <a:srgbClr val="0E1F4F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-15" b="1">
                <a:solidFill>
                  <a:srgbClr val="0E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E1F4F"/>
                </a:solidFill>
                <a:latin typeface="Times New Roman"/>
                <a:cs typeface="Times New Roman"/>
              </a:rPr>
              <a:t>Data: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8"/>
              </a:spcBef>
            </a:pPr>
            <a:endParaRPr sz="1200"/>
          </a:p>
          <a:p>
            <a:pPr algn="just" marL="12700" marR="12700" indent="438784">
              <a:lnSpc>
                <a:spcPct val="116399"/>
              </a:lnSpc>
            </a:pP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circumstances</a:t>
            </a:r>
            <a:r>
              <a:rPr dirty="0" smtClean="0" sz="125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conducting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25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A0A0A"/>
                </a:solidFill>
                <a:latin typeface="Times New Roman"/>
                <a:cs typeface="Times New Roman"/>
              </a:rPr>
              <a:t>vary</a:t>
            </a:r>
            <a:r>
              <a:rPr dirty="0" smtClean="0" sz="125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greatl</a:t>
            </a:r>
            <a:r>
              <a:rPr dirty="0" smtClean="0" sz="1250" spc="110">
                <a:solidFill>
                  <a:srgbClr val="0A0A0A"/>
                </a:solidFill>
                <a:latin typeface="Times New Roman"/>
                <a:cs typeface="Times New Roman"/>
              </a:rPr>
              <a:t>y</a:t>
            </a:r>
            <a:r>
              <a:rPr dirty="0" smtClean="0" sz="1250" spc="175">
                <a:solidFill>
                  <a:srgbClr val="363636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155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A0A0A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A0A0A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A0A0A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25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discuss</a:t>
            </a:r>
            <a:r>
              <a:rPr dirty="0" smtClean="0" sz="125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detail</a:t>
            </a:r>
            <a:r>
              <a:rPr dirty="0" smtClean="0" sz="125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procedures</a:t>
            </a:r>
            <a:r>
              <a:rPr dirty="0" smtClean="0" sz="1250" spc="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follow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selecting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data,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determined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A0A0A"/>
                </a:solidFill>
                <a:latin typeface="Times New Roman"/>
                <a:cs typeface="Times New Roman"/>
              </a:rPr>
              <a:t>part </a:t>
            </a:r>
            <a:r>
              <a:rPr dirty="0" smtClean="0" sz="1250" spc="-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A0A0A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equipment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software</a:t>
            </a:r>
            <a:r>
              <a:rPr dirty="0" smtClean="0" sz="125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available</a:t>
            </a:r>
            <a:r>
              <a:rPr dirty="0" smtClean="0" sz="125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facility.</a:t>
            </a:r>
            <a:r>
              <a:rPr dirty="0" smtClean="0" sz="125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25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A0A0A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25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outline</a:t>
            </a:r>
            <a:r>
              <a:rPr dirty="0" smtClean="0" sz="125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A0A0A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idealized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sequence</a:t>
            </a:r>
            <a:r>
              <a:rPr dirty="0" smtClean="0" sz="125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suggestion</a:t>
            </a:r>
            <a:r>
              <a:rPr dirty="0" smtClean="0" sz="125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A0A0A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250" spc="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key</a:t>
            </a:r>
            <a:r>
              <a:rPr dirty="0" smtClean="0" sz="125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steps</a:t>
            </a:r>
            <a:r>
              <a:rPr dirty="0" smtClean="0" sz="125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selection</a:t>
            </a:r>
            <a:r>
              <a:rPr dirty="0" smtClean="0" sz="125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evaluation</a:t>
            </a:r>
            <a:r>
              <a:rPr dirty="0" smtClean="0" sz="125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data: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46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marL="30480">
              <a:lnSpc>
                <a:spcPct val="100000"/>
              </a:lnSpc>
            </a:pP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1.</a:t>
            </a:r>
            <a:r>
              <a:rPr dirty="0" smtClean="0" sz="1250" spc="-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Assemble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information,</a:t>
            </a:r>
            <a:r>
              <a:rPr dirty="0" smtClean="0" sz="125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including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maps</a:t>
            </a:r>
            <a:r>
              <a:rPr dirty="0" smtClean="0" sz="125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aerial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photographs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A0A0A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25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A0A0A"/>
                </a:solidFill>
                <a:latin typeface="Times New Roman"/>
                <a:cs typeface="Times New Roman"/>
              </a:rPr>
              <a:t>be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3139" y="421640"/>
            <a:ext cx="5803900" cy="87026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48895" marR="71120">
              <a:lnSpc>
                <a:spcPct val="100000"/>
              </a:lnSpc>
            </a:pPr>
            <a:r>
              <a:rPr dirty="0" smtClean="0" sz="1000" spc="25">
                <a:solidFill>
                  <a:srgbClr val="0E1F49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9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E1F49"/>
                </a:solidFill>
                <a:latin typeface="Times New Roman"/>
                <a:cs typeface="Times New Roman"/>
              </a:rPr>
              <a:t>                       </a:t>
            </a:r>
            <a:r>
              <a:rPr dirty="0" smtClean="0" sz="1000" spc="1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142">
                <a:solidFill>
                  <a:srgbClr val="1354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-82">
                <a:solidFill>
                  <a:srgbClr val="991118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104">
                <a:solidFill>
                  <a:srgbClr val="B10E13"/>
                </a:solidFill>
                <a:latin typeface="Times New Roman"/>
                <a:cs typeface="Times New Roman"/>
              </a:rPr>
              <a:t>u</a:t>
            </a:r>
            <a:r>
              <a:rPr dirty="0" smtClean="0" baseline="2777" sz="1500" spc="112">
                <a:solidFill>
                  <a:srgbClr val="B10E13"/>
                </a:solidFill>
                <a:latin typeface="Times New Roman"/>
                <a:cs typeface="Times New Roman"/>
              </a:rPr>
              <a:t>p</a:t>
            </a:r>
            <a:r>
              <a:rPr dirty="0" smtClean="0" baseline="2777" sz="1500" spc="-30">
                <a:solidFill>
                  <a:srgbClr val="991118"/>
                </a:solidFill>
                <a:latin typeface="Times New Roman"/>
                <a:cs typeface="Times New Roman"/>
              </a:rPr>
              <a:t>e</a:t>
            </a:r>
            <a:r>
              <a:rPr dirty="0" smtClean="0" baseline="2777" sz="1500" spc="142">
                <a:solidFill>
                  <a:srgbClr val="B10E13"/>
                </a:solidFill>
                <a:latin typeface="Times New Roman"/>
                <a:cs typeface="Times New Roman"/>
              </a:rPr>
              <a:t>r</a:t>
            </a:r>
            <a:r>
              <a:rPr dirty="0" smtClean="0" baseline="2777" sz="1500" spc="15">
                <a:solidFill>
                  <a:srgbClr val="991118"/>
                </a:solidFill>
                <a:latin typeface="Times New Roman"/>
                <a:cs typeface="Times New Roman"/>
              </a:rPr>
              <a:t>vised</a:t>
            </a:r>
            <a:r>
              <a:rPr dirty="0" smtClean="0" baseline="2777" sz="1500" spc="15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-157">
                <a:solidFill>
                  <a:srgbClr val="99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0">
                <a:solidFill>
                  <a:srgbClr val="991118"/>
                </a:solidFill>
                <a:latin typeface="Times New Roman"/>
                <a:cs typeface="Times New Roman"/>
              </a:rPr>
              <a:t>Clas</a:t>
            </a:r>
            <a:r>
              <a:rPr dirty="0" smtClean="0" baseline="2777" sz="1500" spc="37">
                <a:solidFill>
                  <a:srgbClr val="991118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7">
                <a:solidFill>
                  <a:srgbClr val="B10E13"/>
                </a:solidFill>
                <a:latin typeface="Times New Roman"/>
                <a:cs typeface="Times New Roman"/>
              </a:rPr>
              <a:t>i</a:t>
            </a:r>
            <a:r>
              <a:rPr dirty="0" smtClean="0" baseline="2777" sz="1500" spc="60">
                <a:solidFill>
                  <a:srgbClr val="991118"/>
                </a:solidFill>
                <a:latin typeface="Times New Roman"/>
                <a:cs typeface="Times New Roman"/>
              </a:rPr>
              <a:t>fica</a:t>
            </a:r>
            <a:r>
              <a:rPr dirty="0" smtClean="0" baseline="2777" sz="1500" spc="-22">
                <a:solidFill>
                  <a:srgbClr val="991118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777" sz="1500" spc="7">
                <a:solidFill>
                  <a:srgbClr val="B10E13"/>
                </a:solidFill>
                <a:latin typeface="Times New Roman"/>
                <a:cs typeface="Times New Roman"/>
              </a:rPr>
              <a:t>i</a:t>
            </a:r>
            <a:r>
              <a:rPr dirty="0" smtClean="0" baseline="2777" sz="1500" spc="82">
                <a:solidFill>
                  <a:srgbClr val="991118"/>
                </a:solidFill>
                <a:latin typeface="Times New Roman"/>
                <a:cs typeface="Times New Roman"/>
              </a:rPr>
              <a:t>o</a:t>
            </a:r>
            <a:r>
              <a:rPr dirty="0" smtClean="0" baseline="2777" sz="1500" spc="37">
                <a:solidFill>
                  <a:srgbClr val="991118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777" sz="1500" spc="150">
                <a:solidFill>
                  <a:srgbClr val="135416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150">
                <a:solidFill>
                  <a:srgbClr val="135416"/>
                </a:solidFill>
                <a:latin typeface="Times New Roman"/>
                <a:cs typeface="Times New Roman"/>
              </a:rPr>
              <a:t>                        </a:t>
            </a:r>
            <a:r>
              <a:rPr dirty="0" smtClean="0" baseline="2777" sz="1500" spc="120">
                <a:solidFill>
                  <a:srgbClr val="1354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E1F49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9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E1F49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9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36"/>
              </a:spcBef>
            </a:pPr>
            <a:endParaRPr sz="500"/>
          </a:p>
          <a:p>
            <a:pPr algn="just" marL="12700" marR="21590">
              <a:lnSpc>
                <a:spcPct val="116399"/>
              </a:lnSpc>
              <a:buClr>
                <a:srgbClr val="080808"/>
              </a:buClr>
              <a:buFont typeface="Times New Roman"/>
              <a:buAutoNum type="arabicPeriod" startAt="2"/>
              <a:tabLst>
                <a:tab pos="213360" algn="l"/>
              </a:tabLst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Conduct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field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studie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5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114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acquire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firsthand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regarding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studied.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amount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effort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devoted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field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studies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varies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depending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250" spc="-1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0">
                <a:solidFill>
                  <a:srgbClr val="232323"/>
                </a:solidFill>
                <a:latin typeface="Times New Roman"/>
                <a:cs typeface="Times New Roman"/>
              </a:rPr>
              <a:t>'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familiarity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studied.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intimately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familiar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access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up-to-date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maps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photographs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75">
                <a:solidFill>
                  <a:srgbClr val="3D3D3D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175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additional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field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observations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necessary.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95"/>
              </a:spcBef>
              <a:buClr>
                <a:srgbClr val="080808"/>
              </a:buClr>
              <a:buFont typeface="Times New Roman"/>
              <a:buAutoNum type="arabicPeriod" startAt="2"/>
            </a:pPr>
            <a:endParaRPr sz="1200"/>
          </a:p>
          <a:p>
            <a:pPr algn="just" marL="12700" marR="30480">
              <a:lnSpc>
                <a:spcPct val="115199"/>
              </a:lnSpc>
              <a:buClr>
                <a:srgbClr val="080808"/>
              </a:buClr>
              <a:buFont typeface="Times New Roman"/>
              <a:buAutoNum type="arabicPeriod" startAt="2"/>
              <a:tabLst>
                <a:tab pos="213360" algn="l"/>
              </a:tabLst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Carefully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plan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collection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field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observations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choose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route 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designed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observe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parts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region.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Maps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taken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field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permits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annotate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m</a:t>
            </a:r>
            <a:r>
              <a:rPr dirty="0" smtClean="0" sz="1250" spc="26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possibly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overlays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photocopies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maps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images.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observe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ofterrain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encountered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the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area,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well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regions.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should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keep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good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notes</a:t>
            </a:r>
            <a:r>
              <a:rPr dirty="0" smtClean="0" sz="1250" spc="-1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45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keyed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annotations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250" spc="11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90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cross-referenced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photographs.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observations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cannot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timed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coincide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acquisitio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n</a:t>
            </a:r>
            <a:r>
              <a:rPr dirty="0" smtClean="0" sz="1250" spc="260">
                <a:solidFill>
                  <a:srgbClr val="3D3D3D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match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season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were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acquired.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67"/>
              </a:spcBef>
              <a:buClr>
                <a:srgbClr val="080808"/>
              </a:buClr>
              <a:buFont typeface="Times New Roman"/>
              <a:buAutoNum type="arabicPeriod" startAt="2"/>
            </a:pPr>
            <a:endParaRPr sz="1300"/>
          </a:p>
          <a:p>
            <a:pPr algn="just" marL="12700" marR="33655">
              <a:lnSpc>
                <a:spcPct val="115199"/>
              </a:lnSpc>
              <a:buClr>
                <a:srgbClr val="080808"/>
              </a:buClr>
              <a:buFont typeface="Times New Roman"/>
              <a:buAutoNum type="arabicPeriod" startAt="2"/>
              <a:tabLst>
                <a:tab pos="195580" algn="l"/>
              </a:tabLst>
            </a:pP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Conduct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preliminary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examination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scene.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landmarks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useful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positioning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fields.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Assess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quality.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Examine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histograms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0"/>
              </a:spcBef>
              <a:buClr>
                <a:srgbClr val="080808"/>
              </a:buClr>
              <a:buFont typeface="Times New Roman"/>
              <a:buAutoNum type="arabicPeriod" startAt="2"/>
            </a:pPr>
            <a:endParaRPr sz="1300"/>
          </a:p>
          <a:p>
            <a:pPr algn="just" marL="12700" marR="26670" indent="8890">
              <a:lnSpc>
                <a:spcPct val="116399"/>
              </a:lnSpc>
              <a:buClr>
                <a:srgbClr val="080808"/>
              </a:buClr>
              <a:buFont typeface="Times New Roman"/>
              <a:buAutoNum type="arabicPeriod" startAt="2"/>
              <a:tabLst>
                <a:tab pos="186055" algn="l"/>
              </a:tabLst>
            </a:pP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Identify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prospective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areas,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using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guidelines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proposed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Joyce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(1978)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outlined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here.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Sizes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prospective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assessed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light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scale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differences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maps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photographs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easily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recognizable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maps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photographs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collateral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information.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1"/>
              </a:spcBef>
              <a:buClr>
                <a:srgbClr val="080808"/>
              </a:buClr>
              <a:buFont typeface="Times New Roman"/>
              <a:buAutoNum type="arabicPeriod" startAt="2"/>
            </a:pPr>
            <a:endParaRPr sz="1200"/>
          </a:p>
          <a:p>
            <a:pPr algn="just" marL="12700" marR="36195">
              <a:lnSpc>
                <a:spcPct val="116799"/>
              </a:lnSpc>
              <a:buClr>
                <a:srgbClr val="080808"/>
              </a:buClr>
              <a:buFont typeface="Times New Roman"/>
              <a:buAutoNum type="arabicPeriod" startAt="2"/>
              <a:tabLst>
                <a:tab pos="204470" algn="l"/>
              </a:tabLst>
            </a:pP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Display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250" spc="11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50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locate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delineate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image.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sure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place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boundaries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well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inside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parcel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boundaries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avoid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including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mixed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areas.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completion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step,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identified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row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column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coordinates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2"/>
              </a:spcBef>
              <a:buClr>
                <a:srgbClr val="080808"/>
              </a:buClr>
              <a:buFont typeface="Times New Roman"/>
              <a:buAutoNum type="arabicPeriod" startAt="2"/>
            </a:pPr>
            <a:endParaRPr sz="1200"/>
          </a:p>
          <a:p>
            <a:pPr algn="just" marL="12700" marR="12700">
              <a:lnSpc>
                <a:spcPct val="116799"/>
              </a:lnSpc>
              <a:buClr>
                <a:srgbClr val="080808"/>
              </a:buClr>
              <a:buFont typeface="Times New Roman"/>
              <a:buAutoNum type="arabicPeriod" startAt="2"/>
              <a:tabLst>
                <a:tab pos="195580" algn="l"/>
              </a:tabLst>
            </a:pP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spectral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clas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11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20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evaluate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data,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using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tools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available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imaging-possessing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system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choice.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Assess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uniformity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histogram</a:t>
            </a:r>
            <a:r>
              <a:rPr dirty="0" smtClean="0" sz="1250" spc="-1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110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separability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revealed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divergence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matri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x</a:t>
            </a:r>
            <a:r>
              <a:rPr dirty="0" smtClean="0" sz="1250" spc="18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degree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occupy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available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space,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visual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appearance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60"/>
              </a:spcBef>
              <a:buClr>
                <a:srgbClr val="080808"/>
              </a:buClr>
              <a:buFont typeface="Times New Roman"/>
              <a:buAutoNum type="arabicPeriod" startAt="2"/>
            </a:pPr>
            <a:endParaRPr sz="1200"/>
          </a:p>
          <a:p>
            <a:pPr algn="just" marL="12700" marR="25400" indent="8890">
              <a:lnSpc>
                <a:spcPct val="117600"/>
              </a:lnSpc>
              <a:buClr>
                <a:srgbClr val="080808"/>
              </a:buClr>
              <a:buFont typeface="Times New Roman"/>
              <a:buAutoNum type="arabicPeriod" startAt="2"/>
              <a:tabLst>
                <a:tab pos="204470" algn="l"/>
              </a:tabLst>
            </a:pP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Edit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correct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problems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identified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step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7.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Edit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boundaries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needed.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necessary,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discard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suitable.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Return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Step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250" spc="-2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define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new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replace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eliminated.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3"/>
              </a:spcBef>
              <a:buClr>
                <a:srgbClr val="080808"/>
              </a:buClr>
              <a:buFont typeface="Times New Roman"/>
              <a:buAutoNum type="arabicPeriod" startAt="2"/>
            </a:pPr>
            <a:endParaRPr sz="500"/>
          </a:p>
          <a:p>
            <a:pPr>
              <a:lnSpc>
                <a:spcPts val="1000"/>
              </a:lnSpc>
              <a:buClr>
                <a:srgbClr val="080808"/>
              </a:buClr>
              <a:buFont typeface="Times New Roman"/>
              <a:buAutoNum type="arabicPeriod" startAt="2"/>
            </a:pPr>
            <a:endParaRPr sz="1000"/>
          </a:p>
          <a:p>
            <a:pPr algn="just" marL="177165" marR="38100" indent="-165100">
              <a:lnSpc>
                <a:spcPct val="100000"/>
              </a:lnSpc>
              <a:buClr>
                <a:srgbClr val="080808"/>
              </a:buClr>
              <a:buFont typeface="Times New Roman"/>
              <a:buAutoNum type="arabicPeriod" startAt="2"/>
              <a:tabLst>
                <a:tab pos="177165" algn="l"/>
              </a:tabLst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Incorporate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suitable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3139" y="9140697"/>
            <a:ext cx="3632835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procedure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proceed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process.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735571" y="9138157"/>
            <a:ext cx="442595" cy="5060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50" spc="15" b="1">
                <a:solidFill>
                  <a:srgbClr val="0E1F49"/>
                </a:solidFill>
                <a:latin typeface="Times New Roman"/>
                <a:cs typeface="Times New Roman"/>
              </a:rPr>
              <a:t>66</a:t>
            </a:r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2019-02-22T01:26:46Z</dcterms:created>
  <dcterms:modified xsi:type="dcterms:W3CDTF">2019-02-22T01:26:46Z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2019-02-10T00:00:00Z</vt:filetime>
  </property>
  <property fmtid="{D5CDD505-2E9C-101B-9397-08002B2CF9AE}" pid="3" name="LastSaved">
    <vt:filetime>2019-02-21T00:00:00Z</vt:filetime>
  </property>
</Properties>
</file>