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Magnetic 4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Dr. Hind I.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Abdulgafour</a:t>
            </a:r>
            <a:endParaRPr lang="en-US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533400"/>
            <a:ext cx="8305800" cy="5714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85800"/>
            <a:ext cx="8229600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457200"/>
            <a:ext cx="8534400" cy="566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Ho\AppData\Local\Temp\SNAGHTML90af9b2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382000" cy="655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8229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3" name="Picture 5" descr="C:\Users\Ho\AppData\Local\Temp\SNAGHTML90b4329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457200"/>
            <a:ext cx="8382000" cy="6076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533400"/>
            <a:ext cx="8305800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685800"/>
            <a:ext cx="8077200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609600"/>
            <a:ext cx="8305799" cy="551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381000"/>
            <a:ext cx="8229600" cy="574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457200"/>
            <a:ext cx="8229600" cy="566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1000"/>
            <a:ext cx="84582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457200"/>
            <a:ext cx="8229600" cy="566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457200"/>
            <a:ext cx="8305800" cy="566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685800"/>
            <a:ext cx="7924800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533400"/>
            <a:ext cx="8229600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381000"/>
            <a:ext cx="8229600" cy="574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457200"/>
            <a:ext cx="8229600" cy="5629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381000"/>
            <a:ext cx="81534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457200"/>
            <a:ext cx="83058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8</Words>
  <Application>Microsoft Office PowerPoint</Application>
  <PresentationFormat>On-screen Show (4:3)</PresentationFormat>
  <Paragraphs>2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Magnetic 4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Magnetic 4</dc:title>
  <dc:creator>Ho</dc:creator>
  <cp:lastModifiedBy>Ho</cp:lastModifiedBy>
  <cp:revision>4</cp:revision>
  <dcterms:created xsi:type="dcterms:W3CDTF">2006-08-16T00:00:00Z</dcterms:created>
  <dcterms:modified xsi:type="dcterms:W3CDTF">2019-04-14T09:12:22Z</dcterms:modified>
</cp:coreProperties>
</file>