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Magnetic 3</a:t>
            </a:r>
            <a:endParaRPr lang="en-US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Dr. Hind I.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Abdulgafour</a:t>
            </a:r>
            <a:endParaRPr lang="en-US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9600" y="533400"/>
            <a:ext cx="80010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" y="609600"/>
            <a:ext cx="82296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62000" y="457200"/>
            <a:ext cx="76962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" y="533400"/>
            <a:ext cx="8229599" cy="5791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" y="533400"/>
            <a:ext cx="8153400" cy="559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9600" y="685800"/>
            <a:ext cx="7924800" cy="544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305799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" y="533400"/>
            <a:ext cx="8229599" cy="559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457200"/>
            <a:ext cx="8229599" cy="566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Ho\AppData\Local\Temp\SNAGHTML90918cd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304800"/>
            <a:ext cx="8077200" cy="5867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62000" y="762000"/>
            <a:ext cx="7772400" cy="536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" y="457200"/>
            <a:ext cx="8153400" cy="566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9600" y="609600"/>
            <a:ext cx="8001000" cy="551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9600" y="381000"/>
            <a:ext cx="8000999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" y="533400"/>
            <a:ext cx="8155422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85800" y="381000"/>
            <a:ext cx="7848599" cy="574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85800" y="381000"/>
            <a:ext cx="8000999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" y="457200"/>
            <a:ext cx="8305799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" y="457200"/>
            <a:ext cx="8077199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8</Words>
  <Application>Microsoft Office PowerPoint</Application>
  <PresentationFormat>On-screen Show (4:3)</PresentationFormat>
  <Paragraphs>2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Magnetic 3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Magnetic 3</dc:title>
  <dc:creator>Ho</dc:creator>
  <cp:lastModifiedBy>Ho</cp:lastModifiedBy>
  <cp:revision>4</cp:revision>
  <dcterms:created xsi:type="dcterms:W3CDTF">2006-08-16T00:00:00Z</dcterms:created>
  <dcterms:modified xsi:type="dcterms:W3CDTF">2019-04-14T08:45:20Z</dcterms:modified>
</cp:coreProperties>
</file>