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Magnetics 2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Dr. Hind 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Abdulgafour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7543799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457200"/>
            <a:ext cx="7543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79248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457200"/>
            <a:ext cx="78486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7696200" cy="55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80772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Ho\AppData\Local\Temp\SNAGHTML90746e0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77724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8077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7848599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153399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80772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80772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457200"/>
            <a:ext cx="8077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81000"/>
            <a:ext cx="677142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4114800"/>
            <a:ext cx="67056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8000999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8</Words>
  <Application>Microsoft Office PowerPoint</Application>
  <PresentationFormat>On-screen Show (4:3)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Magnetics 2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Magnetics 2</dc:title>
  <dc:creator>Ho</dc:creator>
  <cp:lastModifiedBy>Ho</cp:lastModifiedBy>
  <cp:revision>2</cp:revision>
  <dcterms:created xsi:type="dcterms:W3CDTF">2006-08-16T00:00:00Z</dcterms:created>
  <dcterms:modified xsi:type="dcterms:W3CDTF">2019-04-14T07:57:13Z</dcterms:modified>
</cp:coreProperties>
</file>