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1" r:id="rId9"/>
    <p:sldId id="266" r:id="rId10"/>
    <p:sldId id="264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266D52-3041-4842-982C-780305E10882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D643E-05D7-491B-99C6-F7337E1CE7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86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D643E-05D7-491B-99C6-F7337E1CE78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2B7860D-DC21-4F08-A1F1-47A18B35B0CD}" type="datetimeFigureOut">
              <a:rPr lang="en-US" smtClean="0"/>
              <a:pPr/>
              <a:t>12/26/2018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239FEA2-40CD-40B0-A642-D84CCF6D69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newsflash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://www.google.com/imgres?imgurl=http://www.statesymbolsusa.org/IMAGES/Indiana/Limestone.jpg&amp;imgrefurl=http://www.statesymbolsusa.org/Tennessee/TN_rock_Limestone.html&amp;usg=__cWRKlrYMxQDIXnvCw2Nox5RevJA=&amp;h=328&amp;w=360&amp;sz=35&amp;hl=en&amp;start=2&amp;um=1&amp;itbs=1&amp;tbnid=gISTmU5PZHk4KM:&amp;tbnh=110&amp;tbnw=121&amp;prev=/images?q=limestone&amp;um=1&amp;hl=en&amp;safe=active&amp;rls=com.microsoft:en-US&amp;tbs=isch:1" TargetMode="External"/><Relationship Id="rId7" Type="http://schemas.openxmlformats.org/officeDocument/2006/relationships/hyperlink" Target="http://www.bing.com/images/search?q=pyrite#focal=93072f2edc271dff76a76ec2df7ec0a7&amp;furl=http://upload.wikimedia.org/wikipedia/commons/c/ce/Pyrite.jpe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hyperlink" Target="http://www.bing.com/images/search?q=graphite+mineral#focal=af66e6cc5b584de9d4a5353b4292a0a4&amp;furl=http://www.meteoriteimpactsite.com/images/graphiteback.jpg" TargetMode="Externa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 smtClean="0"/>
              <a:t>The rock cycle</a:t>
            </a:r>
            <a:endParaRPr lang="en-US" sz="6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Rocks have many different parts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Rocks can be sorted into groups by looking at their parts.  Some rock parts are:</a:t>
            </a:r>
          </a:p>
          <a:p>
            <a:pPr lvl="1" algn="ctr"/>
            <a:r>
              <a:rPr lang="en-US" sz="4000" dirty="0" smtClean="0"/>
              <a:t>Crystals</a:t>
            </a:r>
          </a:p>
          <a:p>
            <a:pPr lvl="1" algn="ctr"/>
            <a:r>
              <a:rPr lang="en-US" sz="4000" dirty="0" smtClean="0"/>
              <a:t>Grains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Crystals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Crystals are different atoms that are formed in a pattern.  They can be big or small, fat or thin.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3" descr="coppersulf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171" y="4419600"/>
            <a:ext cx="2082394" cy="2209800"/>
          </a:xfrm>
          <a:prstGeom prst="rect">
            <a:avLst/>
          </a:prstGeom>
        </p:spPr>
      </p:pic>
      <p:pic>
        <p:nvPicPr>
          <p:cNvPr id="1026" name="Picture 2" descr="http://inspiringnews.files.wordpress.com/2010/02/apophy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4419600"/>
            <a:ext cx="2209800" cy="2209800"/>
          </a:xfrm>
          <a:prstGeom prst="rect">
            <a:avLst/>
          </a:prstGeom>
          <a:noFill/>
        </p:spPr>
      </p:pic>
      <p:pic>
        <p:nvPicPr>
          <p:cNvPr id="6" name="Picture 5" descr="columbia-emerald-crystal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4495800"/>
            <a:ext cx="2224088" cy="2159309"/>
          </a:xfrm>
          <a:prstGeom prst="rect">
            <a:avLst/>
          </a:prstGeom>
        </p:spPr>
      </p:pic>
      <p:pic>
        <p:nvPicPr>
          <p:cNvPr id="1028" name="Picture 4" descr="http://static.gemrockauctions.com/uploads/images/130000-134999/132669/132669_12541286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1" y="4495800"/>
            <a:ext cx="2286000" cy="2159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Grains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Grains are smaller pieces of rock or sediment.  Grain size is something that is used a lot to help decide the rock type. </a:t>
            </a:r>
            <a:endParaRPr lang="en-US" dirty="0"/>
          </a:p>
        </p:txBody>
      </p:sp>
      <p:pic>
        <p:nvPicPr>
          <p:cNvPr id="4" name="Picture 3" descr="ggfrl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4800600"/>
            <a:ext cx="2271713" cy="2057400"/>
          </a:xfrm>
          <a:prstGeom prst="rect">
            <a:avLst/>
          </a:prstGeom>
        </p:spPr>
      </p:pic>
      <p:pic>
        <p:nvPicPr>
          <p:cNvPr id="26626" name="Picture 2" descr="http://photojournal.jpl.nasa.gov/jpegMod/PIA06410_mode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4800600"/>
            <a:ext cx="2133600" cy="2057400"/>
          </a:xfrm>
          <a:prstGeom prst="rect">
            <a:avLst/>
          </a:prstGeom>
          <a:noFill/>
        </p:spPr>
      </p:pic>
      <p:pic>
        <p:nvPicPr>
          <p:cNvPr id="26628" name="Picture 4" descr="http://www.castiastone.com/colors/images/Sandsto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800600"/>
            <a:ext cx="2209799" cy="2057400"/>
          </a:xfrm>
          <a:prstGeom prst="rect">
            <a:avLst/>
          </a:prstGeom>
          <a:noFill/>
        </p:spPr>
      </p:pic>
      <p:pic>
        <p:nvPicPr>
          <p:cNvPr id="26630" name="Picture 6" descr="http://library.thinkquest.org/05aug/00461/images/conglomerat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800600"/>
            <a:ext cx="2286001" cy="20574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1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Rock Explorers	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Lets look at some rocks!  </a:t>
            </a:r>
          </a:p>
          <a:p>
            <a:r>
              <a:rPr lang="en-US" dirty="0" smtClean="0"/>
              <a:t>Get a partner and a magnifying glass</a:t>
            </a:r>
          </a:p>
          <a:p>
            <a:r>
              <a:rPr lang="en-US" dirty="0" smtClean="0"/>
              <a:t>Come and pick up a rock (you will be looking at one rock at a time)</a:t>
            </a:r>
          </a:p>
          <a:p>
            <a:r>
              <a:rPr lang="en-US" dirty="0" smtClean="0"/>
              <a:t>You and your partner will take turns looking at the rock.  Decide if you think that crystals are large or small.  Look to see if it has grains.</a:t>
            </a:r>
          </a:p>
          <a:p>
            <a:endParaRPr lang="en-US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rocksandminerals4u.com/images/rock-cycle-diagram-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905000"/>
            <a:ext cx="3981450" cy="36957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Types of Rocks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3505200" cy="49077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>
                <a:latin typeface="Comic Sans MS" pitchFamily="66" charset="0"/>
              </a:rPr>
              <a:t>There are 3 different types of rocks;</a:t>
            </a:r>
          </a:p>
          <a:p>
            <a:pPr algn="ctr"/>
            <a:r>
              <a:rPr lang="en-US" sz="3600" dirty="0" smtClean="0">
                <a:latin typeface="Comic Sans MS" pitchFamily="66" charset="0"/>
              </a:rPr>
              <a:t>Igneous</a:t>
            </a:r>
          </a:p>
          <a:p>
            <a:pPr algn="ctr"/>
            <a:r>
              <a:rPr lang="en-US" sz="3600" dirty="0" smtClean="0">
                <a:latin typeface="Comic Sans MS" pitchFamily="66" charset="0"/>
              </a:rPr>
              <a:t>Sedimentary</a:t>
            </a:r>
          </a:p>
          <a:p>
            <a:pPr algn="ctr"/>
            <a:r>
              <a:rPr lang="en-US" sz="3600" dirty="0" smtClean="0">
                <a:latin typeface="Comic Sans MS" pitchFamily="66" charset="0"/>
              </a:rPr>
              <a:t>Metamorphic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Igneous Rock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77724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2400" dirty="0" smtClean="0"/>
              <a:t>Igneous rocks are formed by magma and lava as it cools.  Igneous rocks form in two different ways.  </a:t>
            </a:r>
          </a:p>
          <a:p>
            <a:pPr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Rock that comes from lava cools very fast and can either be very light and airy or the rocks can be glassy.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Rocks that come from magma are formed under ground.  They are often times very hard and have more colors.</a:t>
            </a:r>
            <a:endParaRPr lang="en-US" sz="2400" dirty="0"/>
          </a:p>
        </p:txBody>
      </p:sp>
      <p:pic>
        <p:nvPicPr>
          <p:cNvPr id="4" name="Picture 3" descr="pumic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5105400"/>
            <a:ext cx="2156460" cy="1752600"/>
          </a:xfrm>
          <a:prstGeom prst="rect">
            <a:avLst/>
          </a:prstGeom>
        </p:spPr>
      </p:pic>
      <p:pic>
        <p:nvPicPr>
          <p:cNvPr id="3074" name="Picture 2" descr="http://www.answersincreation.org/curriculum/geology/images/Obsidi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5105400"/>
            <a:ext cx="2286000" cy="1752600"/>
          </a:xfrm>
          <a:prstGeom prst="rect">
            <a:avLst/>
          </a:prstGeom>
          <a:noFill/>
        </p:spPr>
      </p:pic>
      <p:pic>
        <p:nvPicPr>
          <p:cNvPr id="3076" name="Picture 4" descr="http://www.beg.utexas.edu/mainweb/publications/graphics/granite-4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5105400"/>
            <a:ext cx="2209800" cy="1752600"/>
          </a:xfrm>
          <a:prstGeom prst="rect">
            <a:avLst/>
          </a:prstGeom>
          <a:noFill/>
        </p:spPr>
      </p:pic>
      <p:pic>
        <p:nvPicPr>
          <p:cNvPr id="3078" name="Picture 6" descr="http://geology.com/rocks/pictures/basal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105400"/>
            <a:ext cx="2133600" cy="17526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772400" cy="914400"/>
          </a:xfrm>
        </p:spPr>
        <p:txBody>
          <a:bodyPr/>
          <a:lstStyle/>
          <a:p>
            <a:r>
              <a:rPr lang="en-US" dirty="0" smtClean="0"/>
              <a:t>Igneous rock </a:t>
            </a:r>
            <a:endParaRPr lang="en-US" dirty="0"/>
          </a:p>
        </p:txBody>
      </p:sp>
      <p:pic>
        <p:nvPicPr>
          <p:cNvPr id="4" name="Content Placeholder 3" descr="diagr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914400"/>
            <a:ext cx="8305800" cy="563880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Sedimentary Rock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Sedimentary rock is made when sediments (sand, gravel, and dirt) are pressed together over time and become a rock</a:t>
            </a:r>
          </a:p>
          <a:p>
            <a:r>
              <a:rPr lang="en-US" dirty="0" smtClean="0"/>
              <a:t>Sedimentary rock is formed in layers.</a:t>
            </a:r>
            <a:endParaRPr lang="en-US" dirty="0"/>
          </a:p>
        </p:txBody>
      </p:sp>
      <p:pic>
        <p:nvPicPr>
          <p:cNvPr id="5" name="Picture 2" descr="http://www.es.ucl.ac.uk/schools/Glossary/sandst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4800601"/>
            <a:ext cx="2209800" cy="2057400"/>
          </a:xfrm>
          <a:prstGeom prst="rect">
            <a:avLst/>
          </a:prstGeom>
          <a:noFill/>
        </p:spPr>
      </p:pic>
      <p:sp>
        <p:nvSpPr>
          <p:cNvPr id="2050" name="AutoShape 2" descr="data:image/jpg;base64,/9j/4AAQSkZJRgABAQAAAQABAAD/2wCEAAkGBhQSEBQUEhQUFBUVFBQUFxUWGBQUGBUWGBUVFhUWFBYXHSYeGhokGhgcIC8gIycpLywsGR4xNTAqNyY3LykBCQoKDgwOGg8PGi4kHCUsLyouKSksLCwuKTApKSwsKiwsLSwpLCksKSwsLCksLCwsKSwsKSwsLCwsKSwpLCwsKf/AABEIAG4AeQMBIgACEQEDEQH/xAAcAAAABwEBAAAAAAAAAAAAAAAAAQIDBAUGBwj/xAA3EAACAQMDAgUBBgUEAwEAAAABAhEAAyEEEjFBUQUGEyJhgSMyQnGRoQcVUsHRJGKx8JKy8YL/xAAaAQACAwEBAAAAAAAAAAAAAAAABAEDBQYC/8QAKhEAAgIBAwMCBQUAAAAAAAAAAAECAxEEEiExQVFCkQUTMmFxIlKBsfD/2gAMAwEAAhEDEQA/AOfmhNChXfHOChRxRLTooYIYK0UVZ+E+CXdVc9Oyu5ok9Ao7seAK3vhP8K7e2b7szEGFSEEgfPuNJ36uqj63z4GK9POz6ehy6KEVudf5ATdttOytMbWHH5nmoV3+Hd4KSrIxHI4rxHX0S9XuenpbV2MmBRxT2q0bW2KuCCO9NU4mmsoWaaeGJoUqiqQCiipUUUUAChRUIoAXFCllaLbXrBGRNKWhsrdfw98j+uwv3h9mp9ikSLh/qIPKA9PxERwDNF98aIOci2qt2S2ovv4b+GXNLp7l5lBa9shTgqgBILHn3bpjsAeuNdc1YKsCArGBIAeQwmNrGQDxIoakEWyAWgRu3A5APTpORxHSqPUI23I2jjrnjnPeelcbdY7pub6s364KEVFEnVC2gV8upO0vk7WAgK2ODH0xz1Vo9JiVyCeJ3D9AaT4X4f7HQn2xDGTtaYAjGCuTETgTVZonueqVksq9f9p7zzjv/Se1U5LCx8T8K0l0/bhGIECBH0GZmsV5m8h2whuaXfKrua2YbH+08z8VvdO9m4A6DccEHgxE5781NW2hbavJByCSeM9xFMUau2lrD48diqymFi5R55K0UV13xj+FVu+xezdW0xj27SUPyI4P5SKwPmLyXqNG+24hZYJFxAzIQOTMYjqDXUafXU3cJ8+GYtumnX+DPkUUUsrRU8LCYoRRmhQA8GoppsGpOh0zXLioglnYKo7kmBUtpLIJNvBofJHlQ6y7Lg+jbI3dN55FsH8sk9B8kV1hHKNHtAGNiiAqgCBEiD0+kYqF4J4Oum06WU5X3sxn3OdssR0yAAB0Vc9aPWeLra2MxeJ7Fi0AA+0YJ/OuO1uqeosz6V0/33N+ilVwx37lmzzbCyQAecDcAFnJ7Hpx9AKh+MawWdOzMsBVHtJ2yATyYJ+B3+lVd/zNpdrMWuMwEwRtjqBBx1jBjjmsd4h43e1bSxJVTK2h9wRwWnt/2MUkkXNk5PNl9iHZgAhUi2vsRQCCTHWQ0fWZ4rX+EeaNLqrY9aLNwqwhyq4IyyMeRH/BrF6fwwiyZEycypKiG24BOZPtGZndPEhjyXoxrG1DsSVDrbFyVO9yGLkzJ2RtGMmY70OIJm7PjGktWvaxZQoHtURt9qznmJE1GPmLTJchg5Uj2iIWd0ETOT/3rVV4h4JpLMXNVcusQfTUW3bYQeA8RuxAMmMHis1qfGUuBYZ43EhHCsPcZ+9+JTE9OmMVCSJzg3TeZvRuOE07bQwht5jaeu0CI55JjvUi15tX1Qjhre7crkFXQkCN0cjkfdP5zE1mF+12tbdC0DekNgbcssTIhMicZGeTJ8weFqUVlILNPBYKVjHPIkGCeZ6cVLSJEebfI9vUD1dHtFws/wBmvtW4FAJA6C4JA6Ak/U8uuIQSCCCCQQcEEYII710zwi+LKOCSDuX8RjcAY5jGDOf6cYzjvO6/6+/gCWViBjLW0LfuSfrXQ/CtTOeapc4XBla2mMf1ooaE0KFbhmhitT/De0DrldhK2rV662JgBCkx3lx9ay1aPyZk31ES1tByQT9qntHfoSP9vxSmtliiePH9l+mWbYmv1/nEZFhWMCFZiRxChgvyATB6Yg1AveIteg3C2FIHvUe6YJ27c4Jmcx1MGq68PSb2sp2n7wO7GCpWJIOZyJ71HW6SeN2eTJgRmP3OP71yCRutlvqtFDKqdFVycMclYEKAQJxAHUDgxTent7RGYMEmQAQArAweYngfWYIp5PF/S3IsQ07dse159rEq/ukTkjHSOKe0mja+NtvdIC7tqliAZxiJOMzHavXBBG0Hh73d1zBUGDLENmQqiMxJHHGO+C8t2BYsXhbJC2r7G3ghWDe5WBzJ27QRI/CcxWhtaFrFttqEr7lY3FKjYEgkll27SScbgckSKqtLqFayTeK8MFkkAknHCtujJiYM/r4PSIfjPifrWvtAJ3ACAwQY93UhicYMRnmc0e0GdoB2iTMLHA5+vFWuu8T0+30rYDEjNwyqqTyIByv3en4RzVDrdoMI0qRI6dTAMgZnsM9DXnIMvfB9ULTKQzShV8AgtncFjnpxzAnpWo05V0QJkyYIJkKGJCy3tO04OT97tFc5tXyMznnORgGMfA47CK03gb22sr6guTaaJttAVHO4Md2FzuG7jKzxmcgmX91/UuFQPcWX3qMSGWBPYjBJzJEcZ5b4zrPV1F25/Xcdh+RYx+0V0XW6pkYmdp3KCVj7vqCQNvAwP81yn1K3PhOE5t/Yz9fnEUOUU00blF6lbfzEZm0UblWnlTxlbOqX1GZbVz7K4ymCFLK26fhlUn4BrP7qTSd0/mRcX0Y1XDbJM6Nrram5cVQSodtrQR7Sx2tBMdPjrinfDfC9/tUDd8wIPER1/XrxWZ8A8wMxt2LrgJKot18+km4krP8ATJ56QOgx0M+GnRWy15lDAGSZMhp27Y45GcHB+a5uyp1vDNWMlLkyA8KutrEtWkDOxIIMrswGLEDI9v4jiOua3uq/0WnltSFuOxkqiuT6e0KkkCIJnoSeOKzXgetc6a7dttci+xLcx7N4t24ncBt3MZPIjECc54zrnLKNxMcds4wIGRJjGP0AXa7s95Lu9531DA/avsClSTBMmQoBwC3XP+arfE/F2dJYljuaHjap5BKAHAnM9YOBJqE4ARASFgxnJJ25PycHJMZmouquG6F2/cRNoOFJ4kgcnr0moIyCT6buOg4wJyBAPQ056wYnbicQcgiIGRwfimbhhAiyWZlEfC+4n/ypyxbnnESTiDwYjuMVOADVW5PWYJ6x1FXPgms23NpD7WkMEYqxjIgjsRP1qse6IjtOT2JwRHXpTyXthBBgwCDMEHvInHHzkUYJybu74iLmmt3UBOSpDABg4KSD0klZxj9640GxXXk8wnUafYbYG+VW4qEWw5XbkwBO5RjB/vx+tf4e8KX8Cer5wL3UN9NzQmtTcI7RNChQqjORnGAxXVr7XNX4dauKSxIDXCcqAR6blmxw6ccDbE8TyitZ5H87HRNsuBmsM24hDDIxG0sp5yOQCCYGehW1MN8eOqLK3tfJ0jxC1p9JplVLXqKttTClnFx2Y7FZpIPBJPAgfFc5v6JgwLRuILQASEGTAMdpPaAMmth528wtctgW3Nyy5LrtAhlgR7xiJ3Y5G1j0rFfzDeCdwbMRBETmMc4Md56Vj7WNtkZ+pJgztUZnBPUfNN27+35Mxv4MEAER/wBnipQt7sDvExgHgnpnsDz1pQ04/M4nPSPy79M/4NpGQtTp4uLGTA4I5Yk/47RFPldrYIM5mQd0k5Mj/kdznqem04TK/GZyIz+QwY470drLEkTJkmeIz1xRgBlQBJ6R9Y+fmiTjIBjr8dB/9mpF8ZgE5zzJP4pjk03e22wC5XOTLAT8HP7UbQyX3l++1pXIZxbdoZdu4GFyTGAVJX6E94rEeY7ATV3gplfULA/D+8fs1aDy55ns7mtQ+xoIaB7WAPuhmIOMdDxVR5zP+q5BPp2gYMjC7Vj/APAQ/WndFLbN/gqvjuhwUdFQo9h7GtXd4FNnklNpR3pVvTrTHq08LkUzGUG+ELveurHH0a0g6Zfn9aZuag1Dv6wiqLdRVDqiyFdku5bL4p6KMin2sZPHUAGCRIkATBzFITxAW1mSJkwOM8/WKodVcJX61Ha8TyZrMlrUm8RXsNqhtLLZp7HjRPDH9v7ipH80Y/iIyeAB/wCoHes3pBipqMRV9N6klugvZFc62ujfuXH81YD7x+eM/qKabXn+o/qf7VXFqOmVZD0xXsVbJd2WP8wb+puI5J+Ovxiia9MySZ5kn5MR2k1BBo0erYuH7V7FclLyTBHYUTQen96Z3021ymHNIqw2SBt7UqB2qILtH6tR85EuDP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503238"/>
            <a:ext cx="1152525" cy="1047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2" name="AutoShape 4" descr="data:image/jpg;base64,/9j/4AAQSkZJRgABAQAAAQABAAD/2wCEAAkGBhQSEBQUEhQUFBUVFBQUFxUWGBQUGBUWGBUVFhUWFBYXHSYeGhokGhgcIC8gIycpLywsGR4xNTAqNyY3LykBCQoKDgwOGg8PGi4kHCUsLyouKSksLCwuKTApKSwsKiwsLSwpLCksKSwsLCksLCwsKSwsKSwsLCwsKSwpLCwsKf/AABEIAG4AeQMBIgACEQEDEQH/xAAcAAAABwEBAAAAAAAAAAAAAAAAAQIDBAUGBwj/xAA3EAACAQMDAgUBBgUEAwEAAAABAhEAAyEEEjFBUQUGEyJhgSMyQnGRoQcVUsHRJGKx8JKy8YL/xAAaAQACAwEBAAAAAAAAAAAAAAAABAEDBQYC/8QAKhEAAgIBAwMCBQUAAAAAAAAAAAECAxEEEiExQVFCkQUTMmFxIlKBsfD/2gAMAwEAAhEDEQA/AOfmhNChXfHOChRxRLTooYIYK0UVZ+E+CXdVc9Oyu5ok9Ao7seAK3vhP8K7e2b7szEGFSEEgfPuNJ36uqj63z4GK9POz6ehy6KEVudf5ATdttOytMbWHH5nmoV3+Hd4KSrIxHI4rxHX0S9XuenpbV2MmBRxT2q0bW2KuCCO9NU4mmsoWaaeGJoUqiqQCiipUUUUAChRUIoAXFCllaLbXrBGRNKWhsrdfw98j+uwv3h9mp9ikSLh/qIPKA9PxERwDNF98aIOci2qt2S2ovv4b+GXNLp7l5lBa9shTgqgBILHn3bpjsAeuNdc1YKsCArGBIAeQwmNrGQDxIoakEWyAWgRu3A5APTpORxHSqPUI23I2jjrnjnPeelcbdY7pub6s364KEVFEnVC2gV8upO0vk7WAgK2ODH0xz1Vo9JiVyCeJ3D9AaT4X4f7HQn2xDGTtaYAjGCuTETgTVZonueqVksq9f9p7zzjv/Se1U5LCx8T8K0l0/bhGIECBH0GZmsV5m8h2whuaXfKrua2YbH+08z8VvdO9m4A6DccEHgxE5781NW2hbavJByCSeM9xFMUau2lrD48diqymFi5R55K0UV13xj+FVu+xezdW0xj27SUPyI4P5SKwPmLyXqNG+24hZYJFxAzIQOTMYjqDXUafXU3cJ8+GYtumnX+DPkUUUsrRU8LCYoRRmhQA8GoppsGpOh0zXLioglnYKo7kmBUtpLIJNvBofJHlQ6y7Lg+jbI3dN55FsH8sk9B8kV1hHKNHtAGNiiAqgCBEiD0+kYqF4J4Oum06WU5X3sxn3OdssR0yAAB0Vc9aPWeLra2MxeJ7Fi0AA+0YJ/OuO1uqeosz6V0/33N+ilVwx37lmzzbCyQAecDcAFnJ7Hpx9AKh+MawWdOzMsBVHtJ2yATyYJ+B3+lVd/zNpdrMWuMwEwRtjqBBx1jBjjmsd4h43e1bSxJVTK2h9wRwWnt/2MUkkXNk5PNl9iHZgAhUi2vsRQCCTHWQ0fWZ4rX+EeaNLqrY9aLNwqwhyq4IyyMeRH/BrF6fwwiyZEycypKiG24BOZPtGZndPEhjyXoxrG1DsSVDrbFyVO9yGLkzJ2RtGMmY70OIJm7PjGktWvaxZQoHtURt9qznmJE1GPmLTJchg5Uj2iIWd0ETOT/3rVV4h4JpLMXNVcusQfTUW3bYQeA8RuxAMmMHis1qfGUuBYZ43EhHCsPcZ+9+JTE9OmMVCSJzg3TeZvRuOE07bQwht5jaeu0CI55JjvUi15tX1Qjhre7crkFXQkCN0cjkfdP5zE1mF+12tbdC0DekNgbcssTIhMicZGeTJ8weFqUVlILNPBYKVjHPIkGCeZ6cVLSJEebfI9vUD1dHtFws/wBmvtW4FAJA6C4JA6Ak/U8uuIQSCCCCQQcEEYII710zwi+LKOCSDuX8RjcAY5jGDOf6cYzjvO6/6+/gCWViBjLW0LfuSfrXQ/CtTOeapc4XBla2mMf1ooaE0KFbhmhitT/De0DrldhK2rV662JgBCkx3lx9ay1aPyZk31ES1tByQT9qntHfoSP9vxSmtliiePH9l+mWbYmv1/nEZFhWMCFZiRxChgvyATB6Yg1AveIteg3C2FIHvUe6YJ27c4Jmcx1MGq68PSb2sp2n7wO7GCpWJIOZyJ71HW6SeN2eTJgRmP3OP71yCRutlvqtFDKqdFVycMclYEKAQJxAHUDgxTent7RGYMEmQAQArAweYngfWYIp5PF/S3IsQ07dse159rEq/ukTkjHSOKe0mja+NtvdIC7tqliAZxiJOMzHavXBBG0Hh73d1zBUGDLENmQqiMxJHHGO+C8t2BYsXhbJC2r7G3ghWDe5WBzJ27QRI/CcxWhtaFrFttqEr7lY3FKjYEgkll27SScbgckSKqtLqFayTeK8MFkkAknHCtujJiYM/r4PSIfjPifrWvtAJ3ACAwQY93UhicYMRnmc0e0GdoB2iTMLHA5+vFWuu8T0+30rYDEjNwyqqTyIByv3en4RzVDrdoMI0qRI6dTAMgZnsM9DXnIMvfB9ULTKQzShV8AgtncFjnpxzAnpWo05V0QJkyYIJkKGJCy3tO04OT97tFc5tXyMznnORgGMfA47CK03gb22sr6guTaaJttAVHO4Md2FzuG7jKzxmcgmX91/UuFQPcWX3qMSGWBPYjBJzJEcZ5b4zrPV1F25/Xcdh+RYx+0V0XW6pkYmdp3KCVj7vqCQNvAwP81yn1K3PhOE5t/Yz9fnEUOUU00blF6lbfzEZm0UblWnlTxlbOqX1GZbVz7K4ymCFLK26fhlUn4BrP7qTSd0/mRcX0Y1XDbJM6Nrram5cVQSodtrQR7Sx2tBMdPjrinfDfC9/tUDd8wIPER1/XrxWZ8A8wMxt2LrgJKot18+km4krP8ATJ56QOgx0M+GnRWy15lDAGSZMhp27Y45GcHB+a5uyp1vDNWMlLkyA8KutrEtWkDOxIIMrswGLEDI9v4jiOua3uq/0WnltSFuOxkqiuT6e0KkkCIJnoSeOKzXgetc6a7dttci+xLcx7N4t24ncBt3MZPIjECc54zrnLKNxMcds4wIGRJjGP0AXa7s95Lu9531DA/avsClSTBMmQoBwC3XP+arfE/F2dJYljuaHjap5BKAHAnM9YOBJqE4ARASFgxnJJ25PycHJMZmouquG6F2/cRNoOFJ4kgcnr0moIyCT6buOg4wJyBAPQ056wYnbicQcgiIGRwfimbhhAiyWZlEfC+4n/ypyxbnnESTiDwYjuMVOADVW5PWYJ6x1FXPgms23NpD7WkMEYqxjIgjsRP1qse6IjtOT2JwRHXpTyXthBBgwCDMEHvInHHzkUYJybu74iLmmt3UBOSpDABg4KSD0klZxj9640GxXXk8wnUafYbYG+VW4qEWw5XbkwBO5RjB/vx+tf4e8KX8Cer5wL3UN9NzQmtTcI7RNChQqjORnGAxXVr7XNX4dauKSxIDXCcqAR6blmxw6ccDbE8TyitZ5H87HRNsuBmsM24hDDIxG0sp5yOQCCYGehW1MN8eOqLK3tfJ0jxC1p9JplVLXqKttTClnFx2Y7FZpIPBJPAgfFc5v6JgwLRuILQASEGTAMdpPaAMmth528wtctgW3Nyy5LrtAhlgR7xiJ3Y5G1j0rFfzDeCdwbMRBETmMc4Md56Vj7WNtkZ+pJgztUZnBPUfNN27+35Mxv4MEAER/wBnipQt7sDvExgHgnpnsDz1pQ04/M4nPSPy79M/4NpGQtTp4uLGTA4I5Yk/47RFPldrYIM5mQd0k5Mj/kdznqem04TK/GZyIz+QwY470drLEkTJkmeIz1xRgBlQBJ6R9Y+fmiTjIBjr8dB/9mpF8ZgE5zzJP4pjk03e22wC5XOTLAT8HP7UbQyX3l++1pXIZxbdoZdu4GFyTGAVJX6E94rEeY7ATV3gplfULA/D+8fs1aDy55ns7mtQ+xoIaB7WAPuhmIOMdDxVR5zP+q5BPp2gYMjC7Vj/APAQ/WndFLbN/gqvjuhwUdFQo9h7GtXd4FNnklNpR3pVvTrTHq08LkUzGUG+ELveurHH0a0g6Zfn9aZuag1Dv6wiqLdRVDqiyFdku5bL4p6KMin2sZPHUAGCRIkATBzFITxAW1mSJkwOM8/WKodVcJX61Ha8TyZrMlrUm8RXsNqhtLLZp7HjRPDH9v7ipH80Y/iIyeAB/wCoHes3pBipqMRV9N6klugvZFc62ujfuXH81YD7x+eM/qKabXn+o/qf7VXFqOmVZD0xXsVbJd2WP8wb+puI5J+Ovxiia9MySZ5kn5MR2k1BBo0erYuH7V7FclLyTBHYUTQen96Z3021ymHNIqw2SBt7UqB2qILtH6tR85EuDP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503238"/>
            <a:ext cx="1152525" cy="1047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http://www.statesymbolsusa.org/IMAGES/Indiana/Limesto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800600"/>
            <a:ext cx="2209800" cy="2057400"/>
          </a:xfrm>
          <a:prstGeom prst="rect">
            <a:avLst/>
          </a:prstGeom>
          <a:noFill/>
        </p:spPr>
      </p:pic>
      <p:pic>
        <p:nvPicPr>
          <p:cNvPr id="10" name="Picture 9" descr="http://ts1.mm.bing.net/images/thumbnail.aspx?q=178680693840&amp;id=bc4448e08b0ed5955f491adf28c24e99&amp;url=http%3a%2f%2fwww.meteoriteimpactsite.com%2fimages%2fgraphiteback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4800600"/>
            <a:ext cx="2209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http://ts2.mm.bing.net/images/thumbnail.aspx?q=181464076665&amp;id=0f4a1761a87b920b6e10a899b90781db&amp;url=http%3a%2f%2fupload.wikimedia.org%2fwikipedia%2fcommons%2fc%2fce%2fPyrite.jpeg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0800" y="4800600"/>
            <a:ext cx="2133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Sedimentary Rocks</a:t>
            </a:r>
            <a:endParaRPr lang="en-US" dirty="0"/>
          </a:p>
        </p:txBody>
      </p:sp>
      <p:pic>
        <p:nvPicPr>
          <p:cNvPr id="4" name="Content Placeholder 3" descr="sedimentary diagr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465897"/>
            <a:ext cx="8458200" cy="5239703"/>
          </a:xfrm>
        </p:spPr>
      </p:pic>
      <p:sp>
        <p:nvSpPr>
          <p:cNvPr id="5" name="TextBox 4"/>
          <p:cNvSpPr txBox="1"/>
          <p:nvPr/>
        </p:nvSpPr>
        <p:spPr>
          <a:xfrm>
            <a:off x="6096000" y="1676400"/>
            <a:ext cx="1295400" cy="369332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Limestone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48400" y="2438400"/>
            <a:ext cx="838200" cy="369332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Shale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0" y="3505200"/>
            <a:ext cx="1295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Sandstone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00800" y="5486400"/>
            <a:ext cx="1066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Granite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 animBg="1"/>
      <p:bldP spid="7" grpId="1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Metamorphic Rock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Metamorphic rocks are made from other rocks.</a:t>
            </a:r>
          </a:p>
          <a:p>
            <a:r>
              <a:rPr lang="en-US" dirty="0" smtClean="0"/>
              <a:t>Heat and pressure help change an igneous or sedimentary rock into a new kind of rock (think about how a caterpillar becomes a butterfly)</a:t>
            </a:r>
          </a:p>
        </p:txBody>
      </p:sp>
      <p:pic>
        <p:nvPicPr>
          <p:cNvPr id="4" name="Picture 3" descr="marb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5031105"/>
            <a:ext cx="2209800" cy="1826896"/>
          </a:xfrm>
          <a:prstGeom prst="rect">
            <a:avLst/>
          </a:prstGeom>
        </p:spPr>
      </p:pic>
      <p:pic>
        <p:nvPicPr>
          <p:cNvPr id="5" name="Picture 4" descr="gneis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5032057"/>
            <a:ext cx="2133600" cy="1825943"/>
          </a:xfrm>
          <a:prstGeom prst="rect">
            <a:avLst/>
          </a:prstGeom>
        </p:spPr>
      </p:pic>
      <p:pic>
        <p:nvPicPr>
          <p:cNvPr id="31746" name="Picture 2" descr="http://ts3.mm.bing.net/images/thumbnail.aspx?q=176946558050&amp;id=cb7801a5e5178f1d068f1a6b26c00b93&amp;url=http%3a%2f%2fupload.wikimedia.org%2fwikipedia%2fcommons%2f5%2f5d%2fSchi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5029200"/>
            <a:ext cx="2286000" cy="1828800"/>
          </a:xfrm>
          <a:prstGeom prst="rect">
            <a:avLst/>
          </a:prstGeom>
          <a:noFill/>
        </p:spPr>
      </p:pic>
      <p:pic>
        <p:nvPicPr>
          <p:cNvPr id="31748" name="Picture 4" descr="http://ts1.mm.bing.net/images/thumbnail.aspx?q=159767213456&amp;id=2dc28d5493e7bc94ecfb26005c3d45a8&amp;url=http%3a%2f%2fgeology.com%2frocks%2fpictures%2fslat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5029200"/>
            <a:ext cx="2209800" cy="18288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1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1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1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1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1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1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Rock Cycle</a:t>
            </a:r>
            <a:endParaRPr lang="en-US" dirty="0"/>
          </a:p>
        </p:txBody>
      </p:sp>
      <p:pic>
        <p:nvPicPr>
          <p:cNvPr id="3078" name="Picture 6" descr="http://www.learner.org/interactives/rockcycle/images/rockintro_0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752600"/>
            <a:ext cx="6096000" cy="46228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 smtClean="0"/>
              <a:t>Parts Of Rocks</a:t>
            </a:r>
            <a:endParaRPr lang="en-US" sz="48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490</TotalTime>
  <Words>240</Words>
  <Application>Microsoft Office PowerPoint</Application>
  <PresentationFormat>On-screen Show (4:3)</PresentationFormat>
  <Paragraphs>40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Metro</vt:lpstr>
      <vt:lpstr>The rock cycle</vt:lpstr>
      <vt:lpstr>3 Types of Rocks</vt:lpstr>
      <vt:lpstr>Igneous Rock </vt:lpstr>
      <vt:lpstr>Igneous rock </vt:lpstr>
      <vt:lpstr>Sedimentary Rock</vt:lpstr>
      <vt:lpstr>Sedimentary Rocks</vt:lpstr>
      <vt:lpstr>Metamorphic Rock</vt:lpstr>
      <vt:lpstr>The Rock Cycle</vt:lpstr>
      <vt:lpstr>Parts Of Rocks</vt:lpstr>
      <vt:lpstr>Rocks have many different parts </vt:lpstr>
      <vt:lpstr>Crystals</vt:lpstr>
      <vt:lpstr>Grains </vt:lpstr>
      <vt:lpstr>Rock Explorers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rock cycle</dc:title>
  <dc:creator>د.فرات</dc:creator>
  <cp:lastModifiedBy>DR.Ahmed Saker 2O14</cp:lastModifiedBy>
  <cp:revision>54</cp:revision>
  <dcterms:created xsi:type="dcterms:W3CDTF">2010-07-22T16:05:49Z</dcterms:created>
  <dcterms:modified xsi:type="dcterms:W3CDTF">2018-12-26T06:49:05Z</dcterms:modified>
</cp:coreProperties>
</file>