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bin" ContentType="application/vnd.openxmlformats-officedocument.oleObject"/>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337" r:id="rId3"/>
    <p:sldId id="258" r:id="rId4"/>
    <p:sldId id="276" r:id="rId5"/>
    <p:sldId id="262" r:id="rId6"/>
    <p:sldId id="264" r:id="rId7"/>
    <p:sldId id="272" r:id="rId8"/>
    <p:sldId id="273" r:id="rId9"/>
    <p:sldId id="274" r:id="rId10"/>
    <p:sldId id="293" r:id="rId11"/>
    <p:sldId id="278" r:id="rId12"/>
    <p:sldId id="280" r:id="rId13"/>
    <p:sldId id="286" r:id="rId14"/>
    <p:sldId id="288" r:id="rId15"/>
    <p:sldId id="290" r:id="rId16"/>
    <p:sldId id="314" r:id="rId17"/>
    <p:sldId id="318" r:id="rId18"/>
    <p:sldId id="300" r:id="rId19"/>
    <p:sldId id="302" r:id="rId20"/>
    <p:sldId id="304" r:id="rId21"/>
    <p:sldId id="306" r:id="rId22"/>
    <p:sldId id="320" r:id="rId23"/>
    <p:sldId id="322" r:id="rId24"/>
    <p:sldId id="324" r:id="rId25"/>
    <p:sldId id="326" r:id="rId26"/>
    <p:sldId id="336" r:id="rId27"/>
    <p:sldId id="328" r:id="rId28"/>
    <p:sldId id="330" r:id="rId29"/>
    <p:sldId id="332" r:id="rId30"/>
    <p:sldId id="334" r:id="rId31"/>
    <p:sldId id="338" r:id="rId32"/>
    <p:sldId id="339"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70" d="100"/>
          <a:sy n="70" d="100"/>
        </p:scale>
        <p:origin x="-1374" y="-3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image" Target="../media/image2.wmf"/><Relationship Id="rId1" Type="http://schemas.openxmlformats.org/officeDocument/2006/relationships/image" Target="../media/image1.wmf"/><Relationship Id="rId4" Type="http://schemas.openxmlformats.org/officeDocument/2006/relationships/image" Target="../media/image4.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image" Target="../media/image6.wmf"/><Relationship Id="rId1" Type="http://schemas.openxmlformats.org/officeDocument/2006/relationships/image" Target="../media/image5.wmf"/><Relationship Id="rId6" Type="http://schemas.openxmlformats.org/officeDocument/2006/relationships/image" Target="../media/image10.wmf"/><Relationship Id="rId5" Type="http://schemas.openxmlformats.org/officeDocument/2006/relationships/image" Target="../media/image9.wmf"/><Relationship Id="rId4" Type="http://schemas.openxmlformats.org/officeDocument/2006/relationships/image" Target="../media/image8.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image" Target="../media/image11.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20.wmf"/><Relationship Id="rId2" Type="http://schemas.openxmlformats.org/officeDocument/2006/relationships/image" Target="../media/image19.wmf"/><Relationship Id="rId1" Type="http://schemas.openxmlformats.org/officeDocument/2006/relationships/image" Target="../media/image18.wmf"/><Relationship Id="rId5" Type="http://schemas.openxmlformats.org/officeDocument/2006/relationships/image" Target="../media/image22.wmf"/><Relationship Id="rId4" Type="http://schemas.openxmlformats.org/officeDocument/2006/relationships/image" Target="../media/image21.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image" Target="../media/image24.wmf"/><Relationship Id="rId1" Type="http://schemas.openxmlformats.org/officeDocument/2006/relationships/image" Target="../media/image23.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image" Target="../media/image27.wmf"/><Relationship Id="rId1" Type="http://schemas.openxmlformats.org/officeDocument/2006/relationships/image" Target="../media/image26.wmf"/><Relationship Id="rId4" Type="http://schemas.openxmlformats.org/officeDocument/2006/relationships/image" Target="../media/image29.w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31.wmf"/><Relationship Id="rId1" Type="http://schemas.openxmlformats.org/officeDocument/2006/relationships/image" Target="../media/image30.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32.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33.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x">
  <p:cSld name="Title, Content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85800" y="6248400"/>
            <a:ext cx="1905000" cy="457200"/>
          </a:xfrm>
        </p:spPr>
        <p:txBody>
          <a:bodyPr/>
          <a:lstStyle>
            <a:lvl1pPr>
              <a:defRPr/>
            </a:lvl1pPr>
          </a:lstStyle>
          <a:p>
            <a:endParaRPr lang="en-US"/>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48400"/>
            <a:ext cx="1905000" cy="457200"/>
          </a:xfrm>
        </p:spPr>
        <p:txBody>
          <a:bodyPr/>
          <a:lstStyle>
            <a:lvl1pPr>
              <a:defRPr/>
            </a:lvl1pPr>
          </a:lstStyle>
          <a:p>
            <a:fld id="{33E93389-FDEE-4F0F-BCEE-598CA493B9EE}"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85800" y="6248400"/>
            <a:ext cx="1905000" cy="457200"/>
          </a:xfrm>
        </p:spPr>
        <p:txBody>
          <a:bodyPr/>
          <a:lstStyle>
            <a:lvl1pPr>
              <a:defRPr/>
            </a:lvl1pPr>
          </a:lstStyle>
          <a:p>
            <a:endParaRPr lang="en-US"/>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48400"/>
            <a:ext cx="1905000" cy="457200"/>
          </a:xfrm>
        </p:spPr>
        <p:txBody>
          <a:bodyPr/>
          <a:lstStyle>
            <a:lvl1pPr>
              <a:defRPr/>
            </a:lvl1pPr>
          </a:lstStyle>
          <a:p>
            <a:fld id="{C989ACCE-A4F2-4F51-BA7F-1BF08FC070F8}" type="slidenum">
              <a:rPr lang="en-US"/>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SA"/>
          </a:p>
        </p:txBody>
      </p:sp>
      <p:sp>
        <p:nvSpPr>
          <p:cNvPr id="3" name="Rectangle 65"/>
          <p:cNvSpPr>
            <a:spLocks noGrp="1" noChangeArrowheads="1"/>
          </p:cNvSpPr>
          <p:nvPr>
            <p:ph type="dt" sz="half" idx="10"/>
          </p:nvPr>
        </p:nvSpPr>
        <p:spPr>
          <a:ln/>
        </p:spPr>
        <p:txBody>
          <a:bodyPr/>
          <a:lstStyle>
            <a:lvl1pPr>
              <a:defRPr/>
            </a:lvl1pPr>
          </a:lstStyle>
          <a:p>
            <a:pPr>
              <a:defRPr/>
            </a:pPr>
            <a:endParaRPr lang="en-US"/>
          </a:p>
        </p:txBody>
      </p:sp>
      <p:sp>
        <p:nvSpPr>
          <p:cNvPr id="4" name="Rectangle 66"/>
          <p:cNvSpPr>
            <a:spLocks noGrp="1" noChangeArrowheads="1"/>
          </p:cNvSpPr>
          <p:nvPr>
            <p:ph type="ftr" sz="quarter" idx="11"/>
          </p:nvPr>
        </p:nvSpPr>
        <p:spPr>
          <a:ln/>
        </p:spPr>
        <p:txBody>
          <a:bodyPr/>
          <a:lstStyle>
            <a:lvl1pPr>
              <a:defRPr/>
            </a:lvl1pPr>
          </a:lstStyle>
          <a:p>
            <a:pPr>
              <a:defRPr/>
            </a:pPr>
            <a:endParaRPr lang="en-US"/>
          </a:p>
        </p:txBody>
      </p:sp>
      <p:sp>
        <p:nvSpPr>
          <p:cNvPr id="5" name="Rectangle 67"/>
          <p:cNvSpPr>
            <a:spLocks noGrp="1" noChangeArrowheads="1"/>
          </p:cNvSpPr>
          <p:nvPr>
            <p:ph type="sldNum" sz="quarter" idx="12"/>
          </p:nvPr>
        </p:nvSpPr>
        <p:spPr>
          <a:ln/>
        </p:spPr>
        <p:txBody>
          <a:bodyPr/>
          <a:lstStyle>
            <a:lvl1pPr>
              <a:defRPr/>
            </a:lvl1pPr>
          </a:lstStyle>
          <a:p>
            <a:pPr>
              <a:defRPr/>
            </a:pPr>
            <a:fld id="{BA708388-A213-4C76-BAB8-5268E6AECD27}"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3/11/2019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3/11/2019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3/11/2019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3/11/2019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3/11/2019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5.bin"/><Relationship Id="rId7" Type="http://schemas.openxmlformats.org/officeDocument/2006/relationships/oleObject" Target="../embeddings/oleObject19.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oleObject" Target="../embeddings/oleObject18.bin"/><Relationship Id="rId5" Type="http://schemas.openxmlformats.org/officeDocument/2006/relationships/oleObject" Target="../embeddings/oleObject17.bin"/><Relationship Id="rId4" Type="http://schemas.openxmlformats.org/officeDocument/2006/relationships/oleObject" Target="../embeddings/oleObject16.bin"/></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oleObject" Target="../embeddings/oleObject22.bin"/><Relationship Id="rId4" Type="http://schemas.openxmlformats.org/officeDocument/2006/relationships/oleObject" Target="../embeddings/oleObject21.bin"/></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oleObject" Target="../embeddings/oleObject26.bin"/><Relationship Id="rId5" Type="http://schemas.openxmlformats.org/officeDocument/2006/relationships/oleObject" Target="../embeddings/oleObject25.bin"/><Relationship Id="rId4" Type="http://schemas.openxmlformats.org/officeDocument/2006/relationships/oleObject" Target="../embeddings/oleObject24.bin"/></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27.bin"/><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oleObject" Target="../embeddings/oleObject28.bin"/></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Layout" Target="../slideLayouts/slideLayout2.xml"/><Relationship Id="rId1" Type="http://schemas.openxmlformats.org/officeDocument/2006/relationships/vmlDrawing" Target="../drawings/vmlDrawing8.v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30.bin"/><Relationship Id="rId2" Type="http://schemas.openxmlformats.org/officeDocument/2006/relationships/slideLayout" Target="../slideLayouts/slideLayout2.xml"/><Relationship Id="rId1" Type="http://schemas.openxmlformats.org/officeDocument/2006/relationships/vmlDrawing" Target="../drawings/vmlDrawing9.v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oleObject" Target="../embeddings/oleObject4.bin"/><Relationship Id="rId5" Type="http://schemas.openxmlformats.org/officeDocument/2006/relationships/oleObject" Target="../embeddings/oleObject3.bin"/><Relationship Id="rId4" Type="http://schemas.openxmlformats.org/officeDocument/2006/relationships/oleObject" Target="../embeddings/oleObject2.bin"/></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10.bin"/><Relationship Id="rId3" Type="http://schemas.openxmlformats.org/officeDocument/2006/relationships/oleObject" Target="../embeddings/oleObject5.bin"/><Relationship Id="rId7" Type="http://schemas.openxmlformats.org/officeDocument/2006/relationships/oleObject" Target="../embeddings/oleObject9.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8.bin"/><Relationship Id="rId5" Type="http://schemas.openxmlformats.org/officeDocument/2006/relationships/oleObject" Target="../embeddings/oleObject7.bin"/><Relationship Id="rId4" Type="http://schemas.openxmlformats.org/officeDocument/2006/relationships/oleObject" Target="../embeddings/oleObject6.bin"/></Relationships>
</file>

<file path=ppt/slides/_rels/slide5.xml.rels><?xml version="1.0" encoding="UTF-8" standalone="yes"?>
<Relationships xmlns="http://schemas.openxmlformats.org/package/2006/relationships"><Relationship Id="rId8" Type="http://schemas.openxmlformats.org/officeDocument/2006/relationships/oleObject" Target="../embeddings/oleObject14.bin"/><Relationship Id="rId3" Type="http://schemas.openxmlformats.org/officeDocument/2006/relationships/slideLayout" Target="../slideLayouts/slideLayout2.xml"/><Relationship Id="rId7" Type="http://schemas.openxmlformats.org/officeDocument/2006/relationships/oleObject" Target="../embeddings/oleObject13.bin"/><Relationship Id="rId2" Type="http://schemas.openxmlformats.org/officeDocument/2006/relationships/video" Target="file:///H:\Andy\Teaching\Electromagnetism%203rd%20year\The%20lecture\acelerating%20electron%20movie.avi" TargetMode="External"/><Relationship Id="rId1" Type="http://schemas.openxmlformats.org/officeDocument/2006/relationships/vmlDrawing" Target="../drawings/vmlDrawing3.vml"/><Relationship Id="rId6" Type="http://schemas.openxmlformats.org/officeDocument/2006/relationships/oleObject" Target="../embeddings/oleObject12.bin"/><Relationship Id="rId5" Type="http://schemas.openxmlformats.org/officeDocument/2006/relationships/oleObject" Target="../embeddings/oleObject11.bin"/><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hyperlink" Target="https://en.wikipedia.org/wiki/Conservation_of_energy" TargetMode="External"/><Relationship Id="rId3" Type="http://schemas.openxmlformats.org/officeDocument/2006/relationships/hyperlink" Target="https://en.wikipedia.org/wiki/Deceleration" TargetMode="External"/><Relationship Id="rId7" Type="http://schemas.openxmlformats.org/officeDocument/2006/relationships/hyperlink" Target="https://en.wikipedia.org/wiki/Photon" TargetMode="External"/><Relationship Id="rId2" Type="http://schemas.openxmlformats.org/officeDocument/2006/relationships/hyperlink" Target="https://en.wikipedia.org/wiki/Electromagnetic_radiation" TargetMode="External"/><Relationship Id="rId1" Type="http://schemas.openxmlformats.org/officeDocument/2006/relationships/slideLayout" Target="../slideLayouts/slideLayout2.xml"/><Relationship Id="rId6" Type="http://schemas.openxmlformats.org/officeDocument/2006/relationships/hyperlink" Target="https://en.wikipedia.org/wiki/Kinetic_energy" TargetMode="External"/><Relationship Id="rId11" Type="http://schemas.openxmlformats.org/officeDocument/2006/relationships/image" Target="../media/image14.png"/><Relationship Id="rId5" Type="http://schemas.openxmlformats.org/officeDocument/2006/relationships/hyperlink" Target="https://en.wikipedia.org/wiki/Atomic_nucleus" TargetMode="External"/><Relationship Id="rId10" Type="http://schemas.openxmlformats.org/officeDocument/2006/relationships/hyperlink" Target="https://en.wikipedia.org/wiki/File:Bremsstrahlung.svg" TargetMode="External"/><Relationship Id="rId4" Type="http://schemas.openxmlformats.org/officeDocument/2006/relationships/hyperlink" Target="https://en.wikipedia.org/wiki/Electron" TargetMode="External"/><Relationship Id="rId9" Type="http://schemas.openxmlformats.org/officeDocument/2006/relationships/hyperlink" Target="https://en.wikipedia.org/wiki/Continuous_spectrum"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en.wikipedia.org/wiki/Electric_charge" TargetMode="External"/><Relationship Id="rId2" Type="http://schemas.openxmlformats.org/officeDocument/2006/relationships/hyperlink" Target="https://en.wikipedia.org/wiki/Electromagnetic_radiation" TargetMode="External"/><Relationship Id="rId1" Type="http://schemas.openxmlformats.org/officeDocument/2006/relationships/slideLayout" Target="../slideLayouts/slideLayout2.xml"/><Relationship Id="rId6" Type="http://schemas.openxmlformats.org/officeDocument/2006/relationships/hyperlink" Target="https://en.wikipedia.org/wiki/Lorentz_force" TargetMode="External"/><Relationship Id="rId5" Type="http://schemas.openxmlformats.org/officeDocument/2006/relationships/hyperlink" Target="https://en.wikipedia.org/wiki/Cyclotron_radiation" TargetMode="External"/><Relationship Id="rId4" Type="http://schemas.openxmlformats.org/officeDocument/2006/relationships/hyperlink" Target="https://en.wikipedia.org/wiki/Magnetic_field"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en.wikipedia.org/wiki/Synchrotron" TargetMode="External"/><Relationship Id="rId2" Type="http://schemas.openxmlformats.org/officeDocument/2006/relationships/hyperlink" Target="https://en.wikipedia.org/wiki/Electromagnetic_radiation" TargetMode="External"/><Relationship Id="rId1" Type="http://schemas.openxmlformats.org/officeDocument/2006/relationships/slideLayout" Target="../slideLayouts/slideLayout2.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lvl="1" algn="ctr" rtl="0">
              <a:spcBef>
                <a:spcPct val="0"/>
              </a:spcBef>
            </a:pPr>
            <a:r>
              <a:rPr lang="en-US" sz="4400" b="1" dirty="0" smtClean="0">
                <a:solidFill>
                  <a:srgbClr val="FF0000"/>
                </a:solidFill>
                <a:latin typeface="Times New Roman" pitchFamily="18" charset="0"/>
                <a:cs typeface="Times New Roman" pitchFamily="18" charset="0"/>
              </a:rPr>
              <a:t>EM waves </a:t>
            </a:r>
            <a:r>
              <a:rPr lang="en-US" sz="4400" b="1" smtClean="0">
                <a:solidFill>
                  <a:srgbClr val="FF0000"/>
                </a:solidFill>
                <a:latin typeface="Times New Roman" pitchFamily="18" charset="0"/>
                <a:cs typeface="Times New Roman" pitchFamily="18" charset="0"/>
              </a:rPr>
              <a:t>in </a:t>
            </a:r>
            <a:r>
              <a:rPr lang="en-US" sz="4400" b="1" smtClean="0">
                <a:solidFill>
                  <a:srgbClr val="FF0000"/>
                </a:solidFill>
                <a:latin typeface="Times New Roman" pitchFamily="18" charset="0"/>
                <a:cs typeface="Times New Roman" pitchFamily="18" charset="0"/>
              </a:rPr>
              <a:t>materials (5)</a:t>
            </a:r>
            <a:r>
              <a:rPr lang="en-US" dirty="0" smtClean="0"/>
              <a:t/>
            </a:r>
            <a:br>
              <a:rPr lang="en-US" dirty="0" smtClean="0"/>
            </a:br>
            <a:endParaRPr lang="en-US" dirty="0"/>
          </a:p>
        </p:txBody>
      </p:sp>
      <p:sp>
        <p:nvSpPr>
          <p:cNvPr id="3" name="Subtitle 2"/>
          <p:cNvSpPr>
            <a:spLocks noGrp="1"/>
          </p:cNvSpPr>
          <p:nvPr>
            <p:ph type="subTitle" idx="1"/>
          </p:nvPr>
        </p:nvSpPr>
        <p:spPr/>
        <p:txBody>
          <a:bodyPr/>
          <a:lstStyle/>
          <a:p>
            <a:r>
              <a:rPr lang="en-US" b="1" dirty="0" smtClean="0">
                <a:solidFill>
                  <a:srgbClr val="0070C0"/>
                </a:solidFill>
                <a:latin typeface="Times New Roman" pitchFamily="18" charset="0"/>
                <a:cs typeface="Times New Roman" pitchFamily="18" charset="0"/>
              </a:rPr>
              <a:t>Dr. Hind I. </a:t>
            </a:r>
            <a:r>
              <a:rPr lang="en-US" b="1" dirty="0" err="1" smtClean="0">
                <a:solidFill>
                  <a:srgbClr val="0070C0"/>
                </a:solidFill>
                <a:latin typeface="Times New Roman" pitchFamily="18" charset="0"/>
                <a:cs typeface="Times New Roman" pitchFamily="18" charset="0"/>
              </a:rPr>
              <a:t>Abdulgafour</a:t>
            </a:r>
            <a:endParaRPr lang="en-US" b="1" dirty="0">
              <a:solidFill>
                <a:srgbClr val="0070C0"/>
              </a:solidFill>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p:txBody>
          <a:bodyPr/>
          <a:lstStyle/>
          <a:p>
            <a:r>
              <a:rPr lang="en-US" sz="2800" b="1" dirty="0">
                <a:solidFill>
                  <a:srgbClr val="FF0000"/>
                </a:solidFill>
                <a:latin typeface="Times New Roman" pitchFamily="18" charset="0"/>
                <a:cs typeface="Times New Roman" pitchFamily="18" charset="0"/>
              </a:rPr>
              <a:t>Some things we can learn about the radiating source</a:t>
            </a:r>
          </a:p>
        </p:txBody>
      </p:sp>
      <p:sp>
        <p:nvSpPr>
          <p:cNvPr id="121859" name="Rectangle 3"/>
          <p:cNvSpPr>
            <a:spLocks noGrp="1" noChangeArrowheads="1"/>
          </p:cNvSpPr>
          <p:nvPr>
            <p:ph type="body" idx="1"/>
          </p:nvPr>
        </p:nvSpPr>
        <p:spPr/>
        <p:txBody>
          <a:bodyPr/>
          <a:lstStyle/>
          <a:p>
            <a:r>
              <a:rPr lang="en-US" sz="2400" b="1" dirty="0">
                <a:latin typeface="Times New Roman" pitchFamily="18" charset="0"/>
                <a:cs typeface="Times New Roman" pitchFamily="18" charset="0"/>
              </a:rPr>
              <a:t>Blackbody radiation</a:t>
            </a:r>
          </a:p>
          <a:p>
            <a:pPr lvl="2"/>
            <a:r>
              <a:rPr lang="en-US" b="1" dirty="0">
                <a:latin typeface="Times New Roman" pitchFamily="18" charset="0"/>
                <a:cs typeface="Times New Roman" pitchFamily="18" charset="0"/>
              </a:rPr>
              <a:t>The temperature of a star can be determined by the shape of its blackbody curve.</a:t>
            </a:r>
          </a:p>
          <a:p>
            <a:pPr lvl="2"/>
            <a:endParaRPr lang="en-US" b="1" dirty="0">
              <a:latin typeface="Times New Roman" pitchFamily="18" charset="0"/>
              <a:cs typeface="Times New Roman" pitchFamily="18" charset="0"/>
            </a:endParaRPr>
          </a:p>
          <a:p>
            <a:r>
              <a:rPr lang="en-US" sz="2400" b="1" dirty="0">
                <a:latin typeface="Times New Roman" pitchFamily="18" charset="0"/>
                <a:cs typeface="Times New Roman" pitchFamily="18" charset="0"/>
              </a:rPr>
              <a:t>Spectral lines</a:t>
            </a:r>
          </a:p>
          <a:p>
            <a:pPr lvl="2"/>
            <a:r>
              <a:rPr lang="en-US" b="1" dirty="0">
                <a:latin typeface="Times New Roman" pitchFamily="18" charset="0"/>
                <a:cs typeface="Times New Roman" pitchFamily="18" charset="0"/>
              </a:rPr>
              <a:t>The chemistry of an object can be determined by identifying its spectral lines</a:t>
            </a:r>
          </a:p>
          <a:p>
            <a:endParaRPr lang="en-US" sz="2400" b="1" dirty="0">
              <a:latin typeface="Times New Roman" pitchFamily="18" charset="0"/>
              <a:cs typeface="Times New Roman" pitchFamily="18" charset="0"/>
            </a:endParaRPr>
          </a:p>
          <a:p>
            <a:endParaRPr lang="en-US" sz="2400" b="1" dirty="0">
              <a:latin typeface="Times New Roman" pitchFamily="18" charset="0"/>
              <a:cs typeface="Times New Roman" pitchFamily="18" charset="0"/>
            </a:endParaRPr>
          </a:p>
          <a:p>
            <a:pPr lvl="2"/>
            <a:endParaRPr lang="en-US" sz="2000" dirty="0">
              <a:latin typeface="Arial" charset="0"/>
            </a:endParaRPr>
          </a:p>
          <a:p>
            <a:pPr lvl="1"/>
            <a:endParaRPr lang="en-US" sz="2000" dirty="0"/>
          </a:p>
          <a:p>
            <a:endParaRPr lang="en-US" sz="2400" dirty="0"/>
          </a:p>
          <a:p>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p:txBody>
          <a:bodyPr>
            <a:normAutofit/>
          </a:bodyPr>
          <a:lstStyle/>
          <a:p>
            <a:r>
              <a:rPr lang="en-US" sz="3200" b="1" dirty="0">
                <a:solidFill>
                  <a:srgbClr val="FF0000"/>
                </a:solidFill>
                <a:latin typeface="Times New Roman" pitchFamily="18" charset="0"/>
                <a:cs typeface="Times New Roman" pitchFamily="18" charset="0"/>
              </a:rPr>
              <a:t>Blackbody radiation</a:t>
            </a:r>
          </a:p>
        </p:txBody>
      </p:sp>
      <p:sp>
        <p:nvSpPr>
          <p:cNvPr id="90115" name="Rectangle 3"/>
          <p:cNvSpPr>
            <a:spLocks noGrp="1" noChangeArrowheads="1"/>
          </p:cNvSpPr>
          <p:nvPr>
            <p:ph type="body" sz="half" idx="2"/>
          </p:nvPr>
        </p:nvSpPr>
        <p:spPr/>
        <p:txBody>
          <a:bodyPr>
            <a:normAutofit lnSpcReduction="10000"/>
          </a:bodyPr>
          <a:lstStyle/>
          <a:p>
            <a:r>
              <a:rPr lang="en-US" sz="2400" b="1" dirty="0">
                <a:latin typeface="Times New Roman" pitchFamily="18" charset="0"/>
                <a:cs typeface="Times New Roman" pitchFamily="18" charset="0"/>
              </a:rPr>
              <a:t>A blackbody does not reflect any light; it absorbs all radiation falling onto it</a:t>
            </a:r>
          </a:p>
          <a:p>
            <a:endParaRPr lang="en-US" sz="2400" b="1" dirty="0">
              <a:latin typeface="Times New Roman" pitchFamily="18" charset="0"/>
              <a:cs typeface="Times New Roman" pitchFamily="18" charset="0"/>
            </a:endParaRPr>
          </a:p>
          <a:p>
            <a:r>
              <a:rPr lang="en-US" sz="2400" b="1" dirty="0">
                <a:latin typeface="Times New Roman" pitchFamily="18" charset="0"/>
                <a:cs typeface="Times New Roman" pitchFamily="18" charset="0"/>
              </a:rPr>
              <a:t>Since it reflects no electromagnetic radiation, the radiation it does emit is entirely the result of its temperature</a:t>
            </a:r>
          </a:p>
          <a:p>
            <a:endParaRPr lang="en-US" sz="2400" b="1" dirty="0">
              <a:latin typeface="Times New Roman" pitchFamily="18" charset="0"/>
              <a:cs typeface="Times New Roman" pitchFamily="18" charset="0"/>
            </a:endParaRPr>
          </a:p>
          <a:p>
            <a:endParaRPr lang="en-US" sz="1800" dirty="0">
              <a:latin typeface="Arial" charset="0"/>
            </a:endParaRPr>
          </a:p>
        </p:txBody>
      </p:sp>
      <p:pic>
        <p:nvPicPr>
          <p:cNvPr id="90118" name="Picture 6"/>
          <p:cNvPicPr>
            <a:picLocks noChangeAspect="1" noChangeArrowheads="1"/>
          </p:cNvPicPr>
          <p:nvPr/>
        </p:nvPicPr>
        <p:blipFill>
          <a:blip r:embed="rId2"/>
          <a:srcRect/>
          <a:stretch>
            <a:fillRect/>
          </a:stretch>
        </p:blipFill>
        <p:spPr bwMode="auto">
          <a:xfrm>
            <a:off x="762000" y="2590800"/>
            <a:ext cx="3657600" cy="2743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2"/>
          <p:cNvSpPr>
            <a:spLocks noGrp="1" noChangeArrowheads="1"/>
          </p:cNvSpPr>
          <p:nvPr>
            <p:ph type="title"/>
          </p:nvPr>
        </p:nvSpPr>
        <p:spPr>
          <a:xfrm>
            <a:off x="762000" y="0"/>
            <a:ext cx="7772400" cy="533400"/>
          </a:xfrm>
        </p:spPr>
        <p:txBody>
          <a:bodyPr>
            <a:normAutofit/>
          </a:bodyPr>
          <a:lstStyle/>
          <a:p>
            <a:r>
              <a:rPr lang="en-US" sz="2800" b="1" dirty="0">
                <a:solidFill>
                  <a:srgbClr val="FF0000"/>
                </a:solidFill>
                <a:latin typeface="Times New Roman" pitchFamily="18" charset="0"/>
                <a:cs typeface="Times New Roman" pitchFamily="18" charset="0"/>
              </a:rPr>
              <a:t>Blackbody radiation</a:t>
            </a:r>
          </a:p>
        </p:txBody>
      </p:sp>
      <p:sp>
        <p:nvSpPr>
          <p:cNvPr id="164867" name="Rectangle 3"/>
          <p:cNvSpPr>
            <a:spLocks noGrp="1" noChangeArrowheads="1"/>
          </p:cNvSpPr>
          <p:nvPr>
            <p:ph type="body" sz="half" idx="2"/>
          </p:nvPr>
        </p:nvSpPr>
        <p:spPr>
          <a:xfrm>
            <a:off x="4800600" y="685800"/>
            <a:ext cx="3810000" cy="4114800"/>
          </a:xfrm>
        </p:spPr>
        <p:txBody>
          <a:bodyPr>
            <a:noAutofit/>
          </a:bodyPr>
          <a:lstStyle/>
          <a:p>
            <a:r>
              <a:rPr lang="en-US" sz="2000" b="1" dirty="0">
                <a:latin typeface="Times New Roman" pitchFamily="18" charset="0"/>
                <a:cs typeface="Times New Roman" pitchFamily="18" charset="0"/>
              </a:rPr>
              <a:t>An object’s temperature determines the relative number of photons that it emits at each wavelength</a:t>
            </a:r>
          </a:p>
          <a:p>
            <a:endParaRPr lang="en-US" sz="2000" b="1" dirty="0">
              <a:latin typeface="Times New Roman" pitchFamily="18" charset="0"/>
              <a:cs typeface="Times New Roman" pitchFamily="18" charset="0"/>
            </a:endParaRPr>
          </a:p>
          <a:p>
            <a:pPr lvl="1"/>
            <a:r>
              <a:rPr lang="en-US" sz="2000" b="1" dirty="0">
                <a:latin typeface="Times New Roman" pitchFamily="18" charset="0"/>
                <a:cs typeface="Times New Roman" pitchFamily="18" charset="0"/>
              </a:rPr>
              <a:t>As an object heats up, it gets brighter, emitting more electromagnetic radiation at all wavelengths (Stefan-</a:t>
            </a:r>
            <a:r>
              <a:rPr lang="en-US" sz="2000" b="1" dirty="0" err="1">
                <a:latin typeface="Times New Roman" pitchFamily="18" charset="0"/>
                <a:cs typeface="Times New Roman" pitchFamily="18" charset="0"/>
              </a:rPr>
              <a:t>Boltzman</a:t>
            </a:r>
            <a:r>
              <a:rPr lang="en-US" sz="2000" b="1" dirty="0">
                <a:latin typeface="Times New Roman" pitchFamily="18" charset="0"/>
                <a:cs typeface="Times New Roman" pitchFamily="18" charset="0"/>
              </a:rPr>
              <a:t> Law)</a:t>
            </a:r>
          </a:p>
          <a:p>
            <a:endParaRPr lang="en-US" sz="2000" b="1" dirty="0">
              <a:latin typeface="Times New Roman" pitchFamily="18" charset="0"/>
              <a:cs typeface="Times New Roman" pitchFamily="18" charset="0"/>
            </a:endParaRPr>
          </a:p>
          <a:p>
            <a:pPr lvl="1"/>
            <a:r>
              <a:rPr lang="en-US" sz="2000" b="1" dirty="0">
                <a:latin typeface="Times New Roman" pitchFamily="18" charset="0"/>
                <a:cs typeface="Times New Roman" pitchFamily="18" charset="0"/>
              </a:rPr>
              <a:t>The brightest color of the emitted radiation changes with temperature (</a:t>
            </a:r>
            <a:r>
              <a:rPr lang="en-US" sz="2000" b="1" dirty="0" err="1">
                <a:latin typeface="Times New Roman" pitchFamily="18" charset="0"/>
                <a:cs typeface="Times New Roman" pitchFamily="18" charset="0"/>
              </a:rPr>
              <a:t>Wein’s</a:t>
            </a:r>
            <a:r>
              <a:rPr lang="en-US" sz="2000" b="1" dirty="0">
                <a:latin typeface="Times New Roman" pitchFamily="18" charset="0"/>
                <a:cs typeface="Times New Roman" pitchFamily="18" charset="0"/>
              </a:rPr>
              <a:t> Law)</a:t>
            </a:r>
          </a:p>
        </p:txBody>
      </p:sp>
      <p:pic>
        <p:nvPicPr>
          <p:cNvPr id="164868" name="Picture 4"/>
          <p:cNvPicPr>
            <a:picLocks noChangeAspect="1" noChangeArrowheads="1"/>
          </p:cNvPicPr>
          <p:nvPr/>
        </p:nvPicPr>
        <p:blipFill>
          <a:blip r:embed="rId2"/>
          <a:srcRect/>
          <a:stretch>
            <a:fillRect/>
          </a:stretch>
        </p:blipFill>
        <p:spPr bwMode="auto">
          <a:xfrm>
            <a:off x="762000" y="2590800"/>
            <a:ext cx="3657600" cy="2743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2"/>
          <p:cNvSpPr>
            <a:spLocks noGrp="1" noChangeArrowheads="1"/>
          </p:cNvSpPr>
          <p:nvPr>
            <p:ph type="title"/>
          </p:nvPr>
        </p:nvSpPr>
        <p:spPr/>
        <p:txBody>
          <a:bodyPr/>
          <a:lstStyle/>
          <a:p>
            <a:r>
              <a:rPr lang="en-US" sz="2800" b="1" dirty="0">
                <a:solidFill>
                  <a:srgbClr val="FF0000"/>
                </a:solidFill>
                <a:latin typeface="Times New Roman" pitchFamily="18" charset="0"/>
                <a:cs typeface="Times New Roman" pitchFamily="18" charset="0"/>
              </a:rPr>
              <a:t>Blackbody radiation</a:t>
            </a:r>
            <a:br>
              <a:rPr lang="en-US" sz="2800" b="1" dirty="0">
                <a:solidFill>
                  <a:srgbClr val="FF0000"/>
                </a:solidFill>
                <a:latin typeface="Times New Roman" pitchFamily="18" charset="0"/>
                <a:cs typeface="Times New Roman" pitchFamily="18" charset="0"/>
              </a:rPr>
            </a:br>
            <a:r>
              <a:rPr lang="en-US" sz="2800" b="1" dirty="0">
                <a:solidFill>
                  <a:srgbClr val="FF0000"/>
                </a:solidFill>
                <a:latin typeface="Times New Roman" pitchFamily="18" charset="0"/>
                <a:cs typeface="Times New Roman" pitchFamily="18" charset="0"/>
              </a:rPr>
              <a:t>Temperature</a:t>
            </a:r>
          </a:p>
        </p:txBody>
      </p:sp>
      <p:sp>
        <p:nvSpPr>
          <p:cNvPr id="144387" name="Rectangle 3"/>
          <p:cNvSpPr>
            <a:spLocks noGrp="1" noChangeArrowheads="1"/>
          </p:cNvSpPr>
          <p:nvPr>
            <p:ph type="body" sz="half" idx="2"/>
          </p:nvPr>
        </p:nvSpPr>
        <p:spPr/>
        <p:txBody>
          <a:bodyPr>
            <a:normAutofit/>
          </a:bodyPr>
          <a:lstStyle/>
          <a:p>
            <a:pPr>
              <a:lnSpc>
                <a:spcPct val="80000"/>
              </a:lnSpc>
            </a:pPr>
            <a:r>
              <a:rPr lang="en-US" sz="2400" b="1" dirty="0">
                <a:latin typeface="Times New Roman" pitchFamily="18" charset="0"/>
                <a:cs typeface="Times New Roman" pitchFamily="18" charset="0"/>
              </a:rPr>
              <a:t>A star behaves almost like a perfect blackbody, so astronomers can use the Stefan-</a:t>
            </a:r>
            <a:r>
              <a:rPr lang="en-US" sz="2400" b="1" dirty="0" err="1">
                <a:latin typeface="Times New Roman" pitchFamily="18" charset="0"/>
                <a:cs typeface="Times New Roman" pitchFamily="18" charset="0"/>
              </a:rPr>
              <a:t>Boltzman</a:t>
            </a:r>
            <a:r>
              <a:rPr lang="en-US" sz="2400" b="1" dirty="0">
                <a:latin typeface="Times New Roman" pitchFamily="18" charset="0"/>
                <a:cs typeface="Times New Roman" pitchFamily="18" charset="0"/>
              </a:rPr>
              <a:t> law to relate its energy output to its surface temperature</a:t>
            </a:r>
          </a:p>
          <a:p>
            <a:pPr>
              <a:lnSpc>
                <a:spcPct val="80000"/>
              </a:lnSpc>
            </a:pPr>
            <a:endParaRPr lang="en-US" sz="2400" b="1" dirty="0">
              <a:latin typeface="Times New Roman" pitchFamily="18" charset="0"/>
              <a:cs typeface="Times New Roman" pitchFamily="18" charset="0"/>
            </a:endParaRPr>
          </a:p>
          <a:p>
            <a:pPr>
              <a:lnSpc>
                <a:spcPct val="80000"/>
              </a:lnSpc>
            </a:pPr>
            <a:r>
              <a:rPr lang="en-US" sz="2400" b="1" dirty="0">
                <a:latin typeface="Times New Roman" pitchFamily="18" charset="0"/>
                <a:cs typeface="Times New Roman" pitchFamily="18" charset="0"/>
              </a:rPr>
              <a:t>The temperature of a star can be determined by the shape of its blackbody curve.</a:t>
            </a:r>
          </a:p>
          <a:p>
            <a:pPr>
              <a:lnSpc>
                <a:spcPct val="80000"/>
              </a:lnSpc>
            </a:pPr>
            <a:endParaRPr lang="en-US" sz="2400" b="1" dirty="0">
              <a:latin typeface="Times New Roman" pitchFamily="18" charset="0"/>
              <a:cs typeface="Times New Roman" pitchFamily="18" charset="0"/>
            </a:endParaRPr>
          </a:p>
        </p:txBody>
      </p:sp>
      <p:pic>
        <p:nvPicPr>
          <p:cNvPr id="144388" name="Picture 4"/>
          <p:cNvPicPr>
            <a:picLocks noChangeAspect="1" noChangeArrowheads="1"/>
          </p:cNvPicPr>
          <p:nvPr/>
        </p:nvPicPr>
        <p:blipFill>
          <a:blip r:embed="rId2"/>
          <a:srcRect/>
          <a:stretch>
            <a:fillRect/>
          </a:stretch>
        </p:blipFill>
        <p:spPr bwMode="auto">
          <a:xfrm>
            <a:off x="762000" y="2590800"/>
            <a:ext cx="3657600" cy="2743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2"/>
          <p:cNvSpPr>
            <a:spLocks noGrp="1" noChangeArrowheads="1"/>
          </p:cNvSpPr>
          <p:nvPr>
            <p:ph type="title"/>
          </p:nvPr>
        </p:nvSpPr>
        <p:spPr/>
        <p:txBody>
          <a:bodyPr/>
          <a:lstStyle/>
          <a:p>
            <a:r>
              <a:rPr lang="en-US" sz="2800" b="1" dirty="0">
                <a:solidFill>
                  <a:srgbClr val="FF0000"/>
                </a:solidFill>
                <a:latin typeface="Times New Roman" pitchFamily="18" charset="0"/>
                <a:cs typeface="Times New Roman" pitchFamily="18" charset="0"/>
              </a:rPr>
              <a:t>Blackbody </a:t>
            </a:r>
            <a:r>
              <a:rPr lang="en-US" sz="2800" b="1" dirty="0" smtClean="0">
                <a:solidFill>
                  <a:srgbClr val="FF0000"/>
                </a:solidFill>
                <a:latin typeface="Times New Roman" pitchFamily="18" charset="0"/>
                <a:cs typeface="Times New Roman" pitchFamily="18" charset="0"/>
              </a:rPr>
              <a:t>radiation</a:t>
            </a:r>
            <a:br>
              <a:rPr lang="en-US" sz="2800" b="1" dirty="0" smtClean="0">
                <a:solidFill>
                  <a:srgbClr val="FF0000"/>
                </a:solidFill>
                <a:latin typeface="Times New Roman" pitchFamily="18" charset="0"/>
                <a:cs typeface="Times New Roman" pitchFamily="18" charset="0"/>
              </a:rPr>
            </a:br>
            <a:endParaRPr lang="en-US" sz="2800" b="1" dirty="0">
              <a:solidFill>
                <a:srgbClr val="FF0000"/>
              </a:solidFill>
              <a:latin typeface="Times New Roman" pitchFamily="18" charset="0"/>
              <a:cs typeface="Times New Roman" pitchFamily="18" charset="0"/>
            </a:endParaRPr>
          </a:p>
        </p:txBody>
      </p:sp>
      <p:sp>
        <p:nvSpPr>
          <p:cNvPr id="167939" name="Rectangle 3"/>
          <p:cNvSpPr>
            <a:spLocks noGrp="1" noChangeArrowheads="1"/>
          </p:cNvSpPr>
          <p:nvPr>
            <p:ph type="body" sz="half" idx="2"/>
          </p:nvPr>
        </p:nvSpPr>
        <p:spPr>
          <a:xfrm>
            <a:off x="4648200" y="1981200"/>
            <a:ext cx="4114800" cy="4114800"/>
          </a:xfrm>
        </p:spPr>
        <p:txBody>
          <a:bodyPr>
            <a:normAutofit lnSpcReduction="10000"/>
          </a:bodyPr>
          <a:lstStyle/>
          <a:p>
            <a:pPr>
              <a:lnSpc>
                <a:spcPct val="80000"/>
              </a:lnSpc>
            </a:pPr>
            <a:r>
              <a:rPr lang="en-US" sz="2000" b="1" dirty="0">
                <a:latin typeface="Times New Roman" pitchFamily="18" charset="0"/>
                <a:cs typeface="Times New Roman" pitchFamily="18" charset="0"/>
              </a:rPr>
              <a:t>A star is considered to be an example of a "perfect radiator and perfect absorber" called a black body.  </a:t>
            </a:r>
          </a:p>
          <a:p>
            <a:pPr>
              <a:lnSpc>
                <a:spcPct val="80000"/>
              </a:lnSpc>
            </a:pPr>
            <a:endParaRPr lang="en-US" sz="2000" b="1" dirty="0">
              <a:latin typeface="Times New Roman" pitchFamily="18" charset="0"/>
              <a:cs typeface="Times New Roman" pitchFamily="18" charset="0"/>
            </a:endParaRPr>
          </a:p>
          <a:p>
            <a:pPr>
              <a:lnSpc>
                <a:spcPct val="80000"/>
              </a:lnSpc>
            </a:pPr>
            <a:r>
              <a:rPr lang="en-US" sz="2000" b="1" dirty="0">
                <a:latin typeface="Times New Roman" pitchFamily="18" charset="0"/>
                <a:cs typeface="Times New Roman" pitchFamily="18" charset="0"/>
              </a:rPr>
              <a:t>This is an idealized body that absorbs all electromagnetic energy incident on it.  </a:t>
            </a:r>
          </a:p>
          <a:p>
            <a:pPr>
              <a:lnSpc>
                <a:spcPct val="80000"/>
              </a:lnSpc>
            </a:pPr>
            <a:endParaRPr lang="en-US" sz="2000" b="1" dirty="0">
              <a:latin typeface="Times New Roman" pitchFamily="18" charset="0"/>
              <a:cs typeface="Times New Roman" pitchFamily="18" charset="0"/>
            </a:endParaRPr>
          </a:p>
          <a:p>
            <a:pPr>
              <a:lnSpc>
                <a:spcPct val="80000"/>
              </a:lnSpc>
            </a:pPr>
            <a:r>
              <a:rPr lang="en-US" sz="2000" b="1" dirty="0">
                <a:latin typeface="Times New Roman" pitchFamily="18" charset="0"/>
                <a:cs typeface="Times New Roman" pitchFamily="18" charset="0"/>
              </a:rPr>
              <a:t>Stars are good approximations to a black body, because their hot gases are very opaque, that is, the stellar material is a very good absorber of radiation.</a:t>
            </a:r>
            <a:br>
              <a:rPr lang="en-US" sz="2000" b="1" dirty="0">
                <a:latin typeface="Times New Roman" pitchFamily="18" charset="0"/>
                <a:cs typeface="Times New Roman" pitchFamily="18" charset="0"/>
              </a:rPr>
            </a:br>
            <a:r>
              <a:rPr lang="en-US" sz="2800" b="1" dirty="0">
                <a:latin typeface="Times New Roman" pitchFamily="18" charset="0"/>
                <a:cs typeface="Times New Roman" pitchFamily="18" charset="0"/>
              </a:rPr>
              <a:t/>
            </a:r>
            <a:br>
              <a:rPr lang="en-US" sz="2800" b="1" dirty="0">
                <a:latin typeface="Times New Roman" pitchFamily="18" charset="0"/>
                <a:cs typeface="Times New Roman" pitchFamily="18" charset="0"/>
              </a:rPr>
            </a:br>
            <a:endParaRPr lang="en-US" sz="2800" b="1" dirty="0">
              <a:latin typeface="Times New Roman" pitchFamily="18" charset="0"/>
              <a:cs typeface="Times New Roman" pitchFamily="18" charset="0"/>
            </a:endParaRPr>
          </a:p>
        </p:txBody>
      </p:sp>
      <p:pic>
        <p:nvPicPr>
          <p:cNvPr id="167940" name="Picture 4"/>
          <p:cNvPicPr>
            <a:picLocks noChangeAspect="1" noChangeArrowheads="1"/>
          </p:cNvPicPr>
          <p:nvPr/>
        </p:nvPicPr>
        <p:blipFill>
          <a:blip r:embed="rId2"/>
          <a:srcRect/>
          <a:stretch>
            <a:fillRect/>
          </a:stretch>
        </p:blipFill>
        <p:spPr bwMode="auto">
          <a:xfrm>
            <a:off x="762000" y="2590800"/>
            <a:ext cx="3657600" cy="2743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703" name="Rectangle 7"/>
          <p:cNvSpPr>
            <a:spLocks noGrp="1" noChangeArrowheads="1"/>
          </p:cNvSpPr>
          <p:nvPr>
            <p:ph type="title"/>
          </p:nvPr>
        </p:nvSpPr>
        <p:spPr/>
        <p:txBody>
          <a:bodyPr/>
          <a:lstStyle/>
          <a:p>
            <a:r>
              <a:rPr lang="en-US" sz="2800" b="1" dirty="0">
                <a:solidFill>
                  <a:srgbClr val="FF0000"/>
                </a:solidFill>
                <a:latin typeface="Times New Roman" pitchFamily="18" charset="0"/>
                <a:cs typeface="Times New Roman" pitchFamily="18" charset="0"/>
              </a:rPr>
              <a:t>Blackbody radiation</a:t>
            </a:r>
            <a:br>
              <a:rPr lang="en-US" sz="2800" b="1" dirty="0">
                <a:solidFill>
                  <a:srgbClr val="FF0000"/>
                </a:solidFill>
                <a:latin typeface="Times New Roman" pitchFamily="18" charset="0"/>
                <a:cs typeface="Times New Roman" pitchFamily="18" charset="0"/>
              </a:rPr>
            </a:br>
            <a:r>
              <a:rPr lang="en-US" sz="2800" b="1" dirty="0">
                <a:solidFill>
                  <a:srgbClr val="FF0000"/>
                </a:solidFill>
                <a:latin typeface="Times New Roman" pitchFamily="18" charset="0"/>
                <a:cs typeface="Times New Roman" pitchFamily="18" charset="0"/>
              </a:rPr>
              <a:t>What color is the Sun?</a:t>
            </a:r>
          </a:p>
        </p:txBody>
      </p:sp>
      <p:sp>
        <p:nvSpPr>
          <p:cNvPr id="157704" name="Rectangle 8"/>
          <p:cNvSpPr>
            <a:spLocks noGrp="1" noChangeArrowheads="1"/>
          </p:cNvSpPr>
          <p:nvPr>
            <p:ph type="body" sz="half" idx="1"/>
          </p:nvPr>
        </p:nvSpPr>
        <p:spPr/>
        <p:txBody>
          <a:bodyPr/>
          <a:lstStyle/>
          <a:p>
            <a:r>
              <a:rPr lang="en-US" sz="2000" b="1" dirty="0">
                <a:latin typeface="Times New Roman" pitchFamily="18" charset="0"/>
                <a:cs typeface="Times New Roman" pitchFamily="18" charset="0"/>
              </a:rPr>
              <a:t>The sun emits all colors, but it emits most strongly in the blue-green.</a:t>
            </a:r>
          </a:p>
          <a:p>
            <a:endParaRPr lang="en-US" sz="2000" b="1" dirty="0">
              <a:latin typeface="Times New Roman" pitchFamily="18" charset="0"/>
              <a:cs typeface="Times New Roman" pitchFamily="18" charset="0"/>
            </a:endParaRPr>
          </a:p>
          <a:p>
            <a:r>
              <a:rPr lang="en-US" sz="2000" b="1" dirty="0">
                <a:latin typeface="Times New Roman" pitchFamily="18" charset="0"/>
                <a:cs typeface="Times New Roman" pitchFamily="18" charset="0"/>
              </a:rPr>
              <a:t>Since the eye is less sensitive to blue-green than to yellow, we see the sun as yellow</a:t>
            </a:r>
          </a:p>
        </p:txBody>
      </p:sp>
      <p:pic>
        <p:nvPicPr>
          <p:cNvPr id="157700" name="Picture 4" descr="02-08B"/>
          <p:cNvPicPr>
            <a:picLocks noGrp="1" noChangeAspect="1" noChangeArrowheads="1"/>
          </p:cNvPicPr>
          <p:nvPr>
            <p:ph sz="half" idx="2"/>
          </p:nvPr>
        </p:nvPicPr>
        <p:blipFill>
          <a:blip r:embed="rId2"/>
          <a:srcRect/>
          <a:stretch>
            <a:fillRect/>
          </a:stretch>
        </p:blipFill>
        <p:spPr>
          <a:xfrm>
            <a:off x="4648200" y="2555875"/>
            <a:ext cx="3810000" cy="2965450"/>
          </a:xfrm>
          <a:noFill/>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4"/>
          <p:cNvSpPr>
            <a:spLocks noGrp="1"/>
          </p:cNvSpPr>
          <p:nvPr>
            <p:ph type="sldNum" sz="quarter" idx="11"/>
          </p:nvPr>
        </p:nvSpPr>
        <p:spPr/>
        <p:txBody>
          <a:bodyPr/>
          <a:lstStyle/>
          <a:p>
            <a:fld id="{B92EEA6B-A65C-4EB2-8043-44E8AA81A157}" type="slidenum">
              <a:rPr lang="en-US"/>
              <a:pPr/>
              <a:t>16</a:t>
            </a:fld>
            <a:endParaRPr lang="en-US"/>
          </a:p>
        </p:txBody>
      </p:sp>
      <p:sp>
        <p:nvSpPr>
          <p:cNvPr id="114690" name="Rectangle 2"/>
          <p:cNvSpPr>
            <a:spLocks noGrp="1" noChangeArrowheads="1"/>
          </p:cNvSpPr>
          <p:nvPr>
            <p:ph type="title"/>
          </p:nvPr>
        </p:nvSpPr>
        <p:spPr>
          <a:xfrm>
            <a:off x="609600" y="381000"/>
            <a:ext cx="7772400" cy="838200"/>
          </a:xfrm>
        </p:spPr>
        <p:txBody>
          <a:bodyPr/>
          <a:lstStyle/>
          <a:p>
            <a:r>
              <a:rPr lang="en-GB" sz="3600" b="1" dirty="0" smtClean="0"/>
              <a:t> </a:t>
            </a:r>
            <a:r>
              <a:rPr lang="en-GB" sz="3600" b="1" dirty="0">
                <a:solidFill>
                  <a:srgbClr val="FF0000"/>
                </a:solidFill>
                <a:latin typeface="Times New Roman" pitchFamily="18" charset="0"/>
                <a:cs typeface="Times New Roman" pitchFamily="18" charset="0"/>
              </a:rPr>
              <a:t>Wave equations in free space</a:t>
            </a:r>
          </a:p>
        </p:txBody>
      </p:sp>
      <p:sp>
        <p:nvSpPr>
          <p:cNvPr id="114691" name="Rectangle 3"/>
          <p:cNvSpPr>
            <a:spLocks noGrp="1" noChangeArrowheads="1"/>
          </p:cNvSpPr>
          <p:nvPr>
            <p:ph type="body" idx="1"/>
          </p:nvPr>
        </p:nvSpPr>
        <p:spPr>
          <a:xfrm>
            <a:off x="304800" y="990600"/>
            <a:ext cx="8458200" cy="1600200"/>
          </a:xfrm>
        </p:spPr>
        <p:txBody>
          <a:bodyPr>
            <a:normAutofit/>
          </a:bodyPr>
          <a:lstStyle/>
          <a:p>
            <a:r>
              <a:rPr lang="en-GB" sz="2000" b="1" dirty="0">
                <a:latin typeface="Times New Roman" pitchFamily="18" charset="0"/>
                <a:cs typeface="Times New Roman" pitchFamily="18" charset="0"/>
              </a:rPr>
              <a:t>In free space</a:t>
            </a:r>
          </a:p>
          <a:p>
            <a:pPr lvl="1"/>
            <a:r>
              <a:rPr lang="en-GB" sz="2000" dirty="0"/>
              <a:t> </a:t>
            </a:r>
            <a:r>
              <a:rPr lang="en-GB" sz="2000" b="1" dirty="0">
                <a:latin typeface="Symbol" pitchFamily="18" charset="2"/>
              </a:rPr>
              <a:t>s</a:t>
            </a:r>
            <a:r>
              <a:rPr lang="en-GB" sz="2000" dirty="0"/>
              <a:t>=0 </a:t>
            </a:r>
            <a:r>
              <a:rPr lang="en-GB" sz="2000" dirty="0">
                <a:sym typeface="Symbol" pitchFamily="18" charset="2"/>
              </a:rPr>
              <a:t></a:t>
            </a:r>
            <a:r>
              <a:rPr lang="en-GB" sz="2000" b="1" dirty="0"/>
              <a:t>J</a:t>
            </a:r>
            <a:r>
              <a:rPr lang="en-GB" sz="2000" dirty="0"/>
              <a:t>=0</a:t>
            </a:r>
          </a:p>
          <a:p>
            <a:pPr lvl="1">
              <a:buNone/>
            </a:pPr>
            <a:endParaRPr lang="en-GB" sz="2000" dirty="0"/>
          </a:p>
          <a:p>
            <a:pPr lvl="1"/>
            <a:endParaRPr lang="en-GB" sz="2000" dirty="0"/>
          </a:p>
        </p:txBody>
      </p:sp>
      <p:graphicFrame>
        <p:nvGraphicFramePr>
          <p:cNvPr id="114694" name="Object 6"/>
          <p:cNvGraphicFramePr>
            <a:graphicFrameLocks noChangeAspect="1"/>
          </p:cNvGraphicFramePr>
          <p:nvPr/>
        </p:nvGraphicFramePr>
        <p:xfrm>
          <a:off x="3352800" y="1295401"/>
          <a:ext cx="3006725" cy="609600"/>
        </p:xfrm>
        <a:graphic>
          <a:graphicData uri="http://schemas.openxmlformats.org/presentationml/2006/ole">
            <p:oleObj spid="_x0000_s51202" name="Equation" r:id="rId3" imgW="1346040" imgH="419040" progId="Equation.3">
              <p:embed/>
            </p:oleObj>
          </a:graphicData>
        </a:graphic>
      </p:graphicFrame>
      <p:sp>
        <p:nvSpPr>
          <p:cNvPr id="114701" name="Rectangle 13"/>
          <p:cNvSpPr>
            <a:spLocks noChangeArrowheads="1"/>
          </p:cNvSpPr>
          <p:nvPr/>
        </p:nvSpPr>
        <p:spPr bwMode="auto">
          <a:xfrm>
            <a:off x="304800" y="3352800"/>
            <a:ext cx="8458200" cy="1524000"/>
          </a:xfrm>
          <a:prstGeom prst="rect">
            <a:avLst/>
          </a:prstGeom>
          <a:noFill/>
          <a:ln w="9525">
            <a:noFill/>
            <a:miter lim="800000"/>
            <a:headEnd/>
            <a:tailEnd/>
          </a:ln>
          <a:effectLst/>
        </p:spPr>
        <p:txBody>
          <a:bodyPr/>
          <a:lstStyle/>
          <a:p>
            <a:pPr marL="742950" lvl="1" indent="-285750" algn="l">
              <a:spcBef>
                <a:spcPct val="20000"/>
              </a:spcBef>
            </a:pPr>
            <a:endParaRPr lang="en-GB" dirty="0"/>
          </a:p>
          <a:p>
            <a:pPr marL="742950" lvl="1" indent="-285750" algn="l">
              <a:spcBef>
                <a:spcPct val="20000"/>
              </a:spcBef>
              <a:buFontTx/>
              <a:buChar char="–"/>
            </a:pPr>
            <a:endParaRPr lang="en-GB" dirty="0"/>
          </a:p>
        </p:txBody>
      </p:sp>
      <p:sp>
        <p:nvSpPr>
          <p:cNvPr id="12" name="Rectangle 14"/>
          <p:cNvSpPr>
            <a:spLocks noChangeArrowheads="1"/>
          </p:cNvSpPr>
          <p:nvPr/>
        </p:nvSpPr>
        <p:spPr bwMode="auto">
          <a:xfrm>
            <a:off x="0" y="3962400"/>
            <a:ext cx="8991600" cy="3352800"/>
          </a:xfrm>
          <a:prstGeom prst="rect">
            <a:avLst/>
          </a:prstGeom>
          <a:noFill/>
          <a:ln w="9525">
            <a:noFill/>
            <a:miter lim="800000"/>
            <a:headEnd/>
            <a:tailEnd/>
          </a:ln>
          <a:effectLst/>
        </p:spPr>
        <p:txBody>
          <a:bodyPr/>
          <a:lstStyle/>
          <a:p>
            <a:pPr marL="342900" indent="-342900" algn="l">
              <a:spcBef>
                <a:spcPct val="20000"/>
              </a:spcBef>
              <a:buFontTx/>
              <a:buChar char="•"/>
            </a:pPr>
            <a:r>
              <a:rPr lang="en-GB" sz="2000" b="1" dirty="0">
                <a:latin typeface="Times New Roman" pitchFamily="18" charset="0"/>
                <a:cs typeface="Times New Roman" pitchFamily="18" charset="0"/>
              </a:rPr>
              <a:t>There are no free charges in free space so </a:t>
            </a:r>
            <a:r>
              <a:rPr lang="en-GB" sz="2000" b="1" dirty="0">
                <a:latin typeface="Times New Roman" pitchFamily="18" charset="0"/>
                <a:cs typeface="Times New Roman" pitchFamily="18" charset="0"/>
                <a:sym typeface="Symbol" pitchFamily="18" charset="2"/>
              </a:rPr>
              <a:t>.</a:t>
            </a:r>
            <a:r>
              <a:rPr lang="en-GB" sz="2000" b="1" dirty="0" smtClean="0">
                <a:latin typeface="Times New Roman" pitchFamily="18" charset="0"/>
                <a:cs typeface="Times New Roman" pitchFamily="18" charset="0"/>
                <a:sym typeface="Symbol" pitchFamily="18" charset="2"/>
              </a:rPr>
              <a:t>E=</a:t>
            </a:r>
            <a:r>
              <a:rPr lang="en-GB" sz="2000" b="1" i="1" dirty="0" smtClean="0">
                <a:latin typeface="Times New Roman" pitchFamily="18" charset="0"/>
                <a:cs typeface="Times New Roman" pitchFamily="18" charset="0"/>
                <a:sym typeface="Symbol" pitchFamily="18" charset="2"/>
              </a:rPr>
              <a:t>ρ</a:t>
            </a:r>
            <a:r>
              <a:rPr lang="en-GB" sz="2000" b="1" dirty="0" smtClean="0">
                <a:latin typeface="Times New Roman" pitchFamily="18" charset="0"/>
                <a:cs typeface="Times New Roman" pitchFamily="18" charset="0"/>
              </a:rPr>
              <a:t>=0 </a:t>
            </a:r>
            <a:r>
              <a:rPr lang="en-GB" sz="2000" b="1" dirty="0">
                <a:latin typeface="Times New Roman" pitchFamily="18" charset="0"/>
                <a:cs typeface="Times New Roman" pitchFamily="18" charset="0"/>
              </a:rPr>
              <a:t>and we get</a:t>
            </a:r>
          </a:p>
          <a:p>
            <a:pPr marL="342900" indent="-342900" algn="l">
              <a:spcBef>
                <a:spcPct val="20000"/>
              </a:spcBef>
              <a:buFontTx/>
              <a:buChar char="•"/>
            </a:pPr>
            <a:endParaRPr lang="en-GB" sz="2800" dirty="0"/>
          </a:p>
        </p:txBody>
      </p:sp>
      <p:graphicFrame>
        <p:nvGraphicFramePr>
          <p:cNvPr id="5125" name="Object 5"/>
          <p:cNvGraphicFramePr>
            <a:graphicFrameLocks noChangeAspect="1"/>
          </p:cNvGraphicFramePr>
          <p:nvPr/>
        </p:nvGraphicFramePr>
        <p:xfrm>
          <a:off x="5029200" y="4495800"/>
          <a:ext cx="2181225" cy="933450"/>
        </p:xfrm>
        <a:graphic>
          <a:graphicData uri="http://schemas.openxmlformats.org/presentationml/2006/ole">
            <p:oleObj spid="_x0000_s51203" name="Equation" r:id="rId4" imgW="977760" imgH="419040" progId="Equation.3">
              <p:embed/>
            </p:oleObj>
          </a:graphicData>
        </a:graphic>
      </p:graphicFrame>
      <p:sp>
        <p:nvSpPr>
          <p:cNvPr id="14" name="Text Box 15"/>
          <p:cNvSpPr txBox="1">
            <a:spLocks noChangeArrowheads="1"/>
          </p:cNvSpPr>
          <p:nvPr/>
        </p:nvSpPr>
        <p:spPr bwMode="auto">
          <a:xfrm>
            <a:off x="304800" y="4724400"/>
            <a:ext cx="4009880" cy="400110"/>
          </a:xfrm>
          <a:prstGeom prst="rect">
            <a:avLst/>
          </a:prstGeom>
          <a:noFill/>
          <a:ln w="9525">
            <a:noFill/>
            <a:miter lim="800000"/>
            <a:headEnd/>
            <a:tailEnd/>
          </a:ln>
          <a:effectLst/>
        </p:spPr>
        <p:txBody>
          <a:bodyPr wrap="square" anchor="ctr">
            <a:spAutoFit/>
          </a:bodyPr>
          <a:lstStyle/>
          <a:p>
            <a:r>
              <a:rPr lang="en-GB" sz="2000" b="1" dirty="0">
                <a:latin typeface="Times New Roman" pitchFamily="18" charset="0"/>
                <a:cs typeface="Times New Roman" pitchFamily="18" charset="0"/>
              </a:rPr>
              <a:t>A three dimensional wave equation</a:t>
            </a:r>
          </a:p>
        </p:txBody>
      </p:sp>
      <p:sp>
        <p:nvSpPr>
          <p:cNvPr id="10" name="TextBox 9"/>
          <p:cNvSpPr txBox="1"/>
          <p:nvPr/>
        </p:nvSpPr>
        <p:spPr>
          <a:xfrm>
            <a:off x="1600200" y="5334000"/>
            <a:ext cx="6324600" cy="646331"/>
          </a:xfrm>
          <a:prstGeom prst="rect">
            <a:avLst/>
          </a:prstGeom>
          <a:noFill/>
        </p:spPr>
        <p:txBody>
          <a:bodyPr wrap="square" rtlCol="0">
            <a:spAutoFit/>
          </a:bodyPr>
          <a:lstStyle/>
          <a:p>
            <a:r>
              <a:rPr lang="ar-SA" dirty="0" smtClean="0"/>
              <a:t>هذه المعادلة تمثل معادلة موجة بثلاث محاور لماذا؟</a:t>
            </a:r>
          </a:p>
          <a:p>
            <a:r>
              <a:rPr lang="ar-SA" dirty="0" smtClean="0"/>
              <a:t>لان الدل كروس وهو مصفوفة في ثلاث اتجاهات </a:t>
            </a:r>
            <a:endParaRPr lang="en-US" dirty="0"/>
          </a:p>
        </p:txBody>
      </p:sp>
      <p:sp>
        <p:nvSpPr>
          <p:cNvPr id="13" name="Rectangle 3"/>
          <p:cNvSpPr txBox="1">
            <a:spLocks noChangeArrowheads="1"/>
          </p:cNvSpPr>
          <p:nvPr/>
        </p:nvSpPr>
        <p:spPr>
          <a:xfrm>
            <a:off x="0" y="1905000"/>
            <a:ext cx="8001000" cy="1752600"/>
          </a:xfrm>
          <a:prstGeom prst="rect">
            <a:avLst/>
          </a:prstGeom>
        </p:spPr>
        <p:txBody>
          <a:bodyPr vert="horz" lIns="91440" tIns="45720" rIns="91440" bIns="45720" rtlCol="0">
            <a:normAutofit fontScale="77500" lnSpcReduction="20000"/>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en-GB" sz="24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It has been shown that for any vector A</a:t>
            </a:r>
            <a:endParaRPr kumimoji="0" lang="ar-SA" sz="24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GB" sz="24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GB" sz="24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a:p>
            <a:pPr marL="342900" marR="0" lvl="0" indent="-342900" algn="l" defTabSz="914400" rtl="0" eaLnBrk="1" fontAlgn="auto" latinLnBrk="0" hangingPunct="1">
              <a:lnSpc>
                <a:spcPct val="100000"/>
              </a:lnSpc>
              <a:spcBef>
                <a:spcPct val="20000"/>
              </a:spcBef>
              <a:spcAft>
                <a:spcPts val="0"/>
              </a:spcAft>
              <a:buClrTx/>
              <a:buSzTx/>
              <a:buFontTx/>
              <a:buNone/>
              <a:tabLst/>
              <a:defRPr/>
            </a:pPr>
            <a:r>
              <a:rPr kumimoji="0" lang="en-GB" sz="24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where                         </a:t>
            </a:r>
            <a:r>
              <a:rPr kumimoji="0" lang="ar-SA" sz="24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a:t>
            </a:r>
            <a:r>
              <a:rPr kumimoji="0" lang="en-GB" sz="24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is the </a:t>
            </a:r>
            <a:r>
              <a:rPr kumimoji="0" lang="en-GB" sz="2400" b="1" i="1" u="none" strike="noStrike" kern="1200" cap="none" spc="0" normalizeH="0" baseline="0" noProof="0" dirty="0" err="1" smtClean="0">
                <a:ln>
                  <a:noFill/>
                </a:ln>
                <a:solidFill>
                  <a:schemeClr val="tx1"/>
                </a:solidFill>
                <a:effectLst/>
                <a:uLnTx/>
                <a:uFillTx/>
                <a:latin typeface="Times New Roman" pitchFamily="18" charset="0"/>
                <a:cs typeface="Times New Roman" pitchFamily="18" charset="0"/>
              </a:rPr>
              <a:t>Laplacian</a:t>
            </a:r>
            <a:r>
              <a:rPr kumimoji="0" lang="en-GB" sz="24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operator</a:t>
            </a:r>
          </a:p>
          <a:p>
            <a:pPr marL="342900" marR="0" lvl="0" indent="-342900" algn="l" defTabSz="914400" rtl="0" eaLnBrk="1" fontAlgn="auto" latinLnBrk="0" hangingPunct="1">
              <a:lnSpc>
                <a:spcPct val="100000"/>
              </a:lnSpc>
              <a:spcBef>
                <a:spcPct val="20000"/>
              </a:spcBef>
              <a:spcAft>
                <a:spcPts val="0"/>
              </a:spcAft>
              <a:buClrTx/>
              <a:buSzTx/>
              <a:buFontTx/>
              <a:buNone/>
              <a:tabLst/>
              <a:defRPr/>
            </a:pPr>
            <a:r>
              <a:rPr kumimoji="0" lang="en-GB" sz="24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	Thus:</a:t>
            </a:r>
            <a:br>
              <a:rPr kumimoji="0" lang="en-GB" sz="24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br>
            <a:endParaRPr kumimoji="0" lang="en-GB" sz="24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Char char="•"/>
              <a:tabLst/>
              <a:defRPr/>
            </a:pPr>
            <a:endParaRPr kumimoji="0" lang="en-GB" sz="2800" b="0" i="0" u="none" strike="noStrike" kern="1200" cap="none" spc="0" normalizeH="0" baseline="0" noProof="0" dirty="0">
              <a:ln>
                <a:noFill/>
              </a:ln>
              <a:solidFill>
                <a:schemeClr val="tx1"/>
              </a:solidFill>
              <a:effectLst/>
              <a:uLnTx/>
              <a:uFillTx/>
              <a:latin typeface="+mn-lt"/>
              <a:ea typeface="+mn-ea"/>
              <a:cs typeface="+mn-cs"/>
            </a:endParaRPr>
          </a:p>
        </p:txBody>
      </p:sp>
      <p:graphicFrame>
        <p:nvGraphicFramePr>
          <p:cNvPr id="5126" name="Object 6"/>
          <p:cNvGraphicFramePr>
            <a:graphicFrameLocks noChangeAspect="1"/>
          </p:cNvGraphicFramePr>
          <p:nvPr/>
        </p:nvGraphicFramePr>
        <p:xfrm>
          <a:off x="1371600" y="2590800"/>
          <a:ext cx="1828800" cy="633413"/>
        </p:xfrm>
        <a:graphic>
          <a:graphicData uri="http://schemas.openxmlformats.org/presentationml/2006/ole">
            <p:oleObj spid="_x0000_s51204" name="Equation" r:id="rId5" imgW="1206360" imgH="419040" progId="Equation.3">
              <p:embed/>
            </p:oleObj>
          </a:graphicData>
        </a:graphic>
      </p:graphicFrame>
      <p:grpSp>
        <p:nvGrpSpPr>
          <p:cNvPr id="2" name="Group 13"/>
          <p:cNvGrpSpPr>
            <a:grpSpLocks/>
          </p:cNvGrpSpPr>
          <p:nvPr/>
        </p:nvGrpSpPr>
        <p:grpSpPr bwMode="auto">
          <a:xfrm>
            <a:off x="2819400" y="2271713"/>
            <a:ext cx="3352800" cy="395287"/>
            <a:chOff x="1776" y="1431"/>
            <a:chExt cx="2112" cy="345"/>
          </a:xfrm>
        </p:grpSpPr>
        <p:sp>
          <p:nvSpPr>
            <p:cNvPr id="16" name="Rectangle 12"/>
            <p:cNvSpPr>
              <a:spLocks noChangeArrowheads="1"/>
            </p:cNvSpPr>
            <p:nvPr/>
          </p:nvSpPr>
          <p:spPr bwMode="auto">
            <a:xfrm>
              <a:off x="1776" y="1440"/>
              <a:ext cx="2112" cy="336"/>
            </a:xfrm>
            <a:prstGeom prst="rect">
              <a:avLst/>
            </a:prstGeom>
            <a:solidFill>
              <a:srgbClr val="CCFFFF"/>
            </a:solidFill>
            <a:ln w="9525">
              <a:noFill/>
              <a:miter lim="800000"/>
              <a:headEnd/>
              <a:tailEnd/>
            </a:ln>
            <a:effectLst/>
          </p:spPr>
          <p:txBody>
            <a:bodyPr wrap="none" anchor="ctr"/>
            <a:lstStyle/>
            <a:p>
              <a:endParaRPr lang="en-US"/>
            </a:p>
          </p:txBody>
        </p:sp>
        <p:graphicFrame>
          <p:nvGraphicFramePr>
            <p:cNvPr id="17" name="Object 5"/>
            <p:cNvGraphicFramePr>
              <a:graphicFrameLocks noChangeAspect="1"/>
            </p:cNvGraphicFramePr>
            <p:nvPr/>
          </p:nvGraphicFramePr>
          <p:xfrm>
            <a:off x="1824" y="1431"/>
            <a:ext cx="2064" cy="297"/>
          </p:xfrm>
          <a:graphic>
            <a:graphicData uri="http://schemas.openxmlformats.org/presentationml/2006/ole">
              <p:oleObj spid="_x0000_s51205" name="Equation" r:id="rId6" imgW="1320480" imgH="190440" progId="Equation.3">
                <p:embed/>
              </p:oleObj>
            </a:graphicData>
          </a:graphic>
        </p:graphicFrame>
      </p:grpSp>
      <p:graphicFrame>
        <p:nvGraphicFramePr>
          <p:cNvPr id="5128" name="Object 8"/>
          <p:cNvGraphicFramePr>
            <a:graphicFrameLocks noChangeAspect="1"/>
          </p:cNvGraphicFramePr>
          <p:nvPr/>
        </p:nvGraphicFramePr>
        <p:xfrm>
          <a:off x="2895600" y="3200400"/>
          <a:ext cx="2978150" cy="773113"/>
        </p:xfrm>
        <a:graphic>
          <a:graphicData uri="http://schemas.openxmlformats.org/presentationml/2006/ole">
            <p:oleObj spid="_x0000_s51206" name="Equation" r:id="rId7" imgW="1333440" imgH="38088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499"/>
                                          </p:stCondLst>
                                        </p:cTn>
                                        <p:tgtEl>
                                          <p:spTgt spid="11470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11469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2"/>
                                        </p:tgtEl>
                                        <p:attrNameLst>
                                          <p:attrName>style.visibility</p:attrName>
                                        </p:attrNameLst>
                                      </p:cBhvr>
                                      <p:to>
                                        <p:strVal val="visible"/>
                                      </p:to>
                                    </p:set>
                                  </p:childTnLst>
                                </p:cTn>
                              </p:par>
                            </p:childTnLst>
                          </p:cTn>
                        </p:par>
                        <p:par>
                          <p:cTn id="15" fill="hold">
                            <p:stCondLst>
                              <p:cond delay="500"/>
                            </p:stCondLst>
                            <p:childTnLst>
                              <p:par>
                                <p:cTn id="16" presetID="1" presetClass="entr" presetSubtype="0" fill="hold" nodeType="afterEffect">
                                  <p:stCondLst>
                                    <p:cond delay="0"/>
                                  </p:stCondLst>
                                  <p:childTnLst>
                                    <p:set>
                                      <p:cBhvr>
                                        <p:cTn id="17" dur="1" fill="hold">
                                          <p:stCondLst>
                                            <p:cond delay="499"/>
                                          </p:stCondLst>
                                        </p:cTn>
                                        <p:tgtEl>
                                          <p:spTgt spid="5125"/>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dissolve">
                                      <p:cBhvr>
                                        <p:cTn id="2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701" grpId="0" autoUpdateAnimBg="0"/>
      <p:bldP spid="12" grpId="0" autoUpdateAnimBg="0"/>
      <p:bldP spid="14"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50" name="Rectangle 14"/>
          <p:cNvSpPr>
            <a:spLocks noChangeArrowheads="1"/>
          </p:cNvSpPr>
          <p:nvPr/>
        </p:nvSpPr>
        <p:spPr bwMode="auto">
          <a:xfrm>
            <a:off x="2438400" y="1600200"/>
            <a:ext cx="2590800" cy="1600200"/>
          </a:xfrm>
          <a:prstGeom prst="rect">
            <a:avLst/>
          </a:prstGeom>
          <a:solidFill>
            <a:srgbClr val="FFBBBB"/>
          </a:solidFill>
          <a:ln w="9525">
            <a:solidFill>
              <a:srgbClr val="FFBBBB"/>
            </a:solidFill>
            <a:miter lim="800000"/>
            <a:headEnd/>
            <a:tailEnd/>
          </a:ln>
          <a:effectLst/>
        </p:spPr>
        <p:txBody>
          <a:bodyPr wrap="none" anchor="ctr"/>
          <a:lstStyle/>
          <a:p>
            <a:endParaRPr lang="en-US"/>
          </a:p>
        </p:txBody>
      </p:sp>
      <p:sp>
        <p:nvSpPr>
          <p:cNvPr id="116739" name="Rectangle 3"/>
          <p:cNvSpPr>
            <a:spLocks noGrp="1" noChangeArrowheads="1"/>
          </p:cNvSpPr>
          <p:nvPr>
            <p:ph type="body" idx="1"/>
          </p:nvPr>
        </p:nvSpPr>
        <p:spPr>
          <a:xfrm>
            <a:off x="304800" y="990600"/>
            <a:ext cx="8686800" cy="990600"/>
          </a:xfrm>
        </p:spPr>
        <p:txBody>
          <a:bodyPr/>
          <a:lstStyle/>
          <a:p>
            <a:r>
              <a:rPr lang="en-GB" sz="2400" b="1" dirty="0">
                <a:latin typeface="Times New Roman" pitchFamily="18" charset="0"/>
                <a:cs typeface="Times New Roman" pitchFamily="18" charset="0"/>
              </a:rPr>
              <a:t>Both E and H obey second order partial differential wave equations:</a:t>
            </a:r>
          </a:p>
        </p:txBody>
      </p:sp>
      <p:graphicFrame>
        <p:nvGraphicFramePr>
          <p:cNvPr id="116740" name="Object 4"/>
          <p:cNvGraphicFramePr>
            <a:graphicFrameLocks noChangeAspect="1"/>
          </p:cNvGraphicFramePr>
          <p:nvPr/>
        </p:nvGraphicFramePr>
        <p:xfrm>
          <a:off x="2638425" y="1600200"/>
          <a:ext cx="1925638" cy="838200"/>
        </p:xfrm>
        <a:graphic>
          <a:graphicData uri="http://schemas.openxmlformats.org/presentationml/2006/ole">
            <p:oleObj spid="_x0000_s53250" name="Equation" r:id="rId3" imgW="863280" imgH="380880" progId="Equation.3">
              <p:embed/>
            </p:oleObj>
          </a:graphicData>
        </a:graphic>
      </p:graphicFrame>
      <p:sp>
        <p:nvSpPr>
          <p:cNvPr id="116741" name="Rectangle 5"/>
          <p:cNvSpPr>
            <a:spLocks noChangeArrowheads="1"/>
          </p:cNvSpPr>
          <p:nvPr/>
        </p:nvSpPr>
        <p:spPr bwMode="auto">
          <a:xfrm>
            <a:off x="685800" y="533400"/>
            <a:ext cx="7772400" cy="381000"/>
          </a:xfrm>
          <a:prstGeom prst="rect">
            <a:avLst/>
          </a:prstGeom>
          <a:noFill/>
          <a:ln w="9525">
            <a:noFill/>
            <a:miter lim="800000"/>
            <a:headEnd/>
            <a:tailEnd/>
          </a:ln>
          <a:effectLst/>
        </p:spPr>
        <p:txBody>
          <a:bodyPr anchor="ctr"/>
          <a:lstStyle/>
          <a:p>
            <a:pPr algn="l">
              <a:spcBef>
                <a:spcPct val="0"/>
              </a:spcBef>
            </a:pPr>
            <a:r>
              <a:rPr lang="en-GB" b="1">
                <a:solidFill>
                  <a:schemeClr val="tx2"/>
                </a:solidFill>
              </a:rPr>
              <a:t>Wave equations in free space cont.</a:t>
            </a:r>
            <a:endParaRPr lang="en-GB">
              <a:solidFill>
                <a:schemeClr val="tx2"/>
              </a:solidFill>
            </a:endParaRPr>
          </a:p>
        </p:txBody>
      </p:sp>
      <p:graphicFrame>
        <p:nvGraphicFramePr>
          <p:cNvPr id="116743" name="Object 7"/>
          <p:cNvGraphicFramePr>
            <a:graphicFrameLocks noChangeAspect="1"/>
          </p:cNvGraphicFramePr>
          <p:nvPr/>
        </p:nvGraphicFramePr>
        <p:xfrm>
          <a:off x="2636838" y="2362200"/>
          <a:ext cx="2014537" cy="849313"/>
        </p:xfrm>
        <a:graphic>
          <a:graphicData uri="http://schemas.openxmlformats.org/presentationml/2006/ole">
            <p:oleObj spid="_x0000_s53251" name="Equation" r:id="rId4" imgW="901440" imgH="380880" progId="Equation.3">
              <p:embed/>
            </p:oleObj>
          </a:graphicData>
        </a:graphic>
      </p:graphicFrame>
      <p:grpSp>
        <p:nvGrpSpPr>
          <p:cNvPr id="2" name="Group 15"/>
          <p:cNvGrpSpPr>
            <a:grpSpLocks/>
          </p:cNvGrpSpPr>
          <p:nvPr/>
        </p:nvGrpSpPr>
        <p:grpSpPr bwMode="auto">
          <a:xfrm>
            <a:off x="457200" y="3048000"/>
            <a:ext cx="8686800" cy="2008188"/>
            <a:chOff x="288" y="2112"/>
            <a:chExt cx="5472" cy="1265"/>
          </a:xfrm>
        </p:grpSpPr>
        <p:graphicFrame>
          <p:nvGraphicFramePr>
            <p:cNvPr id="116746" name="Object 10"/>
            <p:cNvGraphicFramePr>
              <a:graphicFrameLocks noChangeAspect="1"/>
            </p:cNvGraphicFramePr>
            <p:nvPr/>
          </p:nvGraphicFramePr>
          <p:xfrm>
            <a:off x="816" y="2880"/>
            <a:ext cx="2323" cy="497"/>
          </p:xfrm>
          <a:graphic>
            <a:graphicData uri="http://schemas.openxmlformats.org/presentationml/2006/ole">
              <p:oleObj spid="_x0000_s53252" name="Equation" r:id="rId5" imgW="1650960" imgH="355320" progId="Equation.3">
                <p:embed/>
              </p:oleObj>
            </a:graphicData>
          </a:graphic>
        </p:graphicFrame>
        <p:sp>
          <p:nvSpPr>
            <p:cNvPr id="116747" name="Rectangle 11"/>
            <p:cNvSpPr>
              <a:spLocks noChangeArrowheads="1"/>
            </p:cNvSpPr>
            <p:nvPr/>
          </p:nvSpPr>
          <p:spPr bwMode="auto">
            <a:xfrm>
              <a:off x="288" y="2112"/>
              <a:ext cx="5472" cy="144"/>
            </a:xfrm>
            <a:prstGeom prst="rect">
              <a:avLst/>
            </a:prstGeom>
            <a:noFill/>
            <a:ln w="9525">
              <a:noFill/>
              <a:miter lim="800000"/>
              <a:headEnd/>
              <a:tailEnd/>
            </a:ln>
            <a:effectLst/>
          </p:spPr>
          <p:txBody>
            <a:bodyPr/>
            <a:lstStyle/>
            <a:p>
              <a:pPr marL="342900" indent="-342900" algn="l">
                <a:spcBef>
                  <a:spcPct val="20000"/>
                </a:spcBef>
                <a:buFontTx/>
                <a:buChar char="•"/>
              </a:pPr>
              <a:r>
                <a:rPr lang="en-GB" sz="2800" b="1" dirty="0">
                  <a:latin typeface="Times New Roman" pitchFamily="18" charset="0"/>
                  <a:cs typeface="Times New Roman" pitchFamily="18" charset="0"/>
                </a:rPr>
                <a:t>What does this mean </a:t>
              </a:r>
            </a:p>
            <a:p>
              <a:pPr marL="742950" lvl="1" indent="-285750" algn="l">
                <a:spcBef>
                  <a:spcPct val="20000"/>
                </a:spcBef>
                <a:buFontTx/>
                <a:buChar char="–"/>
              </a:pPr>
              <a:r>
                <a:rPr lang="en-GB" dirty="0"/>
                <a:t> dimensional analysis ?</a:t>
              </a:r>
              <a:br>
                <a:rPr lang="en-GB" dirty="0"/>
              </a:br>
              <a:endParaRPr lang="en-GB" dirty="0" smtClean="0"/>
            </a:p>
            <a:p>
              <a:pPr marL="742950" lvl="1" indent="-285750" algn="l">
                <a:spcBef>
                  <a:spcPct val="20000"/>
                </a:spcBef>
                <a:buFontTx/>
                <a:buChar char="–"/>
              </a:pPr>
              <a:endParaRPr lang="en-GB" dirty="0" smtClean="0"/>
            </a:p>
            <a:p>
              <a:pPr marL="742950" lvl="1" indent="-285750" algn="l">
                <a:spcBef>
                  <a:spcPct val="20000"/>
                </a:spcBef>
                <a:buFontTx/>
                <a:buChar char="–"/>
              </a:pPr>
              <a:endParaRPr lang="en-GB" dirty="0" smtClean="0"/>
            </a:p>
            <a:p>
              <a:pPr marL="742950" lvl="1" indent="-285750" algn="l">
                <a:spcBef>
                  <a:spcPct val="20000"/>
                </a:spcBef>
              </a:pPr>
              <a:endParaRPr lang="en-GB" dirty="0"/>
            </a:p>
            <a:p>
              <a:pPr marL="742950" lvl="1" indent="-285750" algn="l">
                <a:spcBef>
                  <a:spcPct val="20000"/>
                </a:spcBef>
                <a:buFontTx/>
                <a:buChar char="–"/>
              </a:pPr>
              <a:endParaRPr lang="en-GB" dirty="0"/>
            </a:p>
            <a:p>
              <a:pPr marL="742950" lvl="1" indent="-285750" algn="l">
                <a:spcBef>
                  <a:spcPct val="20000"/>
                </a:spcBef>
                <a:buFontTx/>
                <a:buChar char="–"/>
              </a:pPr>
              <a:r>
                <a:rPr lang="en-GB" b="1" dirty="0">
                  <a:latin typeface="Times New Roman" pitchFamily="18" charset="0"/>
                  <a:cs typeface="Times New Roman" pitchFamily="18" charset="0"/>
                </a:rPr>
                <a:t> </a:t>
              </a:r>
              <a:r>
                <a:rPr lang="en-GB" b="1" dirty="0" err="1">
                  <a:latin typeface="Times New Roman" pitchFamily="18" charset="0"/>
                  <a:cs typeface="Times New Roman" pitchFamily="18" charset="0"/>
                </a:rPr>
                <a:t>m</a:t>
              </a:r>
              <a:r>
                <a:rPr lang="en-GB" b="1" baseline="-25000" dirty="0" err="1">
                  <a:latin typeface="Times New Roman" pitchFamily="18" charset="0"/>
                  <a:cs typeface="Times New Roman" pitchFamily="18" charset="0"/>
                </a:rPr>
                <a:t>o</a:t>
              </a:r>
              <a:r>
                <a:rPr lang="en-GB" b="1" dirty="0" err="1">
                  <a:latin typeface="Times New Roman" pitchFamily="18" charset="0"/>
                  <a:cs typeface="Times New Roman" pitchFamily="18" charset="0"/>
                </a:rPr>
                <a:t>e</a:t>
              </a:r>
              <a:r>
                <a:rPr lang="en-GB" b="1" dirty="0">
                  <a:latin typeface="Times New Roman" pitchFamily="18" charset="0"/>
                  <a:cs typeface="Times New Roman" pitchFamily="18" charset="0"/>
                </a:rPr>
                <a:t> has units of velocity</a:t>
              </a:r>
              <a:r>
                <a:rPr lang="en-GB" b="1" baseline="30000" dirty="0">
                  <a:latin typeface="Times New Roman" pitchFamily="18" charset="0"/>
                  <a:cs typeface="Times New Roman" pitchFamily="18" charset="0"/>
                </a:rPr>
                <a:t>-2</a:t>
              </a:r>
            </a:p>
            <a:p>
              <a:pPr marL="742950" lvl="1" indent="-285750" algn="l">
                <a:spcBef>
                  <a:spcPct val="20000"/>
                </a:spcBef>
                <a:buFontTx/>
                <a:buChar char="–"/>
              </a:pPr>
              <a:r>
                <a:rPr lang="en-GB" b="1" dirty="0">
                  <a:latin typeface="Times New Roman" pitchFamily="18" charset="0"/>
                  <a:cs typeface="Times New Roman" pitchFamily="18" charset="0"/>
                </a:rPr>
                <a:t>Why is this a wave with velocity 1/ </a:t>
              </a:r>
              <a:r>
                <a:rPr lang="en-GB" b="1" dirty="0">
                  <a:latin typeface="Times New Roman" pitchFamily="18" charset="0"/>
                  <a:cs typeface="Times New Roman" pitchFamily="18" charset="0"/>
                  <a:sym typeface="Symbol" pitchFamily="28" charset="2"/>
                </a:rPr>
                <a:t></a:t>
              </a:r>
              <a:r>
                <a:rPr lang="en-GB" b="1" dirty="0" err="1">
                  <a:latin typeface="Times New Roman" pitchFamily="18" charset="0"/>
                  <a:cs typeface="Times New Roman" pitchFamily="18" charset="0"/>
                </a:rPr>
                <a:t>m</a:t>
              </a:r>
              <a:r>
                <a:rPr lang="en-GB" b="1" baseline="-25000" dirty="0" err="1">
                  <a:latin typeface="Times New Roman" pitchFamily="18" charset="0"/>
                  <a:cs typeface="Times New Roman" pitchFamily="18" charset="0"/>
                </a:rPr>
                <a:t>o</a:t>
              </a:r>
              <a:r>
                <a:rPr lang="en-GB" b="1" dirty="0" err="1">
                  <a:latin typeface="Times New Roman" pitchFamily="18" charset="0"/>
                  <a:cs typeface="Times New Roman" pitchFamily="18" charset="0"/>
                </a:rPr>
                <a:t>e</a:t>
              </a:r>
              <a:r>
                <a:rPr lang="en-GB" b="1" dirty="0">
                  <a:latin typeface="Times New Roman" pitchFamily="18" charset="0"/>
                  <a:cs typeface="Times New Roman" pitchFamily="18" charset="0"/>
                </a:rPr>
                <a:t> ?</a:t>
              </a:r>
            </a:p>
            <a:p>
              <a:pPr marL="342900" indent="-342900" algn="l">
                <a:spcBef>
                  <a:spcPct val="20000"/>
                </a:spcBef>
                <a:buFontTx/>
                <a:buChar char="•"/>
              </a:pPr>
              <a:endParaRPr lang="en-GB" sz="2800"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Footer Placeholder 3"/>
          <p:cNvSpPr>
            <a:spLocks noGrp="1"/>
          </p:cNvSpPr>
          <p:nvPr>
            <p:ph type="ftr" sz="quarter" idx="10"/>
          </p:nvPr>
        </p:nvSpPr>
        <p:spPr/>
        <p:txBody>
          <a:bodyPr/>
          <a:lstStyle/>
          <a:p>
            <a:r>
              <a:rPr lang="en-US"/>
              <a:t>http://www.cee.hw.ac.uk/~arharvey/22.3MB1electromagnetism.zip                     Dr Andy Harvey</a:t>
            </a:r>
            <a:endParaRPr lang="en-US">
              <a:latin typeface="Times New Roman" pitchFamily="18" charset="0"/>
            </a:endParaRPr>
          </a:p>
        </p:txBody>
      </p:sp>
      <p:sp>
        <p:nvSpPr>
          <p:cNvPr id="250" name="Slide Number Placeholder 4"/>
          <p:cNvSpPr>
            <a:spLocks noGrp="1"/>
          </p:cNvSpPr>
          <p:nvPr>
            <p:ph type="sldNum" sz="quarter" idx="11"/>
          </p:nvPr>
        </p:nvSpPr>
        <p:spPr/>
        <p:txBody>
          <a:bodyPr/>
          <a:lstStyle/>
          <a:p>
            <a:fld id="{3FE47E52-69B9-4292-9285-71432F8C8FF1}" type="slidenum">
              <a:rPr lang="en-US"/>
              <a:pPr/>
              <a:t>18</a:t>
            </a:fld>
            <a:endParaRPr lang="en-US"/>
          </a:p>
        </p:txBody>
      </p:sp>
      <p:sp>
        <p:nvSpPr>
          <p:cNvPr id="136195" name="Rectangle 3"/>
          <p:cNvSpPr>
            <a:spLocks noGrp="1" noChangeArrowheads="1"/>
          </p:cNvSpPr>
          <p:nvPr>
            <p:ph type="body" idx="1"/>
          </p:nvPr>
        </p:nvSpPr>
        <p:spPr>
          <a:xfrm>
            <a:off x="381000" y="927100"/>
            <a:ext cx="8191500" cy="508000"/>
          </a:xfrm>
        </p:spPr>
        <p:txBody>
          <a:bodyPr/>
          <a:lstStyle/>
          <a:p>
            <a:r>
              <a:rPr lang="en-GB" sz="2000"/>
              <a:t>Energy stored in the EM field in the thin box is:</a:t>
            </a:r>
          </a:p>
        </p:txBody>
      </p:sp>
      <p:sp>
        <p:nvSpPr>
          <p:cNvPr id="136196" name="Rectangle 4"/>
          <p:cNvSpPr>
            <a:spLocks noGrp="1" noChangeArrowheads="1"/>
          </p:cNvSpPr>
          <p:nvPr>
            <p:ph type="title"/>
          </p:nvPr>
        </p:nvSpPr>
        <p:spPr>
          <a:xfrm>
            <a:off x="685800" y="419100"/>
            <a:ext cx="7772400" cy="508000"/>
          </a:xfrm>
          <a:noFill/>
          <a:ln/>
        </p:spPr>
        <p:txBody>
          <a:bodyPr>
            <a:normAutofit fontScale="90000"/>
          </a:bodyPr>
          <a:lstStyle/>
          <a:p>
            <a:r>
              <a:rPr lang="en-GB" sz="2800" b="1" dirty="0">
                <a:solidFill>
                  <a:srgbClr val="FF0000"/>
                </a:solidFill>
                <a:latin typeface="Times New Roman" pitchFamily="18" charset="0"/>
                <a:cs typeface="Times New Roman" pitchFamily="18" charset="0"/>
              </a:rPr>
              <a:t>Power flow of EM radiation </a:t>
            </a:r>
          </a:p>
        </p:txBody>
      </p:sp>
      <p:grpSp>
        <p:nvGrpSpPr>
          <p:cNvPr id="2" name="Group 548"/>
          <p:cNvGrpSpPr>
            <a:grpSpLocks/>
          </p:cNvGrpSpPr>
          <p:nvPr/>
        </p:nvGrpSpPr>
        <p:grpSpPr bwMode="auto">
          <a:xfrm>
            <a:off x="225425" y="3948113"/>
            <a:ext cx="8605838" cy="2643187"/>
            <a:chOff x="142" y="2487"/>
            <a:chExt cx="5421" cy="1665"/>
          </a:xfrm>
        </p:grpSpPr>
        <p:sp>
          <p:nvSpPr>
            <p:cNvPr id="136735" name="Rectangle 543"/>
            <p:cNvSpPr>
              <a:spLocks noChangeArrowheads="1"/>
            </p:cNvSpPr>
            <p:nvPr/>
          </p:nvSpPr>
          <p:spPr bwMode="auto">
            <a:xfrm>
              <a:off x="142" y="2487"/>
              <a:ext cx="5421" cy="1665"/>
            </a:xfrm>
            <a:prstGeom prst="rect">
              <a:avLst/>
            </a:prstGeom>
            <a:solidFill>
              <a:srgbClr val="DDDDDD"/>
            </a:solidFill>
            <a:ln w="9525">
              <a:solidFill>
                <a:schemeClr val="tx1"/>
              </a:solidFill>
              <a:miter lim="800000"/>
              <a:headEnd/>
              <a:tailEnd/>
            </a:ln>
            <a:effectLst/>
          </p:spPr>
          <p:txBody>
            <a:bodyPr wrap="none" anchor="ctr"/>
            <a:lstStyle/>
            <a:p>
              <a:endParaRPr lang="en-US"/>
            </a:p>
          </p:txBody>
        </p:sp>
        <p:sp>
          <p:nvSpPr>
            <p:cNvPr id="136491" name="Rectangle 299"/>
            <p:cNvSpPr>
              <a:spLocks noChangeAspect="1" noChangeArrowheads="1"/>
            </p:cNvSpPr>
            <p:nvPr/>
          </p:nvSpPr>
          <p:spPr bwMode="auto">
            <a:xfrm>
              <a:off x="695" y="3124"/>
              <a:ext cx="1968" cy="864"/>
            </a:xfrm>
            <a:prstGeom prst="rect">
              <a:avLst/>
            </a:prstGeom>
            <a:solidFill>
              <a:schemeClr val="folHlink"/>
            </a:solidFill>
            <a:ln w="9525">
              <a:miter lim="800000"/>
              <a:headEnd/>
              <a:tailEnd/>
            </a:ln>
            <a:effectLst/>
            <a:scene3d>
              <a:camera prst="legacyObliqueTopRight"/>
              <a:lightRig rig="legacyFlat3" dir="b"/>
            </a:scene3d>
            <a:sp3d extrusionH="1497000" prstMaterial="legacyMatte">
              <a:bevelT w="13500" h="13500" prst="angle"/>
              <a:bevelB w="13500" h="13500" prst="angle"/>
              <a:extrusionClr>
                <a:schemeClr val="folHlink"/>
              </a:extrusionClr>
            </a:sp3d>
          </p:spPr>
          <p:txBody>
            <a:bodyPr wrap="none" anchor="ctr">
              <a:flatTx/>
            </a:bodyPr>
            <a:lstStyle/>
            <a:p>
              <a:endParaRPr lang="en-US"/>
            </a:p>
          </p:txBody>
        </p:sp>
        <p:sp>
          <p:nvSpPr>
            <p:cNvPr id="136492" name="Line 300"/>
            <p:cNvSpPr>
              <a:spLocks noChangeAspect="1" noChangeShapeType="1"/>
            </p:cNvSpPr>
            <p:nvPr/>
          </p:nvSpPr>
          <p:spPr bwMode="auto">
            <a:xfrm flipV="1">
              <a:off x="791" y="2788"/>
              <a:ext cx="336" cy="336"/>
            </a:xfrm>
            <a:prstGeom prst="line">
              <a:avLst/>
            </a:prstGeom>
            <a:noFill/>
            <a:ln w="28575">
              <a:solidFill>
                <a:schemeClr val="accent2"/>
              </a:solidFill>
              <a:round/>
              <a:headEnd type="none" w="sm" len="lg"/>
              <a:tailEnd type="stealth" w="sm" len="lg"/>
            </a:ln>
            <a:effectLst/>
          </p:spPr>
          <p:txBody>
            <a:bodyPr wrap="none" anchor="ctr"/>
            <a:lstStyle/>
            <a:p>
              <a:endParaRPr lang="en-US"/>
            </a:p>
          </p:txBody>
        </p:sp>
        <p:sp>
          <p:nvSpPr>
            <p:cNvPr id="136493" name="Line 301"/>
            <p:cNvSpPr>
              <a:spLocks noChangeAspect="1" noChangeShapeType="1"/>
            </p:cNvSpPr>
            <p:nvPr/>
          </p:nvSpPr>
          <p:spPr bwMode="auto">
            <a:xfrm>
              <a:off x="791" y="3124"/>
              <a:ext cx="0" cy="864"/>
            </a:xfrm>
            <a:prstGeom prst="line">
              <a:avLst/>
            </a:prstGeom>
            <a:noFill/>
            <a:ln w="28575">
              <a:solidFill>
                <a:srgbClr val="FF3300"/>
              </a:solidFill>
              <a:round/>
              <a:headEnd type="stealth" w="sm" len="lg"/>
              <a:tailEnd type="none" w="sm" len="lg"/>
            </a:ln>
            <a:effectLst/>
          </p:spPr>
          <p:txBody>
            <a:bodyPr wrap="none" anchor="ctr"/>
            <a:lstStyle/>
            <a:p>
              <a:endParaRPr lang="en-US"/>
            </a:p>
          </p:txBody>
        </p:sp>
        <p:sp>
          <p:nvSpPr>
            <p:cNvPr id="136494" name="Line 302"/>
            <p:cNvSpPr>
              <a:spLocks noChangeAspect="1" noChangeShapeType="1"/>
            </p:cNvSpPr>
            <p:nvPr/>
          </p:nvSpPr>
          <p:spPr bwMode="auto">
            <a:xfrm>
              <a:off x="839" y="3124"/>
              <a:ext cx="0" cy="864"/>
            </a:xfrm>
            <a:prstGeom prst="line">
              <a:avLst/>
            </a:prstGeom>
            <a:noFill/>
            <a:ln w="28575">
              <a:solidFill>
                <a:srgbClr val="FF3300"/>
              </a:solidFill>
              <a:round/>
              <a:headEnd type="stealth" w="sm" len="lg"/>
              <a:tailEnd type="none" w="sm" len="lg"/>
            </a:ln>
            <a:effectLst/>
          </p:spPr>
          <p:txBody>
            <a:bodyPr wrap="none" anchor="ctr"/>
            <a:lstStyle/>
            <a:p>
              <a:endParaRPr lang="en-US"/>
            </a:p>
          </p:txBody>
        </p:sp>
        <p:sp>
          <p:nvSpPr>
            <p:cNvPr id="136495" name="Line 303"/>
            <p:cNvSpPr>
              <a:spLocks noChangeAspect="1" noChangeShapeType="1"/>
            </p:cNvSpPr>
            <p:nvPr/>
          </p:nvSpPr>
          <p:spPr bwMode="auto">
            <a:xfrm>
              <a:off x="887" y="3124"/>
              <a:ext cx="0" cy="864"/>
            </a:xfrm>
            <a:prstGeom prst="line">
              <a:avLst/>
            </a:prstGeom>
            <a:noFill/>
            <a:ln w="28575">
              <a:solidFill>
                <a:srgbClr val="FF3300"/>
              </a:solidFill>
              <a:round/>
              <a:headEnd type="stealth" w="sm" len="lg"/>
              <a:tailEnd type="none" w="sm" len="lg"/>
            </a:ln>
            <a:effectLst/>
          </p:spPr>
          <p:txBody>
            <a:bodyPr wrap="none" anchor="ctr"/>
            <a:lstStyle/>
            <a:p>
              <a:endParaRPr lang="en-US"/>
            </a:p>
          </p:txBody>
        </p:sp>
        <p:sp>
          <p:nvSpPr>
            <p:cNvPr id="136496" name="Line 304"/>
            <p:cNvSpPr>
              <a:spLocks noChangeAspect="1" noChangeShapeType="1"/>
            </p:cNvSpPr>
            <p:nvPr/>
          </p:nvSpPr>
          <p:spPr bwMode="auto">
            <a:xfrm>
              <a:off x="1031" y="3124"/>
              <a:ext cx="0" cy="864"/>
            </a:xfrm>
            <a:prstGeom prst="line">
              <a:avLst/>
            </a:prstGeom>
            <a:noFill/>
            <a:ln w="28575">
              <a:solidFill>
                <a:srgbClr val="FF3300"/>
              </a:solidFill>
              <a:round/>
              <a:headEnd type="stealth" w="sm" len="lg"/>
              <a:tailEnd type="none" w="sm" len="lg"/>
            </a:ln>
            <a:effectLst/>
          </p:spPr>
          <p:txBody>
            <a:bodyPr wrap="none" anchor="ctr"/>
            <a:lstStyle/>
            <a:p>
              <a:endParaRPr lang="en-US"/>
            </a:p>
          </p:txBody>
        </p:sp>
        <p:sp>
          <p:nvSpPr>
            <p:cNvPr id="136497" name="Line 305"/>
            <p:cNvSpPr>
              <a:spLocks noChangeAspect="1" noChangeShapeType="1"/>
            </p:cNvSpPr>
            <p:nvPr/>
          </p:nvSpPr>
          <p:spPr bwMode="auto">
            <a:xfrm>
              <a:off x="1223" y="3124"/>
              <a:ext cx="0" cy="864"/>
            </a:xfrm>
            <a:prstGeom prst="line">
              <a:avLst/>
            </a:prstGeom>
            <a:noFill/>
            <a:ln w="28575">
              <a:solidFill>
                <a:srgbClr val="FF3300"/>
              </a:solidFill>
              <a:round/>
              <a:headEnd type="none" w="sm" len="lg"/>
              <a:tailEnd type="stealth" w="sm" len="lg"/>
            </a:ln>
            <a:effectLst/>
          </p:spPr>
          <p:txBody>
            <a:bodyPr wrap="none" anchor="ctr"/>
            <a:lstStyle/>
            <a:p>
              <a:endParaRPr lang="en-US"/>
            </a:p>
          </p:txBody>
        </p:sp>
        <p:sp>
          <p:nvSpPr>
            <p:cNvPr id="136498" name="Line 306"/>
            <p:cNvSpPr>
              <a:spLocks noChangeAspect="1" noChangeShapeType="1"/>
            </p:cNvSpPr>
            <p:nvPr/>
          </p:nvSpPr>
          <p:spPr bwMode="auto">
            <a:xfrm>
              <a:off x="1415" y="3124"/>
              <a:ext cx="0" cy="864"/>
            </a:xfrm>
            <a:prstGeom prst="line">
              <a:avLst/>
            </a:prstGeom>
            <a:noFill/>
            <a:ln w="28575">
              <a:solidFill>
                <a:srgbClr val="FF3300"/>
              </a:solidFill>
              <a:round/>
              <a:headEnd type="none" w="sm" len="lg"/>
              <a:tailEnd type="stealth" w="sm" len="lg"/>
            </a:ln>
            <a:effectLst/>
          </p:spPr>
          <p:txBody>
            <a:bodyPr wrap="none" anchor="ctr"/>
            <a:lstStyle/>
            <a:p>
              <a:endParaRPr lang="en-US"/>
            </a:p>
          </p:txBody>
        </p:sp>
        <p:sp>
          <p:nvSpPr>
            <p:cNvPr id="136499" name="Line 307"/>
            <p:cNvSpPr>
              <a:spLocks noChangeAspect="1" noChangeShapeType="1"/>
            </p:cNvSpPr>
            <p:nvPr/>
          </p:nvSpPr>
          <p:spPr bwMode="auto">
            <a:xfrm>
              <a:off x="1463" y="3124"/>
              <a:ext cx="0" cy="864"/>
            </a:xfrm>
            <a:prstGeom prst="line">
              <a:avLst/>
            </a:prstGeom>
            <a:noFill/>
            <a:ln w="28575">
              <a:solidFill>
                <a:srgbClr val="FF3300"/>
              </a:solidFill>
              <a:round/>
              <a:headEnd type="none" w="sm" len="lg"/>
              <a:tailEnd type="stealth" w="sm" len="lg"/>
            </a:ln>
            <a:effectLst/>
          </p:spPr>
          <p:txBody>
            <a:bodyPr wrap="none" anchor="ctr"/>
            <a:lstStyle/>
            <a:p>
              <a:endParaRPr lang="en-US"/>
            </a:p>
          </p:txBody>
        </p:sp>
        <p:sp>
          <p:nvSpPr>
            <p:cNvPr id="136500" name="Line 308"/>
            <p:cNvSpPr>
              <a:spLocks noChangeAspect="1" noChangeShapeType="1"/>
            </p:cNvSpPr>
            <p:nvPr/>
          </p:nvSpPr>
          <p:spPr bwMode="auto">
            <a:xfrm>
              <a:off x="1511" y="3124"/>
              <a:ext cx="0" cy="864"/>
            </a:xfrm>
            <a:prstGeom prst="line">
              <a:avLst/>
            </a:prstGeom>
            <a:noFill/>
            <a:ln w="28575">
              <a:solidFill>
                <a:srgbClr val="FF3300"/>
              </a:solidFill>
              <a:round/>
              <a:headEnd type="none" w="sm" len="lg"/>
              <a:tailEnd type="stealth" w="sm" len="lg"/>
            </a:ln>
            <a:effectLst/>
          </p:spPr>
          <p:txBody>
            <a:bodyPr wrap="none" anchor="ctr"/>
            <a:lstStyle/>
            <a:p>
              <a:endParaRPr lang="en-US"/>
            </a:p>
          </p:txBody>
        </p:sp>
        <p:sp>
          <p:nvSpPr>
            <p:cNvPr id="136501" name="Line 309"/>
            <p:cNvSpPr>
              <a:spLocks noChangeAspect="1" noChangeShapeType="1"/>
            </p:cNvSpPr>
            <p:nvPr/>
          </p:nvSpPr>
          <p:spPr bwMode="auto">
            <a:xfrm>
              <a:off x="1655" y="3124"/>
              <a:ext cx="0" cy="864"/>
            </a:xfrm>
            <a:prstGeom prst="line">
              <a:avLst/>
            </a:prstGeom>
            <a:noFill/>
            <a:ln w="28575">
              <a:solidFill>
                <a:srgbClr val="FF3300"/>
              </a:solidFill>
              <a:round/>
              <a:headEnd type="none" w="sm" len="lg"/>
              <a:tailEnd type="stealth" w="sm" len="lg"/>
            </a:ln>
            <a:effectLst/>
          </p:spPr>
          <p:txBody>
            <a:bodyPr wrap="none" anchor="ctr"/>
            <a:lstStyle/>
            <a:p>
              <a:endParaRPr lang="en-US"/>
            </a:p>
          </p:txBody>
        </p:sp>
        <p:sp>
          <p:nvSpPr>
            <p:cNvPr id="136502" name="Line 310"/>
            <p:cNvSpPr>
              <a:spLocks noChangeAspect="1" noChangeShapeType="1"/>
            </p:cNvSpPr>
            <p:nvPr/>
          </p:nvSpPr>
          <p:spPr bwMode="auto">
            <a:xfrm>
              <a:off x="1847" y="3124"/>
              <a:ext cx="0" cy="864"/>
            </a:xfrm>
            <a:prstGeom prst="line">
              <a:avLst/>
            </a:prstGeom>
            <a:noFill/>
            <a:ln w="28575">
              <a:solidFill>
                <a:srgbClr val="FF3300"/>
              </a:solidFill>
              <a:round/>
              <a:headEnd type="stealth" w="sm" len="lg"/>
              <a:tailEnd type="none" w="sm" len="lg"/>
            </a:ln>
            <a:effectLst/>
          </p:spPr>
          <p:txBody>
            <a:bodyPr wrap="none" anchor="ctr"/>
            <a:lstStyle/>
            <a:p>
              <a:endParaRPr lang="en-US"/>
            </a:p>
          </p:txBody>
        </p:sp>
        <p:sp>
          <p:nvSpPr>
            <p:cNvPr id="136503" name="Line 311"/>
            <p:cNvSpPr>
              <a:spLocks noChangeAspect="1" noChangeShapeType="1"/>
            </p:cNvSpPr>
            <p:nvPr/>
          </p:nvSpPr>
          <p:spPr bwMode="auto">
            <a:xfrm>
              <a:off x="2039" y="3124"/>
              <a:ext cx="0" cy="864"/>
            </a:xfrm>
            <a:prstGeom prst="line">
              <a:avLst/>
            </a:prstGeom>
            <a:noFill/>
            <a:ln w="28575">
              <a:solidFill>
                <a:srgbClr val="FF3300"/>
              </a:solidFill>
              <a:round/>
              <a:headEnd type="stealth" w="sm" len="lg"/>
              <a:tailEnd type="none" w="sm" len="lg"/>
            </a:ln>
            <a:effectLst/>
          </p:spPr>
          <p:txBody>
            <a:bodyPr wrap="none" anchor="ctr"/>
            <a:lstStyle/>
            <a:p>
              <a:endParaRPr lang="en-US"/>
            </a:p>
          </p:txBody>
        </p:sp>
        <p:sp>
          <p:nvSpPr>
            <p:cNvPr id="136504" name="Line 312"/>
            <p:cNvSpPr>
              <a:spLocks noChangeAspect="1" noChangeShapeType="1"/>
            </p:cNvSpPr>
            <p:nvPr/>
          </p:nvSpPr>
          <p:spPr bwMode="auto">
            <a:xfrm>
              <a:off x="2087" y="3124"/>
              <a:ext cx="0" cy="864"/>
            </a:xfrm>
            <a:prstGeom prst="line">
              <a:avLst/>
            </a:prstGeom>
            <a:noFill/>
            <a:ln w="28575">
              <a:solidFill>
                <a:srgbClr val="FF3300"/>
              </a:solidFill>
              <a:round/>
              <a:headEnd type="stealth" w="sm" len="lg"/>
              <a:tailEnd type="none" w="sm" len="lg"/>
            </a:ln>
            <a:effectLst/>
          </p:spPr>
          <p:txBody>
            <a:bodyPr wrap="none" anchor="ctr"/>
            <a:lstStyle/>
            <a:p>
              <a:endParaRPr lang="en-US"/>
            </a:p>
          </p:txBody>
        </p:sp>
        <p:sp>
          <p:nvSpPr>
            <p:cNvPr id="136505" name="Line 313"/>
            <p:cNvSpPr>
              <a:spLocks noChangeAspect="1" noChangeShapeType="1"/>
            </p:cNvSpPr>
            <p:nvPr/>
          </p:nvSpPr>
          <p:spPr bwMode="auto">
            <a:xfrm>
              <a:off x="2135" y="3124"/>
              <a:ext cx="0" cy="864"/>
            </a:xfrm>
            <a:prstGeom prst="line">
              <a:avLst/>
            </a:prstGeom>
            <a:noFill/>
            <a:ln w="28575">
              <a:solidFill>
                <a:srgbClr val="FF3300"/>
              </a:solidFill>
              <a:round/>
              <a:headEnd type="stealth" w="sm" len="lg"/>
              <a:tailEnd type="none" w="sm" len="lg"/>
            </a:ln>
            <a:effectLst/>
          </p:spPr>
          <p:txBody>
            <a:bodyPr wrap="none" anchor="ctr"/>
            <a:lstStyle/>
            <a:p>
              <a:endParaRPr lang="en-US"/>
            </a:p>
          </p:txBody>
        </p:sp>
        <p:sp>
          <p:nvSpPr>
            <p:cNvPr id="136506" name="Line 314"/>
            <p:cNvSpPr>
              <a:spLocks noChangeAspect="1" noChangeShapeType="1"/>
            </p:cNvSpPr>
            <p:nvPr/>
          </p:nvSpPr>
          <p:spPr bwMode="auto">
            <a:xfrm>
              <a:off x="2279" y="3124"/>
              <a:ext cx="0" cy="864"/>
            </a:xfrm>
            <a:prstGeom prst="line">
              <a:avLst/>
            </a:prstGeom>
            <a:noFill/>
            <a:ln w="28575">
              <a:solidFill>
                <a:srgbClr val="FF3300"/>
              </a:solidFill>
              <a:round/>
              <a:headEnd type="stealth" w="sm" len="lg"/>
              <a:tailEnd type="none" w="sm" len="lg"/>
            </a:ln>
            <a:effectLst/>
          </p:spPr>
          <p:txBody>
            <a:bodyPr wrap="none" anchor="ctr"/>
            <a:lstStyle/>
            <a:p>
              <a:endParaRPr lang="en-US"/>
            </a:p>
          </p:txBody>
        </p:sp>
        <p:sp>
          <p:nvSpPr>
            <p:cNvPr id="136507" name="Line 315"/>
            <p:cNvSpPr>
              <a:spLocks noChangeAspect="1" noChangeShapeType="1"/>
            </p:cNvSpPr>
            <p:nvPr/>
          </p:nvSpPr>
          <p:spPr bwMode="auto">
            <a:xfrm>
              <a:off x="2423" y="3124"/>
              <a:ext cx="0" cy="864"/>
            </a:xfrm>
            <a:prstGeom prst="line">
              <a:avLst/>
            </a:prstGeom>
            <a:noFill/>
            <a:ln w="28575">
              <a:solidFill>
                <a:srgbClr val="FF3300"/>
              </a:solidFill>
              <a:round/>
              <a:headEnd type="none" w="sm" len="lg"/>
              <a:tailEnd type="stealth" w="sm" len="lg"/>
            </a:ln>
            <a:effectLst/>
          </p:spPr>
          <p:txBody>
            <a:bodyPr wrap="none" anchor="ctr"/>
            <a:lstStyle/>
            <a:p>
              <a:endParaRPr lang="en-US"/>
            </a:p>
          </p:txBody>
        </p:sp>
        <p:sp>
          <p:nvSpPr>
            <p:cNvPr id="136508" name="Line 316"/>
            <p:cNvSpPr>
              <a:spLocks noChangeAspect="1" noChangeShapeType="1"/>
            </p:cNvSpPr>
            <p:nvPr/>
          </p:nvSpPr>
          <p:spPr bwMode="auto">
            <a:xfrm flipV="1">
              <a:off x="839" y="2788"/>
              <a:ext cx="336" cy="336"/>
            </a:xfrm>
            <a:prstGeom prst="line">
              <a:avLst/>
            </a:prstGeom>
            <a:noFill/>
            <a:ln w="28575">
              <a:solidFill>
                <a:schemeClr val="accent2"/>
              </a:solidFill>
              <a:round/>
              <a:headEnd type="none" w="sm" len="lg"/>
              <a:tailEnd type="stealth" w="sm" len="lg"/>
            </a:ln>
            <a:effectLst/>
          </p:spPr>
          <p:txBody>
            <a:bodyPr wrap="none" anchor="ctr"/>
            <a:lstStyle/>
            <a:p>
              <a:endParaRPr lang="en-US"/>
            </a:p>
          </p:txBody>
        </p:sp>
        <p:sp>
          <p:nvSpPr>
            <p:cNvPr id="136509" name="Line 317"/>
            <p:cNvSpPr>
              <a:spLocks noChangeAspect="1" noChangeShapeType="1"/>
            </p:cNvSpPr>
            <p:nvPr/>
          </p:nvSpPr>
          <p:spPr bwMode="auto">
            <a:xfrm flipV="1">
              <a:off x="887" y="2788"/>
              <a:ext cx="336" cy="336"/>
            </a:xfrm>
            <a:prstGeom prst="line">
              <a:avLst/>
            </a:prstGeom>
            <a:noFill/>
            <a:ln w="28575">
              <a:solidFill>
                <a:schemeClr val="accent2"/>
              </a:solidFill>
              <a:round/>
              <a:headEnd type="none" w="sm" len="lg"/>
              <a:tailEnd type="stealth" w="sm" len="lg"/>
            </a:ln>
            <a:effectLst/>
          </p:spPr>
          <p:txBody>
            <a:bodyPr wrap="none" anchor="ctr"/>
            <a:lstStyle/>
            <a:p>
              <a:endParaRPr lang="en-US"/>
            </a:p>
          </p:txBody>
        </p:sp>
        <p:sp>
          <p:nvSpPr>
            <p:cNvPr id="136510" name="Line 318"/>
            <p:cNvSpPr>
              <a:spLocks noChangeAspect="1" noChangeShapeType="1"/>
            </p:cNvSpPr>
            <p:nvPr/>
          </p:nvSpPr>
          <p:spPr bwMode="auto">
            <a:xfrm flipV="1">
              <a:off x="1031" y="2788"/>
              <a:ext cx="336" cy="336"/>
            </a:xfrm>
            <a:prstGeom prst="line">
              <a:avLst/>
            </a:prstGeom>
            <a:noFill/>
            <a:ln w="28575">
              <a:solidFill>
                <a:schemeClr val="accent2"/>
              </a:solidFill>
              <a:round/>
              <a:headEnd type="none" w="sm" len="lg"/>
              <a:tailEnd type="stealth" w="sm" len="lg"/>
            </a:ln>
            <a:effectLst/>
          </p:spPr>
          <p:txBody>
            <a:bodyPr wrap="none" anchor="ctr"/>
            <a:lstStyle/>
            <a:p>
              <a:endParaRPr lang="en-US"/>
            </a:p>
          </p:txBody>
        </p:sp>
        <p:sp>
          <p:nvSpPr>
            <p:cNvPr id="136511" name="Line 319"/>
            <p:cNvSpPr>
              <a:spLocks noChangeAspect="1" noChangeShapeType="1"/>
            </p:cNvSpPr>
            <p:nvPr/>
          </p:nvSpPr>
          <p:spPr bwMode="auto">
            <a:xfrm flipV="1">
              <a:off x="2039" y="2788"/>
              <a:ext cx="336" cy="336"/>
            </a:xfrm>
            <a:prstGeom prst="line">
              <a:avLst/>
            </a:prstGeom>
            <a:noFill/>
            <a:ln w="28575">
              <a:solidFill>
                <a:schemeClr val="accent2"/>
              </a:solidFill>
              <a:round/>
              <a:headEnd type="none" w="sm" len="lg"/>
              <a:tailEnd type="stealth" w="sm" len="lg"/>
            </a:ln>
            <a:effectLst/>
          </p:spPr>
          <p:txBody>
            <a:bodyPr wrap="none" anchor="ctr"/>
            <a:lstStyle/>
            <a:p>
              <a:endParaRPr lang="en-US"/>
            </a:p>
          </p:txBody>
        </p:sp>
        <p:sp>
          <p:nvSpPr>
            <p:cNvPr id="136512" name="Line 320"/>
            <p:cNvSpPr>
              <a:spLocks noChangeAspect="1" noChangeShapeType="1"/>
            </p:cNvSpPr>
            <p:nvPr/>
          </p:nvSpPr>
          <p:spPr bwMode="auto">
            <a:xfrm flipV="1">
              <a:off x="2087" y="2788"/>
              <a:ext cx="336" cy="336"/>
            </a:xfrm>
            <a:prstGeom prst="line">
              <a:avLst/>
            </a:prstGeom>
            <a:noFill/>
            <a:ln w="28575">
              <a:solidFill>
                <a:schemeClr val="accent2"/>
              </a:solidFill>
              <a:round/>
              <a:headEnd type="none" w="sm" len="lg"/>
              <a:tailEnd type="stealth" w="sm" len="lg"/>
            </a:ln>
            <a:effectLst/>
          </p:spPr>
          <p:txBody>
            <a:bodyPr wrap="none" anchor="ctr"/>
            <a:lstStyle/>
            <a:p>
              <a:endParaRPr lang="en-US"/>
            </a:p>
          </p:txBody>
        </p:sp>
        <p:sp>
          <p:nvSpPr>
            <p:cNvPr id="136513" name="Line 321"/>
            <p:cNvSpPr>
              <a:spLocks noChangeAspect="1" noChangeShapeType="1"/>
            </p:cNvSpPr>
            <p:nvPr/>
          </p:nvSpPr>
          <p:spPr bwMode="auto">
            <a:xfrm flipV="1">
              <a:off x="2135" y="2788"/>
              <a:ext cx="336" cy="336"/>
            </a:xfrm>
            <a:prstGeom prst="line">
              <a:avLst/>
            </a:prstGeom>
            <a:noFill/>
            <a:ln w="28575">
              <a:solidFill>
                <a:schemeClr val="accent2"/>
              </a:solidFill>
              <a:round/>
              <a:headEnd type="none" w="sm" len="lg"/>
              <a:tailEnd type="stealth" w="sm" len="lg"/>
            </a:ln>
            <a:effectLst/>
          </p:spPr>
          <p:txBody>
            <a:bodyPr wrap="none" anchor="ctr"/>
            <a:lstStyle/>
            <a:p>
              <a:endParaRPr lang="en-US"/>
            </a:p>
          </p:txBody>
        </p:sp>
        <p:sp>
          <p:nvSpPr>
            <p:cNvPr id="136514" name="Line 322"/>
            <p:cNvSpPr>
              <a:spLocks noChangeAspect="1" noChangeShapeType="1"/>
            </p:cNvSpPr>
            <p:nvPr/>
          </p:nvSpPr>
          <p:spPr bwMode="auto">
            <a:xfrm flipV="1">
              <a:off x="2279" y="2788"/>
              <a:ext cx="336" cy="336"/>
            </a:xfrm>
            <a:prstGeom prst="line">
              <a:avLst/>
            </a:prstGeom>
            <a:noFill/>
            <a:ln w="28575">
              <a:solidFill>
                <a:schemeClr val="accent2"/>
              </a:solidFill>
              <a:round/>
              <a:headEnd type="none" w="sm" len="lg"/>
              <a:tailEnd type="stealth" w="sm" len="lg"/>
            </a:ln>
            <a:effectLst/>
          </p:spPr>
          <p:txBody>
            <a:bodyPr wrap="none" anchor="ctr"/>
            <a:lstStyle/>
            <a:p>
              <a:endParaRPr lang="en-US"/>
            </a:p>
          </p:txBody>
        </p:sp>
        <p:sp>
          <p:nvSpPr>
            <p:cNvPr id="136515" name="Line 323"/>
            <p:cNvSpPr>
              <a:spLocks noChangeAspect="1" noChangeShapeType="1"/>
            </p:cNvSpPr>
            <p:nvPr/>
          </p:nvSpPr>
          <p:spPr bwMode="auto">
            <a:xfrm flipV="1">
              <a:off x="1415" y="2788"/>
              <a:ext cx="336" cy="336"/>
            </a:xfrm>
            <a:prstGeom prst="line">
              <a:avLst/>
            </a:prstGeom>
            <a:noFill/>
            <a:ln w="28575">
              <a:solidFill>
                <a:schemeClr val="accent2"/>
              </a:solidFill>
              <a:round/>
              <a:headEnd type="stealth" w="sm" len="lg"/>
              <a:tailEnd type="none" w="sm" len="lg"/>
            </a:ln>
            <a:effectLst/>
          </p:spPr>
          <p:txBody>
            <a:bodyPr wrap="none" anchor="ctr"/>
            <a:lstStyle/>
            <a:p>
              <a:endParaRPr lang="en-US"/>
            </a:p>
          </p:txBody>
        </p:sp>
        <p:sp>
          <p:nvSpPr>
            <p:cNvPr id="136516" name="Line 324"/>
            <p:cNvSpPr>
              <a:spLocks noChangeAspect="1" noChangeShapeType="1"/>
            </p:cNvSpPr>
            <p:nvPr/>
          </p:nvSpPr>
          <p:spPr bwMode="auto">
            <a:xfrm flipV="1">
              <a:off x="1463" y="2788"/>
              <a:ext cx="336" cy="336"/>
            </a:xfrm>
            <a:prstGeom prst="line">
              <a:avLst/>
            </a:prstGeom>
            <a:noFill/>
            <a:ln w="28575">
              <a:solidFill>
                <a:schemeClr val="accent2"/>
              </a:solidFill>
              <a:round/>
              <a:headEnd type="stealth" w="sm" len="lg"/>
              <a:tailEnd type="none" w="sm" len="lg"/>
            </a:ln>
            <a:effectLst/>
          </p:spPr>
          <p:txBody>
            <a:bodyPr wrap="none" anchor="ctr"/>
            <a:lstStyle/>
            <a:p>
              <a:endParaRPr lang="en-US"/>
            </a:p>
          </p:txBody>
        </p:sp>
        <p:sp>
          <p:nvSpPr>
            <p:cNvPr id="136517" name="Line 325"/>
            <p:cNvSpPr>
              <a:spLocks noChangeAspect="1" noChangeShapeType="1"/>
            </p:cNvSpPr>
            <p:nvPr/>
          </p:nvSpPr>
          <p:spPr bwMode="auto">
            <a:xfrm flipV="1">
              <a:off x="1511" y="2788"/>
              <a:ext cx="336" cy="336"/>
            </a:xfrm>
            <a:prstGeom prst="line">
              <a:avLst/>
            </a:prstGeom>
            <a:noFill/>
            <a:ln w="28575">
              <a:solidFill>
                <a:schemeClr val="accent2"/>
              </a:solidFill>
              <a:round/>
              <a:headEnd type="stealth" w="sm" len="lg"/>
              <a:tailEnd type="none" w="sm" len="lg"/>
            </a:ln>
            <a:effectLst/>
          </p:spPr>
          <p:txBody>
            <a:bodyPr wrap="none" anchor="ctr"/>
            <a:lstStyle/>
            <a:p>
              <a:endParaRPr lang="en-US"/>
            </a:p>
          </p:txBody>
        </p:sp>
        <p:sp>
          <p:nvSpPr>
            <p:cNvPr id="136518" name="Line 326"/>
            <p:cNvSpPr>
              <a:spLocks noChangeAspect="1" noChangeShapeType="1"/>
            </p:cNvSpPr>
            <p:nvPr/>
          </p:nvSpPr>
          <p:spPr bwMode="auto">
            <a:xfrm flipV="1">
              <a:off x="1655" y="2788"/>
              <a:ext cx="336" cy="336"/>
            </a:xfrm>
            <a:prstGeom prst="line">
              <a:avLst/>
            </a:prstGeom>
            <a:noFill/>
            <a:ln w="28575">
              <a:solidFill>
                <a:schemeClr val="accent2"/>
              </a:solidFill>
              <a:round/>
              <a:headEnd type="stealth" w="sm" len="lg"/>
              <a:tailEnd type="none" w="sm" len="lg"/>
            </a:ln>
            <a:effectLst/>
          </p:spPr>
          <p:txBody>
            <a:bodyPr wrap="none" anchor="ctr"/>
            <a:lstStyle/>
            <a:p>
              <a:endParaRPr lang="en-US"/>
            </a:p>
          </p:txBody>
        </p:sp>
        <p:sp>
          <p:nvSpPr>
            <p:cNvPr id="136519" name="Line 327"/>
            <p:cNvSpPr>
              <a:spLocks noChangeAspect="1" noChangeShapeType="1"/>
            </p:cNvSpPr>
            <p:nvPr/>
          </p:nvSpPr>
          <p:spPr bwMode="auto">
            <a:xfrm flipV="1">
              <a:off x="1223" y="2788"/>
              <a:ext cx="336" cy="336"/>
            </a:xfrm>
            <a:prstGeom prst="line">
              <a:avLst/>
            </a:prstGeom>
            <a:noFill/>
            <a:ln w="28575">
              <a:solidFill>
                <a:schemeClr val="accent2"/>
              </a:solidFill>
              <a:round/>
              <a:headEnd type="stealth" w="sm" len="lg"/>
              <a:tailEnd type="none" w="sm" len="lg"/>
            </a:ln>
            <a:effectLst/>
          </p:spPr>
          <p:txBody>
            <a:bodyPr wrap="none" anchor="ctr"/>
            <a:lstStyle/>
            <a:p>
              <a:endParaRPr lang="en-US"/>
            </a:p>
          </p:txBody>
        </p:sp>
        <p:sp>
          <p:nvSpPr>
            <p:cNvPr id="136520" name="Line 328"/>
            <p:cNvSpPr>
              <a:spLocks noChangeAspect="1" noChangeShapeType="1"/>
            </p:cNvSpPr>
            <p:nvPr/>
          </p:nvSpPr>
          <p:spPr bwMode="auto">
            <a:xfrm flipV="1">
              <a:off x="1847" y="2788"/>
              <a:ext cx="336" cy="336"/>
            </a:xfrm>
            <a:prstGeom prst="line">
              <a:avLst/>
            </a:prstGeom>
            <a:noFill/>
            <a:ln w="28575">
              <a:solidFill>
                <a:schemeClr val="accent2"/>
              </a:solidFill>
              <a:round/>
              <a:headEnd type="none" w="sm" len="lg"/>
              <a:tailEnd type="stealth" w="sm" len="lg"/>
            </a:ln>
            <a:effectLst/>
          </p:spPr>
          <p:txBody>
            <a:bodyPr wrap="none" anchor="ctr"/>
            <a:lstStyle/>
            <a:p>
              <a:endParaRPr lang="en-US"/>
            </a:p>
          </p:txBody>
        </p:sp>
        <p:sp>
          <p:nvSpPr>
            <p:cNvPr id="136521" name="Line 329"/>
            <p:cNvSpPr>
              <a:spLocks noChangeAspect="1" noChangeShapeType="1"/>
            </p:cNvSpPr>
            <p:nvPr/>
          </p:nvSpPr>
          <p:spPr bwMode="auto">
            <a:xfrm flipV="1">
              <a:off x="2423" y="2788"/>
              <a:ext cx="336" cy="336"/>
            </a:xfrm>
            <a:prstGeom prst="line">
              <a:avLst/>
            </a:prstGeom>
            <a:noFill/>
            <a:ln w="28575">
              <a:solidFill>
                <a:schemeClr val="accent2"/>
              </a:solidFill>
              <a:round/>
              <a:headEnd type="stealth" w="sm" len="lg"/>
              <a:tailEnd type="none" w="sm" len="lg"/>
            </a:ln>
            <a:effectLst/>
          </p:spPr>
          <p:txBody>
            <a:bodyPr wrap="none" anchor="ctr"/>
            <a:lstStyle/>
            <a:p>
              <a:endParaRPr lang="en-US"/>
            </a:p>
          </p:txBody>
        </p:sp>
        <p:sp>
          <p:nvSpPr>
            <p:cNvPr id="136522" name="Line 330"/>
            <p:cNvSpPr>
              <a:spLocks noChangeAspect="1" noChangeShapeType="1"/>
            </p:cNvSpPr>
            <p:nvPr/>
          </p:nvSpPr>
          <p:spPr bwMode="auto">
            <a:xfrm>
              <a:off x="2567" y="3124"/>
              <a:ext cx="0" cy="864"/>
            </a:xfrm>
            <a:prstGeom prst="line">
              <a:avLst/>
            </a:prstGeom>
            <a:noFill/>
            <a:ln w="28575">
              <a:solidFill>
                <a:srgbClr val="FF3300"/>
              </a:solidFill>
              <a:round/>
              <a:headEnd type="none" w="sm" len="lg"/>
              <a:tailEnd type="stealth" w="sm" len="lg"/>
            </a:ln>
            <a:effectLst/>
          </p:spPr>
          <p:txBody>
            <a:bodyPr wrap="none" anchor="ctr"/>
            <a:lstStyle/>
            <a:p>
              <a:endParaRPr lang="en-US"/>
            </a:p>
          </p:txBody>
        </p:sp>
        <p:sp>
          <p:nvSpPr>
            <p:cNvPr id="136523" name="Line 331"/>
            <p:cNvSpPr>
              <a:spLocks noChangeAspect="1" noChangeShapeType="1"/>
            </p:cNvSpPr>
            <p:nvPr/>
          </p:nvSpPr>
          <p:spPr bwMode="auto">
            <a:xfrm>
              <a:off x="2615" y="3124"/>
              <a:ext cx="0" cy="864"/>
            </a:xfrm>
            <a:prstGeom prst="line">
              <a:avLst/>
            </a:prstGeom>
            <a:noFill/>
            <a:ln w="28575">
              <a:solidFill>
                <a:srgbClr val="FF3300"/>
              </a:solidFill>
              <a:round/>
              <a:headEnd type="none" w="sm" len="lg"/>
              <a:tailEnd type="stealth" w="sm" len="lg"/>
            </a:ln>
            <a:effectLst/>
          </p:spPr>
          <p:txBody>
            <a:bodyPr wrap="none" anchor="ctr"/>
            <a:lstStyle/>
            <a:p>
              <a:endParaRPr lang="en-US"/>
            </a:p>
          </p:txBody>
        </p:sp>
        <p:sp>
          <p:nvSpPr>
            <p:cNvPr id="136524" name="Line 332"/>
            <p:cNvSpPr>
              <a:spLocks noChangeAspect="1" noChangeShapeType="1"/>
            </p:cNvSpPr>
            <p:nvPr/>
          </p:nvSpPr>
          <p:spPr bwMode="auto">
            <a:xfrm flipV="1">
              <a:off x="2567" y="2788"/>
              <a:ext cx="336" cy="336"/>
            </a:xfrm>
            <a:prstGeom prst="line">
              <a:avLst/>
            </a:prstGeom>
            <a:noFill/>
            <a:ln w="28575">
              <a:solidFill>
                <a:schemeClr val="accent2"/>
              </a:solidFill>
              <a:round/>
              <a:headEnd type="stealth" w="sm" len="lg"/>
              <a:tailEnd type="none" w="sm" len="lg"/>
            </a:ln>
            <a:effectLst/>
          </p:spPr>
          <p:txBody>
            <a:bodyPr wrap="none" anchor="ctr"/>
            <a:lstStyle/>
            <a:p>
              <a:endParaRPr lang="en-US"/>
            </a:p>
          </p:txBody>
        </p:sp>
        <p:sp>
          <p:nvSpPr>
            <p:cNvPr id="136525" name="Line 333"/>
            <p:cNvSpPr>
              <a:spLocks noChangeAspect="1" noChangeShapeType="1"/>
            </p:cNvSpPr>
            <p:nvPr/>
          </p:nvSpPr>
          <p:spPr bwMode="auto">
            <a:xfrm flipV="1">
              <a:off x="2615" y="2788"/>
              <a:ext cx="336" cy="336"/>
            </a:xfrm>
            <a:prstGeom prst="line">
              <a:avLst/>
            </a:prstGeom>
            <a:noFill/>
            <a:ln w="28575">
              <a:solidFill>
                <a:schemeClr val="accent2"/>
              </a:solidFill>
              <a:round/>
              <a:headEnd type="stealth" w="sm" len="lg"/>
              <a:tailEnd type="none" w="sm" len="lg"/>
            </a:ln>
            <a:effectLst/>
          </p:spPr>
          <p:txBody>
            <a:bodyPr wrap="none" anchor="ctr"/>
            <a:lstStyle/>
            <a:p>
              <a:endParaRPr lang="en-US"/>
            </a:p>
          </p:txBody>
        </p:sp>
        <p:sp>
          <p:nvSpPr>
            <p:cNvPr id="136526" name="Oval 334"/>
            <p:cNvSpPr>
              <a:spLocks noChangeAspect="1" noChangeArrowheads="1"/>
            </p:cNvSpPr>
            <p:nvPr/>
          </p:nvSpPr>
          <p:spPr bwMode="auto">
            <a:xfrm flipV="1">
              <a:off x="826" y="3051"/>
              <a:ext cx="34" cy="34"/>
            </a:xfrm>
            <a:prstGeom prst="ellipse">
              <a:avLst/>
            </a:prstGeom>
            <a:solidFill>
              <a:srgbClr val="FF3300"/>
            </a:solidFill>
            <a:ln w="9525">
              <a:noFill/>
              <a:round/>
              <a:headEnd/>
              <a:tailEnd/>
            </a:ln>
            <a:effectLst/>
          </p:spPr>
          <p:txBody>
            <a:bodyPr wrap="none" anchor="ctr"/>
            <a:lstStyle/>
            <a:p>
              <a:endParaRPr lang="en-US"/>
            </a:p>
          </p:txBody>
        </p:sp>
        <p:sp>
          <p:nvSpPr>
            <p:cNvPr id="136527" name="Oval 335"/>
            <p:cNvSpPr>
              <a:spLocks noChangeAspect="1" noChangeArrowheads="1"/>
            </p:cNvSpPr>
            <p:nvPr/>
          </p:nvSpPr>
          <p:spPr bwMode="auto">
            <a:xfrm flipV="1">
              <a:off x="934" y="2944"/>
              <a:ext cx="34" cy="34"/>
            </a:xfrm>
            <a:prstGeom prst="ellipse">
              <a:avLst/>
            </a:prstGeom>
            <a:solidFill>
              <a:srgbClr val="FF3300"/>
            </a:solidFill>
            <a:ln w="9525">
              <a:noFill/>
              <a:round/>
              <a:headEnd/>
              <a:tailEnd/>
            </a:ln>
            <a:effectLst/>
          </p:spPr>
          <p:txBody>
            <a:bodyPr wrap="none" anchor="ctr"/>
            <a:lstStyle/>
            <a:p>
              <a:endParaRPr lang="en-US"/>
            </a:p>
          </p:txBody>
        </p:sp>
        <p:sp>
          <p:nvSpPr>
            <p:cNvPr id="136528" name="Oval 336"/>
            <p:cNvSpPr>
              <a:spLocks noChangeAspect="1" noChangeArrowheads="1"/>
            </p:cNvSpPr>
            <p:nvPr/>
          </p:nvSpPr>
          <p:spPr bwMode="auto">
            <a:xfrm flipV="1">
              <a:off x="1030" y="2854"/>
              <a:ext cx="34" cy="34"/>
            </a:xfrm>
            <a:prstGeom prst="ellipse">
              <a:avLst/>
            </a:prstGeom>
            <a:solidFill>
              <a:srgbClr val="FF3300"/>
            </a:solidFill>
            <a:ln w="9525">
              <a:noFill/>
              <a:round/>
              <a:headEnd/>
              <a:tailEnd/>
            </a:ln>
            <a:effectLst/>
          </p:spPr>
          <p:txBody>
            <a:bodyPr wrap="none" anchor="ctr"/>
            <a:lstStyle/>
            <a:p>
              <a:endParaRPr lang="en-US"/>
            </a:p>
          </p:txBody>
        </p:sp>
        <p:sp>
          <p:nvSpPr>
            <p:cNvPr id="136529" name="Oval 337"/>
            <p:cNvSpPr>
              <a:spLocks noChangeAspect="1" noChangeArrowheads="1"/>
            </p:cNvSpPr>
            <p:nvPr/>
          </p:nvSpPr>
          <p:spPr bwMode="auto">
            <a:xfrm flipV="1">
              <a:off x="875" y="3051"/>
              <a:ext cx="34" cy="34"/>
            </a:xfrm>
            <a:prstGeom prst="ellipse">
              <a:avLst/>
            </a:prstGeom>
            <a:solidFill>
              <a:srgbClr val="FF3300"/>
            </a:solidFill>
            <a:ln w="9525">
              <a:noFill/>
              <a:round/>
              <a:headEnd/>
              <a:tailEnd/>
            </a:ln>
            <a:effectLst/>
          </p:spPr>
          <p:txBody>
            <a:bodyPr wrap="none" anchor="ctr"/>
            <a:lstStyle/>
            <a:p>
              <a:endParaRPr lang="en-US"/>
            </a:p>
          </p:txBody>
        </p:sp>
        <p:sp>
          <p:nvSpPr>
            <p:cNvPr id="136530" name="Oval 338"/>
            <p:cNvSpPr>
              <a:spLocks noChangeAspect="1" noChangeArrowheads="1"/>
            </p:cNvSpPr>
            <p:nvPr/>
          </p:nvSpPr>
          <p:spPr bwMode="auto">
            <a:xfrm flipV="1">
              <a:off x="980" y="2945"/>
              <a:ext cx="34" cy="34"/>
            </a:xfrm>
            <a:prstGeom prst="ellipse">
              <a:avLst/>
            </a:prstGeom>
            <a:solidFill>
              <a:srgbClr val="FF3300"/>
            </a:solidFill>
            <a:ln w="9525">
              <a:noFill/>
              <a:round/>
              <a:headEnd/>
              <a:tailEnd/>
            </a:ln>
            <a:effectLst/>
          </p:spPr>
          <p:txBody>
            <a:bodyPr wrap="none" anchor="ctr"/>
            <a:lstStyle/>
            <a:p>
              <a:endParaRPr lang="en-US"/>
            </a:p>
          </p:txBody>
        </p:sp>
        <p:sp>
          <p:nvSpPr>
            <p:cNvPr id="136531" name="Oval 339"/>
            <p:cNvSpPr>
              <a:spLocks noChangeAspect="1" noChangeArrowheads="1"/>
            </p:cNvSpPr>
            <p:nvPr/>
          </p:nvSpPr>
          <p:spPr bwMode="auto">
            <a:xfrm flipV="1">
              <a:off x="1070" y="2855"/>
              <a:ext cx="34" cy="34"/>
            </a:xfrm>
            <a:prstGeom prst="ellipse">
              <a:avLst/>
            </a:prstGeom>
            <a:solidFill>
              <a:srgbClr val="FF3300"/>
            </a:solidFill>
            <a:ln w="9525">
              <a:noFill/>
              <a:round/>
              <a:headEnd/>
              <a:tailEnd/>
            </a:ln>
            <a:effectLst/>
          </p:spPr>
          <p:txBody>
            <a:bodyPr wrap="none" anchor="ctr"/>
            <a:lstStyle/>
            <a:p>
              <a:endParaRPr lang="en-US"/>
            </a:p>
          </p:txBody>
        </p:sp>
        <p:sp>
          <p:nvSpPr>
            <p:cNvPr id="136532" name="Oval 340"/>
            <p:cNvSpPr>
              <a:spLocks noChangeAspect="1" noChangeArrowheads="1"/>
            </p:cNvSpPr>
            <p:nvPr/>
          </p:nvSpPr>
          <p:spPr bwMode="auto">
            <a:xfrm flipV="1">
              <a:off x="927" y="2999"/>
              <a:ext cx="34" cy="34"/>
            </a:xfrm>
            <a:prstGeom prst="ellipse">
              <a:avLst/>
            </a:prstGeom>
            <a:solidFill>
              <a:srgbClr val="FF3300"/>
            </a:solidFill>
            <a:ln w="9525">
              <a:noFill/>
              <a:round/>
              <a:headEnd/>
              <a:tailEnd/>
            </a:ln>
            <a:effectLst/>
          </p:spPr>
          <p:txBody>
            <a:bodyPr wrap="none" anchor="ctr"/>
            <a:lstStyle/>
            <a:p>
              <a:endParaRPr lang="en-US"/>
            </a:p>
          </p:txBody>
        </p:sp>
        <p:sp>
          <p:nvSpPr>
            <p:cNvPr id="136533" name="Oval 341"/>
            <p:cNvSpPr>
              <a:spLocks noChangeAspect="1" noChangeArrowheads="1"/>
            </p:cNvSpPr>
            <p:nvPr/>
          </p:nvSpPr>
          <p:spPr bwMode="auto">
            <a:xfrm flipV="1">
              <a:off x="1026" y="2906"/>
              <a:ext cx="34" cy="34"/>
            </a:xfrm>
            <a:prstGeom prst="ellipse">
              <a:avLst/>
            </a:prstGeom>
            <a:solidFill>
              <a:srgbClr val="FF3300"/>
            </a:solidFill>
            <a:ln w="9525">
              <a:noFill/>
              <a:round/>
              <a:headEnd/>
              <a:tailEnd/>
            </a:ln>
            <a:effectLst/>
          </p:spPr>
          <p:txBody>
            <a:bodyPr wrap="none" anchor="ctr"/>
            <a:lstStyle/>
            <a:p>
              <a:endParaRPr lang="en-US"/>
            </a:p>
          </p:txBody>
        </p:sp>
        <p:sp>
          <p:nvSpPr>
            <p:cNvPr id="136534" name="Oval 342"/>
            <p:cNvSpPr>
              <a:spLocks noChangeAspect="1" noChangeArrowheads="1"/>
            </p:cNvSpPr>
            <p:nvPr/>
          </p:nvSpPr>
          <p:spPr bwMode="auto">
            <a:xfrm flipV="1">
              <a:off x="928" y="3051"/>
              <a:ext cx="34" cy="34"/>
            </a:xfrm>
            <a:prstGeom prst="ellipse">
              <a:avLst/>
            </a:prstGeom>
            <a:solidFill>
              <a:srgbClr val="FF3300"/>
            </a:solidFill>
            <a:ln w="9525">
              <a:noFill/>
              <a:round/>
              <a:headEnd/>
              <a:tailEnd/>
            </a:ln>
            <a:effectLst/>
          </p:spPr>
          <p:txBody>
            <a:bodyPr wrap="none" anchor="ctr"/>
            <a:lstStyle/>
            <a:p>
              <a:endParaRPr lang="en-US"/>
            </a:p>
          </p:txBody>
        </p:sp>
        <p:sp>
          <p:nvSpPr>
            <p:cNvPr id="136535" name="Oval 343"/>
            <p:cNvSpPr>
              <a:spLocks noChangeAspect="1" noChangeArrowheads="1"/>
            </p:cNvSpPr>
            <p:nvPr/>
          </p:nvSpPr>
          <p:spPr bwMode="auto">
            <a:xfrm flipV="1">
              <a:off x="1021" y="2945"/>
              <a:ext cx="34" cy="34"/>
            </a:xfrm>
            <a:prstGeom prst="ellipse">
              <a:avLst/>
            </a:prstGeom>
            <a:solidFill>
              <a:srgbClr val="FF3300"/>
            </a:solidFill>
            <a:ln w="9525">
              <a:noFill/>
              <a:round/>
              <a:headEnd/>
              <a:tailEnd/>
            </a:ln>
            <a:effectLst/>
          </p:spPr>
          <p:txBody>
            <a:bodyPr rot="10800000" wrap="none" anchor="ctr"/>
            <a:lstStyle/>
            <a:p>
              <a:endParaRPr lang="en-GB"/>
            </a:p>
          </p:txBody>
        </p:sp>
        <p:sp>
          <p:nvSpPr>
            <p:cNvPr id="136536" name="Oval 344"/>
            <p:cNvSpPr>
              <a:spLocks noChangeAspect="1" noChangeArrowheads="1"/>
            </p:cNvSpPr>
            <p:nvPr/>
          </p:nvSpPr>
          <p:spPr bwMode="auto">
            <a:xfrm flipV="1">
              <a:off x="1117" y="2855"/>
              <a:ext cx="34" cy="34"/>
            </a:xfrm>
            <a:prstGeom prst="ellipse">
              <a:avLst/>
            </a:prstGeom>
            <a:solidFill>
              <a:srgbClr val="FF3300"/>
            </a:solidFill>
            <a:ln w="9525">
              <a:noFill/>
              <a:round/>
              <a:headEnd/>
              <a:tailEnd/>
            </a:ln>
            <a:effectLst/>
          </p:spPr>
          <p:txBody>
            <a:bodyPr wrap="none" anchor="ctr"/>
            <a:lstStyle/>
            <a:p>
              <a:endParaRPr lang="en-US"/>
            </a:p>
          </p:txBody>
        </p:sp>
        <p:sp>
          <p:nvSpPr>
            <p:cNvPr id="136537" name="Oval 345"/>
            <p:cNvSpPr>
              <a:spLocks noChangeAspect="1" noChangeArrowheads="1"/>
            </p:cNvSpPr>
            <p:nvPr/>
          </p:nvSpPr>
          <p:spPr bwMode="auto">
            <a:xfrm flipV="1">
              <a:off x="1172" y="2955"/>
              <a:ext cx="34" cy="34"/>
            </a:xfrm>
            <a:prstGeom prst="ellipse">
              <a:avLst/>
            </a:prstGeom>
            <a:solidFill>
              <a:srgbClr val="FF3300"/>
            </a:solidFill>
            <a:ln w="9525">
              <a:noFill/>
              <a:round/>
              <a:headEnd/>
              <a:tailEnd/>
            </a:ln>
            <a:effectLst/>
          </p:spPr>
          <p:txBody>
            <a:bodyPr rot="10800000" wrap="none" anchor="ctr"/>
            <a:lstStyle/>
            <a:p>
              <a:endParaRPr lang="en-GB"/>
            </a:p>
          </p:txBody>
        </p:sp>
        <p:grpSp>
          <p:nvGrpSpPr>
            <p:cNvPr id="3" name="Group 346"/>
            <p:cNvGrpSpPr>
              <a:grpSpLocks noChangeAspect="1"/>
            </p:cNvGrpSpPr>
            <p:nvPr/>
          </p:nvGrpSpPr>
          <p:grpSpPr bwMode="auto">
            <a:xfrm>
              <a:off x="1385" y="2926"/>
              <a:ext cx="27" cy="30"/>
              <a:chOff x="645" y="2514"/>
              <a:chExt cx="27" cy="30"/>
            </a:xfrm>
          </p:grpSpPr>
          <p:sp>
            <p:nvSpPr>
              <p:cNvPr id="136539" name="Line 347"/>
              <p:cNvSpPr>
                <a:spLocks noChangeAspect="1" noChangeShapeType="1"/>
              </p:cNvSpPr>
              <p:nvPr/>
            </p:nvSpPr>
            <p:spPr bwMode="auto">
              <a:xfrm>
                <a:off x="645" y="2517"/>
                <a:ext cx="27" cy="27"/>
              </a:xfrm>
              <a:prstGeom prst="line">
                <a:avLst/>
              </a:prstGeom>
              <a:noFill/>
              <a:ln w="9525">
                <a:solidFill>
                  <a:srgbClr val="FF3300"/>
                </a:solidFill>
                <a:round/>
                <a:headEnd/>
                <a:tailEnd/>
              </a:ln>
              <a:effectLst/>
            </p:spPr>
            <p:txBody>
              <a:bodyPr wrap="none" anchor="ctr"/>
              <a:lstStyle/>
              <a:p>
                <a:endParaRPr lang="en-US"/>
              </a:p>
            </p:txBody>
          </p:sp>
          <p:sp>
            <p:nvSpPr>
              <p:cNvPr id="136540" name="Line 348"/>
              <p:cNvSpPr>
                <a:spLocks noChangeAspect="1" noChangeShapeType="1"/>
              </p:cNvSpPr>
              <p:nvPr/>
            </p:nvSpPr>
            <p:spPr bwMode="auto">
              <a:xfrm flipH="1">
                <a:off x="645" y="2514"/>
                <a:ext cx="27" cy="30"/>
              </a:xfrm>
              <a:prstGeom prst="line">
                <a:avLst/>
              </a:prstGeom>
              <a:noFill/>
              <a:ln w="9525">
                <a:solidFill>
                  <a:srgbClr val="FF3300"/>
                </a:solidFill>
                <a:round/>
                <a:headEnd/>
                <a:tailEnd/>
              </a:ln>
              <a:effectLst/>
            </p:spPr>
            <p:txBody>
              <a:bodyPr wrap="none" anchor="ctr"/>
              <a:lstStyle/>
              <a:p>
                <a:endParaRPr lang="en-US"/>
              </a:p>
            </p:txBody>
          </p:sp>
        </p:grpSp>
        <p:grpSp>
          <p:nvGrpSpPr>
            <p:cNvPr id="4" name="Group 349"/>
            <p:cNvGrpSpPr>
              <a:grpSpLocks noChangeAspect="1"/>
            </p:cNvGrpSpPr>
            <p:nvPr/>
          </p:nvGrpSpPr>
          <p:grpSpPr bwMode="auto">
            <a:xfrm>
              <a:off x="1580" y="2926"/>
              <a:ext cx="27" cy="30"/>
              <a:chOff x="645" y="2514"/>
              <a:chExt cx="27" cy="30"/>
            </a:xfrm>
          </p:grpSpPr>
          <p:sp>
            <p:nvSpPr>
              <p:cNvPr id="136542" name="Line 350"/>
              <p:cNvSpPr>
                <a:spLocks noChangeAspect="1" noChangeShapeType="1"/>
              </p:cNvSpPr>
              <p:nvPr/>
            </p:nvSpPr>
            <p:spPr bwMode="auto">
              <a:xfrm>
                <a:off x="645" y="2517"/>
                <a:ext cx="27" cy="27"/>
              </a:xfrm>
              <a:prstGeom prst="line">
                <a:avLst/>
              </a:prstGeom>
              <a:noFill/>
              <a:ln w="9525">
                <a:solidFill>
                  <a:srgbClr val="FF3300"/>
                </a:solidFill>
                <a:round/>
                <a:headEnd/>
                <a:tailEnd/>
              </a:ln>
              <a:effectLst/>
            </p:spPr>
            <p:txBody>
              <a:bodyPr wrap="none" anchor="ctr"/>
              <a:lstStyle/>
              <a:p>
                <a:endParaRPr lang="en-US"/>
              </a:p>
            </p:txBody>
          </p:sp>
          <p:sp>
            <p:nvSpPr>
              <p:cNvPr id="136543" name="Line 351"/>
              <p:cNvSpPr>
                <a:spLocks noChangeAspect="1" noChangeShapeType="1"/>
              </p:cNvSpPr>
              <p:nvPr/>
            </p:nvSpPr>
            <p:spPr bwMode="auto">
              <a:xfrm flipH="1">
                <a:off x="645" y="2514"/>
                <a:ext cx="27" cy="30"/>
              </a:xfrm>
              <a:prstGeom prst="line">
                <a:avLst/>
              </a:prstGeom>
              <a:noFill/>
              <a:ln w="9525">
                <a:solidFill>
                  <a:srgbClr val="FF3300"/>
                </a:solidFill>
                <a:round/>
                <a:headEnd/>
                <a:tailEnd/>
              </a:ln>
              <a:effectLst/>
            </p:spPr>
            <p:txBody>
              <a:bodyPr wrap="none" anchor="ctr"/>
              <a:lstStyle/>
              <a:p>
                <a:endParaRPr lang="en-US"/>
              </a:p>
            </p:txBody>
          </p:sp>
        </p:grpSp>
        <p:grpSp>
          <p:nvGrpSpPr>
            <p:cNvPr id="5" name="Group 352"/>
            <p:cNvGrpSpPr>
              <a:grpSpLocks noChangeAspect="1"/>
            </p:cNvGrpSpPr>
            <p:nvPr/>
          </p:nvGrpSpPr>
          <p:grpSpPr bwMode="auto">
            <a:xfrm>
              <a:off x="1628" y="2925"/>
              <a:ext cx="27" cy="30"/>
              <a:chOff x="645" y="2514"/>
              <a:chExt cx="27" cy="30"/>
            </a:xfrm>
          </p:grpSpPr>
          <p:sp>
            <p:nvSpPr>
              <p:cNvPr id="136545" name="Line 353"/>
              <p:cNvSpPr>
                <a:spLocks noChangeAspect="1" noChangeShapeType="1"/>
              </p:cNvSpPr>
              <p:nvPr/>
            </p:nvSpPr>
            <p:spPr bwMode="auto">
              <a:xfrm>
                <a:off x="645" y="2517"/>
                <a:ext cx="27" cy="27"/>
              </a:xfrm>
              <a:prstGeom prst="line">
                <a:avLst/>
              </a:prstGeom>
              <a:noFill/>
              <a:ln w="9525">
                <a:solidFill>
                  <a:srgbClr val="FF3300"/>
                </a:solidFill>
                <a:round/>
                <a:headEnd/>
                <a:tailEnd/>
              </a:ln>
              <a:effectLst/>
            </p:spPr>
            <p:txBody>
              <a:bodyPr wrap="none" anchor="ctr"/>
              <a:lstStyle/>
              <a:p>
                <a:endParaRPr lang="en-US"/>
              </a:p>
            </p:txBody>
          </p:sp>
          <p:sp>
            <p:nvSpPr>
              <p:cNvPr id="136546" name="Line 354"/>
              <p:cNvSpPr>
                <a:spLocks noChangeAspect="1" noChangeShapeType="1"/>
              </p:cNvSpPr>
              <p:nvPr/>
            </p:nvSpPr>
            <p:spPr bwMode="auto">
              <a:xfrm flipH="1">
                <a:off x="645" y="2514"/>
                <a:ext cx="27" cy="30"/>
              </a:xfrm>
              <a:prstGeom prst="line">
                <a:avLst/>
              </a:prstGeom>
              <a:noFill/>
              <a:ln w="9525">
                <a:solidFill>
                  <a:srgbClr val="FF3300"/>
                </a:solidFill>
                <a:round/>
                <a:headEnd/>
                <a:tailEnd/>
              </a:ln>
              <a:effectLst/>
            </p:spPr>
            <p:txBody>
              <a:bodyPr wrap="none" anchor="ctr"/>
              <a:lstStyle/>
              <a:p>
                <a:endParaRPr lang="en-US"/>
              </a:p>
            </p:txBody>
          </p:sp>
        </p:grpSp>
        <p:grpSp>
          <p:nvGrpSpPr>
            <p:cNvPr id="6" name="Group 355"/>
            <p:cNvGrpSpPr>
              <a:grpSpLocks noChangeAspect="1"/>
            </p:cNvGrpSpPr>
            <p:nvPr/>
          </p:nvGrpSpPr>
          <p:grpSpPr bwMode="auto">
            <a:xfrm>
              <a:off x="1682" y="2925"/>
              <a:ext cx="27" cy="30"/>
              <a:chOff x="645" y="2514"/>
              <a:chExt cx="27" cy="30"/>
            </a:xfrm>
          </p:grpSpPr>
          <p:sp>
            <p:nvSpPr>
              <p:cNvPr id="136548" name="Line 356"/>
              <p:cNvSpPr>
                <a:spLocks noChangeAspect="1" noChangeShapeType="1"/>
              </p:cNvSpPr>
              <p:nvPr/>
            </p:nvSpPr>
            <p:spPr bwMode="auto">
              <a:xfrm>
                <a:off x="645" y="2517"/>
                <a:ext cx="27" cy="27"/>
              </a:xfrm>
              <a:prstGeom prst="line">
                <a:avLst/>
              </a:prstGeom>
              <a:noFill/>
              <a:ln w="9525">
                <a:solidFill>
                  <a:srgbClr val="FF3300"/>
                </a:solidFill>
                <a:round/>
                <a:headEnd/>
                <a:tailEnd/>
              </a:ln>
              <a:effectLst/>
            </p:spPr>
            <p:txBody>
              <a:bodyPr wrap="none" anchor="ctr"/>
              <a:lstStyle/>
              <a:p>
                <a:endParaRPr lang="en-US"/>
              </a:p>
            </p:txBody>
          </p:sp>
          <p:sp>
            <p:nvSpPr>
              <p:cNvPr id="136549" name="Line 357"/>
              <p:cNvSpPr>
                <a:spLocks noChangeAspect="1" noChangeShapeType="1"/>
              </p:cNvSpPr>
              <p:nvPr/>
            </p:nvSpPr>
            <p:spPr bwMode="auto">
              <a:xfrm flipH="1">
                <a:off x="645" y="2514"/>
                <a:ext cx="27" cy="30"/>
              </a:xfrm>
              <a:prstGeom prst="line">
                <a:avLst/>
              </a:prstGeom>
              <a:noFill/>
              <a:ln w="9525">
                <a:solidFill>
                  <a:srgbClr val="FF3300"/>
                </a:solidFill>
                <a:round/>
                <a:headEnd/>
                <a:tailEnd/>
              </a:ln>
              <a:effectLst/>
            </p:spPr>
            <p:txBody>
              <a:bodyPr wrap="none" anchor="ctr"/>
              <a:lstStyle/>
              <a:p>
                <a:endParaRPr lang="en-US"/>
              </a:p>
            </p:txBody>
          </p:sp>
        </p:grpSp>
        <p:grpSp>
          <p:nvGrpSpPr>
            <p:cNvPr id="7" name="Group 358"/>
            <p:cNvGrpSpPr>
              <a:grpSpLocks noChangeAspect="1"/>
            </p:cNvGrpSpPr>
            <p:nvPr/>
          </p:nvGrpSpPr>
          <p:grpSpPr bwMode="auto">
            <a:xfrm>
              <a:off x="1484" y="3026"/>
              <a:ext cx="27" cy="30"/>
              <a:chOff x="645" y="2514"/>
              <a:chExt cx="27" cy="30"/>
            </a:xfrm>
          </p:grpSpPr>
          <p:sp>
            <p:nvSpPr>
              <p:cNvPr id="136551" name="Line 359"/>
              <p:cNvSpPr>
                <a:spLocks noChangeAspect="1" noChangeShapeType="1"/>
              </p:cNvSpPr>
              <p:nvPr/>
            </p:nvSpPr>
            <p:spPr bwMode="auto">
              <a:xfrm>
                <a:off x="645" y="2517"/>
                <a:ext cx="27" cy="27"/>
              </a:xfrm>
              <a:prstGeom prst="line">
                <a:avLst/>
              </a:prstGeom>
              <a:noFill/>
              <a:ln w="9525">
                <a:solidFill>
                  <a:srgbClr val="FF3300"/>
                </a:solidFill>
                <a:round/>
                <a:headEnd/>
                <a:tailEnd/>
              </a:ln>
              <a:effectLst/>
            </p:spPr>
            <p:txBody>
              <a:bodyPr wrap="none" anchor="ctr"/>
              <a:lstStyle/>
              <a:p>
                <a:endParaRPr lang="en-US"/>
              </a:p>
            </p:txBody>
          </p:sp>
          <p:sp>
            <p:nvSpPr>
              <p:cNvPr id="136552" name="Line 360"/>
              <p:cNvSpPr>
                <a:spLocks noChangeAspect="1" noChangeShapeType="1"/>
              </p:cNvSpPr>
              <p:nvPr/>
            </p:nvSpPr>
            <p:spPr bwMode="auto">
              <a:xfrm flipH="1">
                <a:off x="645" y="2514"/>
                <a:ext cx="27" cy="30"/>
              </a:xfrm>
              <a:prstGeom prst="line">
                <a:avLst/>
              </a:prstGeom>
              <a:noFill/>
              <a:ln w="9525">
                <a:solidFill>
                  <a:srgbClr val="FF3300"/>
                </a:solidFill>
                <a:round/>
                <a:headEnd/>
                <a:tailEnd/>
              </a:ln>
              <a:effectLst/>
            </p:spPr>
            <p:txBody>
              <a:bodyPr wrap="none" anchor="ctr"/>
              <a:lstStyle/>
              <a:p>
                <a:endParaRPr lang="en-US"/>
              </a:p>
            </p:txBody>
          </p:sp>
        </p:grpSp>
        <p:grpSp>
          <p:nvGrpSpPr>
            <p:cNvPr id="8" name="Group 361"/>
            <p:cNvGrpSpPr>
              <a:grpSpLocks noChangeAspect="1"/>
            </p:cNvGrpSpPr>
            <p:nvPr/>
          </p:nvGrpSpPr>
          <p:grpSpPr bwMode="auto">
            <a:xfrm>
              <a:off x="1532" y="3025"/>
              <a:ext cx="27" cy="30"/>
              <a:chOff x="645" y="2514"/>
              <a:chExt cx="27" cy="30"/>
            </a:xfrm>
          </p:grpSpPr>
          <p:sp>
            <p:nvSpPr>
              <p:cNvPr id="136554" name="Line 362"/>
              <p:cNvSpPr>
                <a:spLocks noChangeAspect="1" noChangeShapeType="1"/>
              </p:cNvSpPr>
              <p:nvPr/>
            </p:nvSpPr>
            <p:spPr bwMode="auto">
              <a:xfrm>
                <a:off x="645" y="2517"/>
                <a:ext cx="27" cy="27"/>
              </a:xfrm>
              <a:prstGeom prst="line">
                <a:avLst/>
              </a:prstGeom>
              <a:noFill/>
              <a:ln w="9525">
                <a:solidFill>
                  <a:srgbClr val="FF3300"/>
                </a:solidFill>
                <a:round/>
                <a:headEnd/>
                <a:tailEnd/>
              </a:ln>
              <a:effectLst/>
            </p:spPr>
            <p:txBody>
              <a:bodyPr wrap="none" anchor="ctr"/>
              <a:lstStyle/>
              <a:p>
                <a:endParaRPr lang="en-US"/>
              </a:p>
            </p:txBody>
          </p:sp>
          <p:sp>
            <p:nvSpPr>
              <p:cNvPr id="136555" name="Line 363"/>
              <p:cNvSpPr>
                <a:spLocks noChangeAspect="1" noChangeShapeType="1"/>
              </p:cNvSpPr>
              <p:nvPr/>
            </p:nvSpPr>
            <p:spPr bwMode="auto">
              <a:xfrm flipH="1">
                <a:off x="645" y="2514"/>
                <a:ext cx="27" cy="30"/>
              </a:xfrm>
              <a:prstGeom prst="line">
                <a:avLst/>
              </a:prstGeom>
              <a:noFill/>
              <a:ln w="9525">
                <a:solidFill>
                  <a:srgbClr val="FF3300"/>
                </a:solidFill>
                <a:round/>
                <a:headEnd/>
                <a:tailEnd/>
              </a:ln>
              <a:effectLst/>
            </p:spPr>
            <p:txBody>
              <a:bodyPr wrap="none" anchor="ctr"/>
              <a:lstStyle/>
              <a:p>
                <a:endParaRPr lang="en-US"/>
              </a:p>
            </p:txBody>
          </p:sp>
        </p:grpSp>
        <p:grpSp>
          <p:nvGrpSpPr>
            <p:cNvPr id="9" name="Group 364"/>
            <p:cNvGrpSpPr>
              <a:grpSpLocks noChangeAspect="1"/>
            </p:cNvGrpSpPr>
            <p:nvPr/>
          </p:nvGrpSpPr>
          <p:grpSpPr bwMode="auto">
            <a:xfrm>
              <a:off x="1586" y="3025"/>
              <a:ext cx="27" cy="30"/>
              <a:chOff x="645" y="2514"/>
              <a:chExt cx="27" cy="30"/>
            </a:xfrm>
          </p:grpSpPr>
          <p:sp>
            <p:nvSpPr>
              <p:cNvPr id="136557" name="Line 365"/>
              <p:cNvSpPr>
                <a:spLocks noChangeAspect="1" noChangeShapeType="1"/>
              </p:cNvSpPr>
              <p:nvPr/>
            </p:nvSpPr>
            <p:spPr bwMode="auto">
              <a:xfrm>
                <a:off x="645" y="2517"/>
                <a:ext cx="27" cy="27"/>
              </a:xfrm>
              <a:prstGeom prst="line">
                <a:avLst/>
              </a:prstGeom>
              <a:noFill/>
              <a:ln w="9525">
                <a:solidFill>
                  <a:srgbClr val="FF3300"/>
                </a:solidFill>
                <a:round/>
                <a:headEnd/>
                <a:tailEnd/>
              </a:ln>
              <a:effectLst/>
            </p:spPr>
            <p:txBody>
              <a:bodyPr wrap="none" anchor="ctr"/>
              <a:lstStyle/>
              <a:p>
                <a:endParaRPr lang="en-US"/>
              </a:p>
            </p:txBody>
          </p:sp>
          <p:sp>
            <p:nvSpPr>
              <p:cNvPr id="136558" name="Line 366"/>
              <p:cNvSpPr>
                <a:spLocks noChangeAspect="1" noChangeShapeType="1"/>
              </p:cNvSpPr>
              <p:nvPr/>
            </p:nvSpPr>
            <p:spPr bwMode="auto">
              <a:xfrm flipH="1">
                <a:off x="645" y="2514"/>
                <a:ext cx="27" cy="30"/>
              </a:xfrm>
              <a:prstGeom prst="line">
                <a:avLst/>
              </a:prstGeom>
              <a:noFill/>
              <a:ln w="9525">
                <a:solidFill>
                  <a:srgbClr val="FF3300"/>
                </a:solidFill>
                <a:round/>
                <a:headEnd/>
                <a:tailEnd/>
              </a:ln>
              <a:effectLst/>
            </p:spPr>
            <p:txBody>
              <a:bodyPr wrap="none" anchor="ctr"/>
              <a:lstStyle/>
              <a:p>
                <a:endParaRPr lang="en-US"/>
              </a:p>
            </p:txBody>
          </p:sp>
        </p:grpSp>
        <p:grpSp>
          <p:nvGrpSpPr>
            <p:cNvPr id="10" name="Group 367"/>
            <p:cNvGrpSpPr>
              <a:grpSpLocks noChangeAspect="1"/>
            </p:cNvGrpSpPr>
            <p:nvPr/>
          </p:nvGrpSpPr>
          <p:grpSpPr bwMode="auto">
            <a:xfrm>
              <a:off x="1670" y="2830"/>
              <a:ext cx="27" cy="30"/>
              <a:chOff x="645" y="2514"/>
              <a:chExt cx="27" cy="30"/>
            </a:xfrm>
          </p:grpSpPr>
          <p:sp>
            <p:nvSpPr>
              <p:cNvPr id="136560" name="Line 368"/>
              <p:cNvSpPr>
                <a:spLocks noChangeAspect="1" noChangeShapeType="1"/>
              </p:cNvSpPr>
              <p:nvPr/>
            </p:nvSpPr>
            <p:spPr bwMode="auto">
              <a:xfrm>
                <a:off x="645" y="2517"/>
                <a:ext cx="27" cy="27"/>
              </a:xfrm>
              <a:prstGeom prst="line">
                <a:avLst/>
              </a:prstGeom>
              <a:noFill/>
              <a:ln w="9525">
                <a:solidFill>
                  <a:srgbClr val="FF3300"/>
                </a:solidFill>
                <a:round/>
                <a:headEnd/>
                <a:tailEnd/>
              </a:ln>
              <a:effectLst/>
            </p:spPr>
            <p:txBody>
              <a:bodyPr wrap="none" anchor="ctr"/>
              <a:lstStyle/>
              <a:p>
                <a:endParaRPr lang="en-US"/>
              </a:p>
            </p:txBody>
          </p:sp>
          <p:sp>
            <p:nvSpPr>
              <p:cNvPr id="136561" name="Line 369"/>
              <p:cNvSpPr>
                <a:spLocks noChangeAspect="1" noChangeShapeType="1"/>
              </p:cNvSpPr>
              <p:nvPr/>
            </p:nvSpPr>
            <p:spPr bwMode="auto">
              <a:xfrm flipH="1">
                <a:off x="645" y="2514"/>
                <a:ext cx="27" cy="30"/>
              </a:xfrm>
              <a:prstGeom prst="line">
                <a:avLst/>
              </a:prstGeom>
              <a:noFill/>
              <a:ln w="9525">
                <a:solidFill>
                  <a:srgbClr val="FF3300"/>
                </a:solidFill>
                <a:round/>
                <a:headEnd/>
                <a:tailEnd/>
              </a:ln>
              <a:effectLst/>
            </p:spPr>
            <p:txBody>
              <a:bodyPr wrap="none" anchor="ctr"/>
              <a:lstStyle/>
              <a:p>
                <a:endParaRPr lang="en-US"/>
              </a:p>
            </p:txBody>
          </p:sp>
        </p:grpSp>
        <p:grpSp>
          <p:nvGrpSpPr>
            <p:cNvPr id="11" name="Group 370"/>
            <p:cNvGrpSpPr>
              <a:grpSpLocks noChangeAspect="1"/>
            </p:cNvGrpSpPr>
            <p:nvPr/>
          </p:nvGrpSpPr>
          <p:grpSpPr bwMode="auto">
            <a:xfrm>
              <a:off x="1718" y="2829"/>
              <a:ext cx="27" cy="30"/>
              <a:chOff x="645" y="2514"/>
              <a:chExt cx="27" cy="30"/>
            </a:xfrm>
          </p:grpSpPr>
          <p:sp>
            <p:nvSpPr>
              <p:cNvPr id="136563" name="Line 371"/>
              <p:cNvSpPr>
                <a:spLocks noChangeAspect="1" noChangeShapeType="1"/>
              </p:cNvSpPr>
              <p:nvPr/>
            </p:nvSpPr>
            <p:spPr bwMode="auto">
              <a:xfrm>
                <a:off x="645" y="2517"/>
                <a:ext cx="27" cy="27"/>
              </a:xfrm>
              <a:prstGeom prst="line">
                <a:avLst/>
              </a:prstGeom>
              <a:noFill/>
              <a:ln w="9525">
                <a:solidFill>
                  <a:srgbClr val="FF3300"/>
                </a:solidFill>
                <a:round/>
                <a:headEnd/>
                <a:tailEnd/>
              </a:ln>
              <a:effectLst/>
            </p:spPr>
            <p:txBody>
              <a:bodyPr wrap="none" anchor="ctr"/>
              <a:lstStyle/>
              <a:p>
                <a:endParaRPr lang="en-US"/>
              </a:p>
            </p:txBody>
          </p:sp>
          <p:sp>
            <p:nvSpPr>
              <p:cNvPr id="136564" name="Line 372"/>
              <p:cNvSpPr>
                <a:spLocks noChangeAspect="1" noChangeShapeType="1"/>
              </p:cNvSpPr>
              <p:nvPr/>
            </p:nvSpPr>
            <p:spPr bwMode="auto">
              <a:xfrm flipH="1">
                <a:off x="645" y="2514"/>
                <a:ext cx="27" cy="30"/>
              </a:xfrm>
              <a:prstGeom prst="line">
                <a:avLst/>
              </a:prstGeom>
              <a:noFill/>
              <a:ln w="9525">
                <a:solidFill>
                  <a:srgbClr val="FF3300"/>
                </a:solidFill>
                <a:round/>
                <a:headEnd/>
                <a:tailEnd/>
              </a:ln>
              <a:effectLst/>
            </p:spPr>
            <p:txBody>
              <a:bodyPr wrap="none" anchor="ctr"/>
              <a:lstStyle/>
              <a:p>
                <a:endParaRPr lang="en-US"/>
              </a:p>
            </p:txBody>
          </p:sp>
        </p:grpSp>
        <p:grpSp>
          <p:nvGrpSpPr>
            <p:cNvPr id="12" name="Group 373"/>
            <p:cNvGrpSpPr>
              <a:grpSpLocks noChangeAspect="1"/>
            </p:cNvGrpSpPr>
            <p:nvPr/>
          </p:nvGrpSpPr>
          <p:grpSpPr bwMode="auto">
            <a:xfrm>
              <a:off x="1772" y="2829"/>
              <a:ext cx="27" cy="30"/>
              <a:chOff x="645" y="2514"/>
              <a:chExt cx="27" cy="30"/>
            </a:xfrm>
          </p:grpSpPr>
          <p:sp>
            <p:nvSpPr>
              <p:cNvPr id="136566" name="Line 374"/>
              <p:cNvSpPr>
                <a:spLocks noChangeAspect="1" noChangeShapeType="1"/>
              </p:cNvSpPr>
              <p:nvPr/>
            </p:nvSpPr>
            <p:spPr bwMode="auto">
              <a:xfrm>
                <a:off x="645" y="2517"/>
                <a:ext cx="27" cy="27"/>
              </a:xfrm>
              <a:prstGeom prst="line">
                <a:avLst/>
              </a:prstGeom>
              <a:noFill/>
              <a:ln w="9525">
                <a:solidFill>
                  <a:srgbClr val="FF3300"/>
                </a:solidFill>
                <a:round/>
                <a:headEnd/>
                <a:tailEnd/>
              </a:ln>
              <a:effectLst/>
            </p:spPr>
            <p:txBody>
              <a:bodyPr wrap="none" anchor="ctr"/>
              <a:lstStyle/>
              <a:p>
                <a:endParaRPr lang="en-US"/>
              </a:p>
            </p:txBody>
          </p:sp>
          <p:sp>
            <p:nvSpPr>
              <p:cNvPr id="136567" name="Line 375"/>
              <p:cNvSpPr>
                <a:spLocks noChangeAspect="1" noChangeShapeType="1"/>
              </p:cNvSpPr>
              <p:nvPr/>
            </p:nvSpPr>
            <p:spPr bwMode="auto">
              <a:xfrm flipH="1">
                <a:off x="645" y="2514"/>
                <a:ext cx="27" cy="30"/>
              </a:xfrm>
              <a:prstGeom prst="line">
                <a:avLst/>
              </a:prstGeom>
              <a:noFill/>
              <a:ln w="9525">
                <a:solidFill>
                  <a:srgbClr val="FF3300"/>
                </a:solidFill>
                <a:round/>
                <a:headEnd/>
                <a:tailEnd/>
              </a:ln>
              <a:effectLst/>
            </p:spPr>
            <p:txBody>
              <a:bodyPr wrap="none" anchor="ctr"/>
              <a:lstStyle/>
              <a:p>
                <a:endParaRPr lang="en-US"/>
              </a:p>
            </p:txBody>
          </p:sp>
        </p:grpSp>
        <p:grpSp>
          <p:nvGrpSpPr>
            <p:cNvPr id="13" name="Group 376"/>
            <p:cNvGrpSpPr>
              <a:grpSpLocks noChangeAspect="1"/>
            </p:cNvGrpSpPr>
            <p:nvPr/>
          </p:nvGrpSpPr>
          <p:grpSpPr bwMode="auto">
            <a:xfrm>
              <a:off x="1577" y="2980"/>
              <a:ext cx="27" cy="30"/>
              <a:chOff x="645" y="2514"/>
              <a:chExt cx="27" cy="30"/>
            </a:xfrm>
          </p:grpSpPr>
          <p:sp>
            <p:nvSpPr>
              <p:cNvPr id="136569" name="Line 377"/>
              <p:cNvSpPr>
                <a:spLocks noChangeAspect="1" noChangeShapeType="1"/>
              </p:cNvSpPr>
              <p:nvPr/>
            </p:nvSpPr>
            <p:spPr bwMode="auto">
              <a:xfrm>
                <a:off x="645" y="2517"/>
                <a:ext cx="27" cy="27"/>
              </a:xfrm>
              <a:prstGeom prst="line">
                <a:avLst/>
              </a:prstGeom>
              <a:noFill/>
              <a:ln w="9525">
                <a:solidFill>
                  <a:srgbClr val="FF3300"/>
                </a:solidFill>
                <a:round/>
                <a:headEnd/>
                <a:tailEnd/>
              </a:ln>
              <a:effectLst/>
            </p:spPr>
            <p:txBody>
              <a:bodyPr wrap="none" anchor="ctr"/>
              <a:lstStyle/>
              <a:p>
                <a:endParaRPr lang="en-US"/>
              </a:p>
            </p:txBody>
          </p:sp>
          <p:sp>
            <p:nvSpPr>
              <p:cNvPr id="136570" name="Line 378"/>
              <p:cNvSpPr>
                <a:spLocks noChangeAspect="1" noChangeShapeType="1"/>
              </p:cNvSpPr>
              <p:nvPr/>
            </p:nvSpPr>
            <p:spPr bwMode="auto">
              <a:xfrm flipH="1">
                <a:off x="645" y="2514"/>
                <a:ext cx="27" cy="30"/>
              </a:xfrm>
              <a:prstGeom prst="line">
                <a:avLst/>
              </a:prstGeom>
              <a:noFill/>
              <a:ln w="9525">
                <a:solidFill>
                  <a:srgbClr val="FF3300"/>
                </a:solidFill>
                <a:round/>
                <a:headEnd/>
                <a:tailEnd/>
              </a:ln>
              <a:effectLst/>
            </p:spPr>
            <p:txBody>
              <a:bodyPr wrap="none" anchor="ctr"/>
              <a:lstStyle/>
              <a:p>
                <a:endParaRPr lang="en-US"/>
              </a:p>
            </p:txBody>
          </p:sp>
        </p:grpSp>
        <p:grpSp>
          <p:nvGrpSpPr>
            <p:cNvPr id="14" name="Group 379"/>
            <p:cNvGrpSpPr>
              <a:grpSpLocks noChangeAspect="1"/>
            </p:cNvGrpSpPr>
            <p:nvPr/>
          </p:nvGrpSpPr>
          <p:grpSpPr bwMode="auto">
            <a:xfrm>
              <a:off x="1673" y="2884"/>
              <a:ext cx="27" cy="30"/>
              <a:chOff x="645" y="2514"/>
              <a:chExt cx="27" cy="30"/>
            </a:xfrm>
          </p:grpSpPr>
          <p:sp>
            <p:nvSpPr>
              <p:cNvPr id="136572" name="Line 380"/>
              <p:cNvSpPr>
                <a:spLocks noChangeAspect="1" noChangeShapeType="1"/>
              </p:cNvSpPr>
              <p:nvPr/>
            </p:nvSpPr>
            <p:spPr bwMode="auto">
              <a:xfrm>
                <a:off x="645" y="2517"/>
                <a:ext cx="27" cy="27"/>
              </a:xfrm>
              <a:prstGeom prst="line">
                <a:avLst/>
              </a:prstGeom>
              <a:noFill/>
              <a:ln w="9525">
                <a:solidFill>
                  <a:srgbClr val="FF3300"/>
                </a:solidFill>
                <a:round/>
                <a:headEnd/>
                <a:tailEnd/>
              </a:ln>
              <a:effectLst/>
            </p:spPr>
            <p:txBody>
              <a:bodyPr wrap="none" anchor="ctr"/>
              <a:lstStyle/>
              <a:p>
                <a:endParaRPr lang="en-US"/>
              </a:p>
            </p:txBody>
          </p:sp>
          <p:sp>
            <p:nvSpPr>
              <p:cNvPr id="136573" name="Line 381"/>
              <p:cNvSpPr>
                <a:spLocks noChangeAspect="1" noChangeShapeType="1"/>
              </p:cNvSpPr>
              <p:nvPr/>
            </p:nvSpPr>
            <p:spPr bwMode="auto">
              <a:xfrm flipH="1">
                <a:off x="645" y="2514"/>
                <a:ext cx="27" cy="30"/>
              </a:xfrm>
              <a:prstGeom prst="line">
                <a:avLst/>
              </a:prstGeom>
              <a:noFill/>
              <a:ln w="9525">
                <a:solidFill>
                  <a:srgbClr val="FF3300"/>
                </a:solidFill>
                <a:round/>
                <a:headEnd/>
                <a:tailEnd/>
              </a:ln>
              <a:effectLst/>
            </p:spPr>
            <p:txBody>
              <a:bodyPr wrap="none" anchor="ctr"/>
              <a:lstStyle/>
              <a:p>
                <a:endParaRPr lang="en-US"/>
              </a:p>
            </p:txBody>
          </p:sp>
        </p:grpSp>
        <p:sp>
          <p:nvSpPr>
            <p:cNvPr id="136574" name="Oval 382"/>
            <p:cNvSpPr>
              <a:spLocks noChangeAspect="1" noChangeArrowheads="1"/>
            </p:cNvSpPr>
            <p:nvPr/>
          </p:nvSpPr>
          <p:spPr bwMode="auto">
            <a:xfrm flipV="1">
              <a:off x="2000" y="2946"/>
              <a:ext cx="34" cy="34"/>
            </a:xfrm>
            <a:prstGeom prst="ellipse">
              <a:avLst/>
            </a:prstGeom>
            <a:solidFill>
              <a:srgbClr val="FF3300"/>
            </a:solidFill>
            <a:ln w="9525">
              <a:noFill/>
              <a:round/>
              <a:headEnd/>
              <a:tailEnd/>
            </a:ln>
            <a:effectLst/>
          </p:spPr>
          <p:txBody>
            <a:bodyPr rot="10800000" wrap="none" anchor="ctr"/>
            <a:lstStyle/>
            <a:p>
              <a:endParaRPr lang="en-GB"/>
            </a:p>
          </p:txBody>
        </p:sp>
        <p:grpSp>
          <p:nvGrpSpPr>
            <p:cNvPr id="15" name="Group 383"/>
            <p:cNvGrpSpPr>
              <a:grpSpLocks noChangeAspect="1"/>
            </p:cNvGrpSpPr>
            <p:nvPr/>
          </p:nvGrpSpPr>
          <p:grpSpPr bwMode="auto">
            <a:xfrm>
              <a:off x="1799" y="2946"/>
              <a:ext cx="27" cy="30"/>
              <a:chOff x="645" y="2514"/>
              <a:chExt cx="27" cy="30"/>
            </a:xfrm>
          </p:grpSpPr>
          <p:sp>
            <p:nvSpPr>
              <p:cNvPr id="136576" name="Line 384"/>
              <p:cNvSpPr>
                <a:spLocks noChangeAspect="1" noChangeShapeType="1"/>
              </p:cNvSpPr>
              <p:nvPr/>
            </p:nvSpPr>
            <p:spPr bwMode="auto">
              <a:xfrm>
                <a:off x="645" y="2517"/>
                <a:ext cx="27" cy="27"/>
              </a:xfrm>
              <a:prstGeom prst="line">
                <a:avLst/>
              </a:prstGeom>
              <a:noFill/>
              <a:ln w="9525">
                <a:solidFill>
                  <a:srgbClr val="FF3300"/>
                </a:solidFill>
                <a:round/>
                <a:headEnd/>
                <a:tailEnd/>
              </a:ln>
              <a:effectLst/>
            </p:spPr>
            <p:txBody>
              <a:bodyPr wrap="none" anchor="ctr"/>
              <a:lstStyle/>
              <a:p>
                <a:endParaRPr lang="en-US"/>
              </a:p>
            </p:txBody>
          </p:sp>
          <p:sp>
            <p:nvSpPr>
              <p:cNvPr id="136577" name="Line 385"/>
              <p:cNvSpPr>
                <a:spLocks noChangeAspect="1" noChangeShapeType="1"/>
              </p:cNvSpPr>
              <p:nvPr/>
            </p:nvSpPr>
            <p:spPr bwMode="auto">
              <a:xfrm flipH="1">
                <a:off x="645" y="2514"/>
                <a:ext cx="27" cy="30"/>
              </a:xfrm>
              <a:prstGeom prst="line">
                <a:avLst/>
              </a:prstGeom>
              <a:noFill/>
              <a:ln w="9525">
                <a:solidFill>
                  <a:srgbClr val="FF3300"/>
                </a:solidFill>
                <a:round/>
                <a:headEnd/>
                <a:tailEnd/>
              </a:ln>
              <a:effectLst/>
            </p:spPr>
            <p:txBody>
              <a:bodyPr wrap="none" anchor="ctr"/>
              <a:lstStyle/>
              <a:p>
                <a:endParaRPr lang="en-US"/>
              </a:p>
            </p:txBody>
          </p:sp>
        </p:grpSp>
        <p:grpSp>
          <p:nvGrpSpPr>
            <p:cNvPr id="16" name="Group 386"/>
            <p:cNvGrpSpPr>
              <a:grpSpLocks noChangeAspect="1"/>
            </p:cNvGrpSpPr>
            <p:nvPr/>
          </p:nvGrpSpPr>
          <p:grpSpPr bwMode="auto">
            <a:xfrm>
              <a:off x="2720" y="2935"/>
              <a:ext cx="27" cy="30"/>
              <a:chOff x="645" y="2514"/>
              <a:chExt cx="27" cy="30"/>
            </a:xfrm>
          </p:grpSpPr>
          <p:sp>
            <p:nvSpPr>
              <p:cNvPr id="136579" name="Line 387"/>
              <p:cNvSpPr>
                <a:spLocks noChangeAspect="1" noChangeShapeType="1"/>
              </p:cNvSpPr>
              <p:nvPr/>
            </p:nvSpPr>
            <p:spPr bwMode="auto">
              <a:xfrm>
                <a:off x="645" y="2517"/>
                <a:ext cx="27" cy="27"/>
              </a:xfrm>
              <a:prstGeom prst="line">
                <a:avLst/>
              </a:prstGeom>
              <a:noFill/>
              <a:ln w="9525">
                <a:solidFill>
                  <a:srgbClr val="FF3300"/>
                </a:solidFill>
                <a:round/>
                <a:headEnd/>
                <a:tailEnd/>
              </a:ln>
              <a:effectLst/>
            </p:spPr>
            <p:txBody>
              <a:bodyPr wrap="none" anchor="ctr"/>
              <a:lstStyle/>
              <a:p>
                <a:endParaRPr lang="en-US"/>
              </a:p>
            </p:txBody>
          </p:sp>
          <p:sp>
            <p:nvSpPr>
              <p:cNvPr id="136580" name="Line 388"/>
              <p:cNvSpPr>
                <a:spLocks noChangeAspect="1" noChangeShapeType="1"/>
              </p:cNvSpPr>
              <p:nvPr/>
            </p:nvSpPr>
            <p:spPr bwMode="auto">
              <a:xfrm flipH="1">
                <a:off x="645" y="2514"/>
                <a:ext cx="27" cy="30"/>
              </a:xfrm>
              <a:prstGeom prst="line">
                <a:avLst/>
              </a:prstGeom>
              <a:noFill/>
              <a:ln w="9525">
                <a:solidFill>
                  <a:srgbClr val="FF3300"/>
                </a:solidFill>
                <a:round/>
                <a:headEnd/>
                <a:tailEnd/>
              </a:ln>
              <a:effectLst/>
            </p:spPr>
            <p:txBody>
              <a:bodyPr wrap="none" anchor="ctr"/>
              <a:lstStyle/>
              <a:p>
                <a:endParaRPr lang="en-US"/>
              </a:p>
            </p:txBody>
          </p:sp>
        </p:grpSp>
        <p:grpSp>
          <p:nvGrpSpPr>
            <p:cNvPr id="17" name="Group 389"/>
            <p:cNvGrpSpPr>
              <a:grpSpLocks noChangeAspect="1"/>
            </p:cNvGrpSpPr>
            <p:nvPr/>
          </p:nvGrpSpPr>
          <p:grpSpPr bwMode="auto">
            <a:xfrm>
              <a:off x="2768" y="2934"/>
              <a:ext cx="27" cy="30"/>
              <a:chOff x="645" y="2514"/>
              <a:chExt cx="27" cy="30"/>
            </a:xfrm>
          </p:grpSpPr>
          <p:sp>
            <p:nvSpPr>
              <p:cNvPr id="136582" name="Line 390"/>
              <p:cNvSpPr>
                <a:spLocks noChangeAspect="1" noChangeShapeType="1"/>
              </p:cNvSpPr>
              <p:nvPr/>
            </p:nvSpPr>
            <p:spPr bwMode="auto">
              <a:xfrm>
                <a:off x="645" y="2517"/>
                <a:ext cx="27" cy="27"/>
              </a:xfrm>
              <a:prstGeom prst="line">
                <a:avLst/>
              </a:prstGeom>
              <a:noFill/>
              <a:ln w="9525">
                <a:solidFill>
                  <a:srgbClr val="FF3300"/>
                </a:solidFill>
                <a:round/>
                <a:headEnd/>
                <a:tailEnd/>
              </a:ln>
              <a:effectLst/>
            </p:spPr>
            <p:txBody>
              <a:bodyPr wrap="none" anchor="ctr"/>
              <a:lstStyle/>
              <a:p>
                <a:endParaRPr lang="en-US"/>
              </a:p>
            </p:txBody>
          </p:sp>
          <p:sp>
            <p:nvSpPr>
              <p:cNvPr id="136583" name="Line 391"/>
              <p:cNvSpPr>
                <a:spLocks noChangeAspect="1" noChangeShapeType="1"/>
              </p:cNvSpPr>
              <p:nvPr/>
            </p:nvSpPr>
            <p:spPr bwMode="auto">
              <a:xfrm flipH="1">
                <a:off x="645" y="2514"/>
                <a:ext cx="27" cy="30"/>
              </a:xfrm>
              <a:prstGeom prst="line">
                <a:avLst/>
              </a:prstGeom>
              <a:noFill/>
              <a:ln w="9525">
                <a:solidFill>
                  <a:srgbClr val="FF3300"/>
                </a:solidFill>
                <a:round/>
                <a:headEnd/>
                <a:tailEnd/>
              </a:ln>
              <a:effectLst/>
            </p:spPr>
            <p:txBody>
              <a:bodyPr wrap="none" anchor="ctr"/>
              <a:lstStyle/>
              <a:p>
                <a:endParaRPr lang="en-US"/>
              </a:p>
            </p:txBody>
          </p:sp>
        </p:grpSp>
        <p:grpSp>
          <p:nvGrpSpPr>
            <p:cNvPr id="18" name="Group 392"/>
            <p:cNvGrpSpPr>
              <a:grpSpLocks noChangeAspect="1"/>
            </p:cNvGrpSpPr>
            <p:nvPr/>
          </p:nvGrpSpPr>
          <p:grpSpPr bwMode="auto">
            <a:xfrm>
              <a:off x="2624" y="3035"/>
              <a:ext cx="27" cy="30"/>
              <a:chOff x="645" y="2514"/>
              <a:chExt cx="27" cy="30"/>
            </a:xfrm>
          </p:grpSpPr>
          <p:sp>
            <p:nvSpPr>
              <p:cNvPr id="136585" name="Line 393"/>
              <p:cNvSpPr>
                <a:spLocks noChangeAspect="1" noChangeShapeType="1"/>
              </p:cNvSpPr>
              <p:nvPr/>
            </p:nvSpPr>
            <p:spPr bwMode="auto">
              <a:xfrm>
                <a:off x="645" y="2517"/>
                <a:ext cx="27" cy="27"/>
              </a:xfrm>
              <a:prstGeom prst="line">
                <a:avLst/>
              </a:prstGeom>
              <a:noFill/>
              <a:ln w="9525">
                <a:solidFill>
                  <a:srgbClr val="FF3300"/>
                </a:solidFill>
                <a:round/>
                <a:headEnd/>
                <a:tailEnd/>
              </a:ln>
              <a:effectLst/>
            </p:spPr>
            <p:txBody>
              <a:bodyPr wrap="none" anchor="ctr"/>
              <a:lstStyle/>
              <a:p>
                <a:endParaRPr lang="en-US"/>
              </a:p>
            </p:txBody>
          </p:sp>
          <p:sp>
            <p:nvSpPr>
              <p:cNvPr id="136586" name="Line 394"/>
              <p:cNvSpPr>
                <a:spLocks noChangeAspect="1" noChangeShapeType="1"/>
              </p:cNvSpPr>
              <p:nvPr/>
            </p:nvSpPr>
            <p:spPr bwMode="auto">
              <a:xfrm flipH="1">
                <a:off x="645" y="2514"/>
                <a:ext cx="27" cy="30"/>
              </a:xfrm>
              <a:prstGeom prst="line">
                <a:avLst/>
              </a:prstGeom>
              <a:noFill/>
              <a:ln w="9525">
                <a:solidFill>
                  <a:srgbClr val="FF3300"/>
                </a:solidFill>
                <a:round/>
                <a:headEnd/>
                <a:tailEnd/>
              </a:ln>
              <a:effectLst/>
            </p:spPr>
            <p:txBody>
              <a:bodyPr wrap="none" anchor="ctr"/>
              <a:lstStyle/>
              <a:p>
                <a:endParaRPr lang="en-US"/>
              </a:p>
            </p:txBody>
          </p:sp>
        </p:grpSp>
        <p:grpSp>
          <p:nvGrpSpPr>
            <p:cNvPr id="19" name="Group 395"/>
            <p:cNvGrpSpPr>
              <a:grpSpLocks noChangeAspect="1"/>
            </p:cNvGrpSpPr>
            <p:nvPr/>
          </p:nvGrpSpPr>
          <p:grpSpPr bwMode="auto">
            <a:xfrm>
              <a:off x="2672" y="3034"/>
              <a:ext cx="27" cy="30"/>
              <a:chOff x="645" y="2514"/>
              <a:chExt cx="27" cy="30"/>
            </a:xfrm>
          </p:grpSpPr>
          <p:sp>
            <p:nvSpPr>
              <p:cNvPr id="136588" name="Line 396"/>
              <p:cNvSpPr>
                <a:spLocks noChangeAspect="1" noChangeShapeType="1"/>
              </p:cNvSpPr>
              <p:nvPr/>
            </p:nvSpPr>
            <p:spPr bwMode="auto">
              <a:xfrm>
                <a:off x="645" y="2517"/>
                <a:ext cx="27" cy="27"/>
              </a:xfrm>
              <a:prstGeom prst="line">
                <a:avLst/>
              </a:prstGeom>
              <a:noFill/>
              <a:ln w="9525">
                <a:solidFill>
                  <a:srgbClr val="FF3300"/>
                </a:solidFill>
                <a:round/>
                <a:headEnd/>
                <a:tailEnd/>
              </a:ln>
              <a:effectLst/>
            </p:spPr>
            <p:txBody>
              <a:bodyPr wrap="none" anchor="ctr"/>
              <a:lstStyle/>
              <a:p>
                <a:endParaRPr lang="en-US"/>
              </a:p>
            </p:txBody>
          </p:sp>
          <p:sp>
            <p:nvSpPr>
              <p:cNvPr id="136589" name="Line 397"/>
              <p:cNvSpPr>
                <a:spLocks noChangeAspect="1" noChangeShapeType="1"/>
              </p:cNvSpPr>
              <p:nvPr/>
            </p:nvSpPr>
            <p:spPr bwMode="auto">
              <a:xfrm flipH="1">
                <a:off x="645" y="2514"/>
                <a:ext cx="27" cy="30"/>
              </a:xfrm>
              <a:prstGeom prst="line">
                <a:avLst/>
              </a:prstGeom>
              <a:noFill/>
              <a:ln w="9525">
                <a:solidFill>
                  <a:srgbClr val="FF3300"/>
                </a:solidFill>
                <a:round/>
                <a:headEnd/>
                <a:tailEnd/>
              </a:ln>
              <a:effectLst/>
            </p:spPr>
            <p:txBody>
              <a:bodyPr wrap="none" anchor="ctr"/>
              <a:lstStyle/>
              <a:p>
                <a:endParaRPr lang="en-US"/>
              </a:p>
            </p:txBody>
          </p:sp>
        </p:grpSp>
        <p:grpSp>
          <p:nvGrpSpPr>
            <p:cNvPr id="20" name="Group 398"/>
            <p:cNvGrpSpPr>
              <a:grpSpLocks noChangeAspect="1"/>
            </p:cNvGrpSpPr>
            <p:nvPr/>
          </p:nvGrpSpPr>
          <p:grpSpPr bwMode="auto">
            <a:xfrm>
              <a:off x="2810" y="2839"/>
              <a:ext cx="27" cy="30"/>
              <a:chOff x="645" y="2514"/>
              <a:chExt cx="27" cy="30"/>
            </a:xfrm>
          </p:grpSpPr>
          <p:sp>
            <p:nvSpPr>
              <p:cNvPr id="136591" name="Line 399"/>
              <p:cNvSpPr>
                <a:spLocks noChangeAspect="1" noChangeShapeType="1"/>
              </p:cNvSpPr>
              <p:nvPr/>
            </p:nvSpPr>
            <p:spPr bwMode="auto">
              <a:xfrm>
                <a:off x="645" y="2517"/>
                <a:ext cx="27" cy="27"/>
              </a:xfrm>
              <a:prstGeom prst="line">
                <a:avLst/>
              </a:prstGeom>
              <a:noFill/>
              <a:ln w="9525">
                <a:solidFill>
                  <a:srgbClr val="FF3300"/>
                </a:solidFill>
                <a:round/>
                <a:headEnd/>
                <a:tailEnd/>
              </a:ln>
              <a:effectLst/>
            </p:spPr>
            <p:txBody>
              <a:bodyPr wrap="none" anchor="ctr"/>
              <a:lstStyle/>
              <a:p>
                <a:endParaRPr lang="en-US"/>
              </a:p>
            </p:txBody>
          </p:sp>
          <p:sp>
            <p:nvSpPr>
              <p:cNvPr id="136592" name="Line 400"/>
              <p:cNvSpPr>
                <a:spLocks noChangeAspect="1" noChangeShapeType="1"/>
              </p:cNvSpPr>
              <p:nvPr/>
            </p:nvSpPr>
            <p:spPr bwMode="auto">
              <a:xfrm flipH="1">
                <a:off x="645" y="2514"/>
                <a:ext cx="27" cy="30"/>
              </a:xfrm>
              <a:prstGeom prst="line">
                <a:avLst/>
              </a:prstGeom>
              <a:noFill/>
              <a:ln w="9525">
                <a:solidFill>
                  <a:srgbClr val="FF3300"/>
                </a:solidFill>
                <a:round/>
                <a:headEnd/>
                <a:tailEnd/>
              </a:ln>
              <a:effectLst/>
            </p:spPr>
            <p:txBody>
              <a:bodyPr wrap="none" anchor="ctr"/>
              <a:lstStyle/>
              <a:p>
                <a:endParaRPr lang="en-US"/>
              </a:p>
            </p:txBody>
          </p:sp>
        </p:grpSp>
        <p:grpSp>
          <p:nvGrpSpPr>
            <p:cNvPr id="21" name="Group 401"/>
            <p:cNvGrpSpPr>
              <a:grpSpLocks noChangeAspect="1"/>
            </p:cNvGrpSpPr>
            <p:nvPr/>
          </p:nvGrpSpPr>
          <p:grpSpPr bwMode="auto">
            <a:xfrm>
              <a:off x="2858" y="2838"/>
              <a:ext cx="27" cy="30"/>
              <a:chOff x="645" y="2514"/>
              <a:chExt cx="27" cy="30"/>
            </a:xfrm>
          </p:grpSpPr>
          <p:sp>
            <p:nvSpPr>
              <p:cNvPr id="136594" name="Line 402"/>
              <p:cNvSpPr>
                <a:spLocks noChangeAspect="1" noChangeShapeType="1"/>
              </p:cNvSpPr>
              <p:nvPr/>
            </p:nvSpPr>
            <p:spPr bwMode="auto">
              <a:xfrm>
                <a:off x="645" y="2517"/>
                <a:ext cx="27" cy="27"/>
              </a:xfrm>
              <a:prstGeom prst="line">
                <a:avLst/>
              </a:prstGeom>
              <a:noFill/>
              <a:ln w="9525">
                <a:solidFill>
                  <a:srgbClr val="FF3300"/>
                </a:solidFill>
                <a:round/>
                <a:headEnd/>
                <a:tailEnd/>
              </a:ln>
              <a:effectLst/>
            </p:spPr>
            <p:txBody>
              <a:bodyPr wrap="none" anchor="ctr"/>
              <a:lstStyle/>
              <a:p>
                <a:endParaRPr lang="en-US"/>
              </a:p>
            </p:txBody>
          </p:sp>
          <p:sp>
            <p:nvSpPr>
              <p:cNvPr id="136595" name="Line 403"/>
              <p:cNvSpPr>
                <a:spLocks noChangeAspect="1" noChangeShapeType="1"/>
              </p:cNvSpPr>
              <p:nvPr/>
            </p:nvSpPr>
            <p:spPr bwMode="auto">
              <a:xfrm flipH="1">
                <a:off x="645" y="2514"/>
                <a:ext cx="27" cy="30"/>
              </a:xfrm>
              <a:prstGeom prst="line">
                <a:avLst/>
              </a:prstGeom>
              <a:noFill/>
              <a:ln w="9525">
                <a:solidFill>
                  <a:srgbClr val="FF3300"/>
                </a:solidFill>
                <a:round/>
                <a:headEnd/>
                <a:tailEnd/>
              </a:ln>
              <a:effectLst/>
            </p:spPr>
            <p:txBody>
              <a:bodyPr wrap="none" anchor="ctr"/>
              <a:lstStyle/>
              <a:p>
                <a:endParaRPr lang="en-US"/>
              </a:p>
            </p:txBody>
          </p:sp>
        </p:grpSp>
        <p:grpSp>
          <p:nvGrpSpPr>
            <p:cNvPr id="22" name="Group 404"/>
            <p:cNvGrpSpPr>
              <a:grpSpLocks noChangeAspect="1"/>
            </p:cNvGrpSpPr>
            <p:nvPr/>
          </p:nvGrpSpPr>
          <p:grpSpPr bwMode="auto">
            <a:xfrm>
              <a:off x="2717" y="2989"/>
              <a:ext cx="27" cy="30"/>
              <a:chOff x="645" y="2514"/>
              <a:chExt cx="27" cy="30"/>
            </a:xfrm>
          </p:grpSpPr>
          <p:sp>
            <p:nvSpPr>
              <p:cNvPr id="136597" name="Line 405"/>
              <p:cNvSpPr>
                <a:spLocks noChangeAspect="1" noChangeShapeType="1"/>
              </p:cNvSpPr>
              <p:nvPr/>
            </p:nvSpPr>
            <p:spPr bwMode="auto">
              <a:xfrm>
                <a:off x="645" y="2517"/>
                <a:ext cx="27" cy="27"/>
              </a:xfrm>
              <a:prstGeom prst="line">
                <a:avLst/>
              </a:prstGeom>
              <a:noFill/>
              <a:ln w="9525">
                <a:solidFill>
                  <a:srgbClr val="FF3300"/>
                </a:solidFill>
                <a:round/>
                <a:headEnd/>
                <a:tailEnd/>
              </a:ln>
              <a:effectLst/>
            </p:spPr>
            <p:txBody>
              <a:bodyPr wrap="none" anchor="ctr"/>
              <a:lstStyle/>
              <a:p>
                <a:endParaRPr lang="en-US"/>
              </a:p>
            </p:txBody>
          </p:sp>
          <p:sp>
            <p:nvSpPr>
              <p:cNvPr id="136598" name="Line 406"/>
              <p:cNvSpPr>
                <a:spLocks noChangeAspect="1" noChangeShapeType="1"/>
              </p:cNvSpPr>
              <p:nvPr/>
            </p:nvSpPr>
            <p:spPr bwMode="auto">
              <a:xfrm flipH="1">
                <a:off x="645" y="2514"/>
                <a:ext cx="27" cy="30"/>
              </a:xfrm>
              <a:prstGeom prst="line">
                <a:avLst/>
              </a:prstGeom>
              <a:noFill/>
              <a:ln w="9525">
                <a:solidFill>
                  <a:srgbClr val="FF3300"/>
                </a:solidFill>
                <a:round/>
                <a:headEnd/>
                <a:tailEnd/>
              </a:ln>
              <a:effectLst/>
            </p:spPr>
            <p:txBody>
              <a:bodyPr wrap="none" anchor="ctr"/>
              <a:lstStyle/>
              <a:p>
                <a:endParaRPr lang="en-US"/>
              </a:p>
            </p:txBody>
          </p:sp>
        </p:grpSp>
        <p:grpSp>
          <p:nvGrpSpPr>
            <p:cNvPr id="23" name="Group 407"/>
            <p:cNvGrpSpPr>
              <a:grpSpLocks noChangeAspect="1"/>
            </p:cNvGrpSpPr>
            <p:nvPr/>
          </p:nvGrpSpPr>
          <p:grpSpPr bwMode="auto">
            <a:xfrm>
              <a:off x="2813" y="2893"/>
              <a:ext cx="27" cy="30"/>
              <a:chOff x="645" y="2514"/>
              <a:chExt cx="27" cy="30"/>
            </a:xfrm>
          </p:grpSpPr>
          <p:sp>
            <p:nvSpPr>
              <p:cNvPr id="136600" name="Line 408"/>
              <p:cNvSpPr>
                <a:spLocks noChangeAspect="1" noChangeShapeType="1"/>
              </p:cNvSpPr>
              <p:nvPr/>
            </p:nvSpPr>
            <p:spPr bwMode="auto">
              <a:xfrm>
                <a:off x="645" y="2517"/>
                <a:ext cx="27" cy="27"/>
              </a:xfrm>
              <a:prstGeom prst="line">
                <a:avLst/>
              </a:prstGeom>
              <a:noFill/>
              <a:ln w="9525">
                <a:solidFill>
                  <a:srgbClr val="FF3300"/>
                </a:solidFill>
                <a:round/>
                <a:headEnd/>
                <a:tailEnd/>
              </a:ln>
              <a:effectLst/>
            </p:spPr>
            <p:txBody>
              <a:bodyPr wrap="none" anchor="ctr"/>
              <a:lstStyle/>
              <a:p>
                <a:endParaRPr lang="en-US"/>
              </a:p>
            </p:txBody>
          </p:sp>
          <p:sp>
            <p:nvSpPr>
              <p:cNvPr id="136601" name="Line 409"/>
              <p:cNvSpPr>
                <a:spLocks noChangeAspect="1" noChangeShapeType="1"/>
              </p:cNvSpPr>
              <p:nvPr/>
            </p:nvSpPr>
            <p:spPr bwMode="auto">
              <a:xfrm flipH="1">
                <a:off x="645" y="2514"/>
                <a:ext cx="27" cy="30"/>
              </a:xfrm>
              <a:prstGeom prst="line">
                <a:avLst/>
              </a:prstGeom>
              <a:noFill/>
              <a:ln w="9525">
                <a:solidFill>
                  <a:srgbClr val="FF3300"/>
                </a:solidFill>
                <a:round/>
                <a:headEnd/>
                <a:tailEnd/>
              </a:ln>
              <a:effectLst/>
            </p:spPr>
            <p:txBody>
              <a:bodyPr wrap="none" anchor="ctr"/>
              <a:lstStyle/>
              <a:p>
                <a:endParaRPr lang="en-US"/>
              </a:p>
            </p:txBody>
          </p:sp>
        </p:grpSp>
        <p:grpSp>
          <p:nvGrpSpPr>
            <p:cNvPr id="24" name="Group 410"/>
            <p:cNvGrpSpPr>
              <a:grpSpLocks noChangeAspect="1"/>
            </p:cNvGrpSpPr>
            <p:nvPr/>
          </p:nvGrpSpPr>
          <p:grpSpPr bwMode="auto">
            <a:xfrm>
              <a:off x="2570" y="2949"/>
              <a:ext cx="27" cy="30"/>
              <a:chOff x="645" y="2514"/>
              <a:chExt cx="27" cy="30"/>
            </a:xfrm>
          </p:grpSpPr>
          <p:sp>
            <p:nvSpPr>
              <p:cNvPr id="136603" name="Line 411"/>
              <p:cNvSpPr>
                <a:spLocks noChangeAspect="1" noChangeShapeType="1"/>
              </p:cNvSpPr>
              <p:nvPr/>
            </p:nvSpPr>
            <p:spPr bwMode="auto">
              <a:xfrm>
                <a:off x="645" y="2517"/>
                <a:ext cx="27" cy="27"/>
              </a:xfrm>
              <a:prstGeom prst="line">
                <a:avLst/>
              </a:prstGeom>
              <a:noFill/>
              <a:ln w="9525">
                <a:solidFill>
                  <a:srgbClr val="FF3300"/>
                </a:solidFill>
                <a:round/>
                <a:headEnd/>
                <a:tailEnd/>
              </a:ln>
              <a:effectLst/>
            </p:spPr>
            <p:txBody>
              <a:bodyPr wrap="none" anchor="ctr"/>
              <a:lstStyle/>
              <a:p>
                <a:endParaRPr lang="en-US"/>
              </a:p>
            </p:txBody>
          </p:sp>
          <p:sp>
            <p:nvSpPr>
              <p:cNvPr id="136604" name="Line 412"/>
              <p:cNvSpPr>
                <a:spLocks noChangeAspect="1" noChangeShapeType="1"/>
              </p:cNvSpPr>
              <p:nvPr/>
            </p:nvSpPr>
            <p:spPr bwMode="auto">
              <a:xfrm flipH="1">
                <a:off x="645" y="2514"/>
                <a:ext cx="27" cy="30"/>
              </a:xfrm>
              <a:prstGeom prst="line">
                <a:avLst/>
              </a:prstGeom>
              <a:noFill/>
              <a:ln w="9525">
                <a:solidFill>
                  <a:srgbClr val="FF3300"/>
                </a:solidFill>
                <a:round/>
                <a:headEnd/>
                <a:tailEnd/>
              </a:ln>
              <a:effectLst/>
            </p:spPr>
            <p:txBody>
              <a:bodyPr wrap="none" anchor="ctr"/>
              <a:lstStyle/>
              <a:p>
                <a:endParaRPr lang="en-US"/>
              </a:p>
            </p:txBody>
          </p:sp>
        </p:grpSp>
        <p:sp>
          <p:nvSpPr>
            <p:cNvPr id="136605" name="Oval 413"/>
            <p:cNvSpPr>
              <a:spLocks noChangeAspect="1" noChangeArrowheads="1"/>
            </p:cNvSpPr>
            <p:nvPr/>
          </p:nvSpPr>
          <p:spPr bwMode="auto">
            <a:xfrm flipV="1">
              <a:off x="2068" y="3051"/>
              <a:ext cx="34" cy="34"/>
            </a:xfrm>
            <a:prstGeom prst="ellipse">
              <a:avLst/>
            </a:prstGeom>
            <a:solidFill>
              <a:srgbClr val="FF3300"/>
            </a:solidFill>
            <a:ln w="9525">
              <a:noFill/>
              <a:round/>
              <a:headEnd/>
              <a:tailEnd/>
            </a:ln>
            <a:effectLst/>
          </p:spPr>
          <p:txBody>
            <a:bodyPr wrap="none" anchor="ctr"/>
            <a:lstStyle/>
            <a:p>
              <a:endParaRPr lang="en-US"/>
            </a:p>
          </p:txBody>
        </p:sp>
        <p:sp>
          <p:nvSpPr>
            <p:cNvPr id="136606" name="Oval 414"/>
            <p:cNvSpPr>
              <a:spLocks noChangeAspect="1" noChangeArrowheads="1"/>
            </p:cNvSpPr>
            <p:nvPr/>
          </p:nvSpPr>
          <p:spPr bwMode="auto">
            <a:xfrm flipV="1">
              <a:off x="2176" y="2944"/>
              <a:ext cx="34" cy="34"/>
            </a:xfrm>
            <a:prstGeom prst="ellipse">
              <a:avLst/>
            </a:prstGeom>
            <a:solidFill>
              <a:srgbClr val="FF3300"/>
            </a:solidFill>
            <a:ln w="9525">
              <a:noFill/>
              <a:round/>
              <a:headEnd/>
              <a:tailEnd/>
            </a:ln>
            <a:effectLst/>
          </p:spPr>
          <p:txBody>
            <a:bodyPr wrap="none" anchor="ctr"/>
            <a:lstStyle/>
            <a:p>
              <a:endParaRPr lang="en-US"/>
            </a:p>
          </p:txBody>
        </p:sp>
        <p:sp>
          <p:nvSpPr>
            <p:cNvPr id="136607" name="Oval 415"/>
            <p:cNvSpPr>
              <a:spLocks noChangeAspect="1" noChangeArrowheads="1"/>
            </p:cNvSpPr>
            <p:nvPr/>
          </p:nvSpPr>
          <p:spPr bwMode="auto">
            <a:xfrm flipV="1">
              <a:off x="2272" y="2854"/>
              <a:ext cx="34" cy="34"/>
            </a:xfrm>
            <a:prstGeom prst="ellipse">
              <a:avLst/>
            </a:prstGeom>
            <a:solidFill>
              <a:srgbClr val="FF3300"/>
            </a:solidFill>
            <a:ln w="9525">
              <a:noFill/>
              <a:round/>
              <a:headEnd/>
              <a:tailEnd/>
            </a:ln>
            <a:effectLst/>
          </p:spPr>
          <p:txBody>
            <a:bodyPr wrap="none" anchor="ctr"/>
            <a:lstStyle/>
            <a:p>
              <a:endParaRPr lang="en-US"/>
            </a:p>
          </p:txBody>
        </p:sp>
        <p:sp>
          <p:nvSpPr>
            <p:cNvPr id="136608" name="Oval 416"/>
            <p:cNvSpPr>
              <a:spLocks noChangeAspect="1" noChangeArrowheads="1"/>
            </p:cNvSpPr>
            <p:nvPr/>
          </p:nvSpPr>
          <p:spPr bwMode="auto">
            <a:xfrm flipV="1">
              <a:off x="2117" y="3051"/>
              <a:ext cx="34" cy="34"/>
            </a:xfrm>
            <a:prstGeom prst="ellipse">
              <a:avLst/>
            </a:prstGeom>
            <a:solidFill>
              <a:srgbClr val="FF3300"/>
            </a:solidFill>
            <a:ln w="9525">
              <a:noFill/>
              <a:round/>
              <a:headEnd/>
              <a:tailEnd/>
            </a:ln>
            <a:effectLst/>
          </p:spPr>
          <p:txBody>
            <a:bodyPr wrap="none" anchor="ctr"/>
            <a:lstStyle/>
            <a:p>
              <a:endParaRPr lang="en-US"/>
            </a:p>
          </p:txBody>
        </p:sp>
        <p:sp>
          <p:nvSpPr>
            <p:cNvPr id="136609" name="Oval 417"/>
            <p:cNvSpPr>
              <a:spLocks noChangeAspect="1" noChangeArrowheads="1"/>
            </p:cNvSpPr>
            <p:nvPr/>
          </p:nvSpPr>
          <p:spPr bwMode="auto">
            <a:xfrm flipV="1">
              <a:off x="2222" y="2945"/>
              <a:ext cx="34" cy="34"/>
            </a:xfrm>
            <a:prstGeom prst="ellipse">
              <a:avLst/>
            </a:prstGeom>
            <a:solidFill>
              <a:srgbClr val="FF3300"/>
            </a:solidFill>
            <a:ln w="9525">
              <a:noFill/>
              <a:round/>
              <a:headEnd/>
              <a:tailEnd/>
            </a:ln>
            <a:effectLst/>
          </p:spPr>
          <p:txBody>
            <a:bodyPr wrap="none" anchor="ctr"/>
            <a:lstStyle/>
            <a:p>
              <a:endParaRPr lang="en-US"/>
            </a:p>
          </p:txBody>
        </p:sp>
        <p:sp>
          <p:nvSpPr>
            <p:cNvPr id="136610" name="Oval 418"/>
            <p:cNvSpPr>
              <a:spLocks noChangeAspect="1" noChangeArrowheads="1"/>
            </p:cNvSpPr>
            <p:nvPr/>
          </p:nvSpPr>
          <p:spPr bwMode="auto">
            <a:xfrm flipV="1">
              <a:off x="2312" y="2855"/>
              <a:ext cx="34" cy="34"/>
            </a:xfrm>
            <a:prstGeom prst="ellipse">
              <a:avLst/>
            </a:prstGeom>
            <a:solidFill>
              <a:srgbClr val="FF3300"/>
            </a:solidFill>
            <a:ln w="9525">
              <a:noFill/>
              <a:round/>
              <a:headEnd/>
              <a:tailEnd/>
            </a:ln>
            <a:effectLst/>
          </p:spPr>
          <p:txBody>
            <a:bodyPr wrap="none" anchor="ctr"/>
            <a:lstStyle/>
            <a:p>
              <a:endParaRPr lang="en-US"/>
            </a:p>
          </p:txBody>
        </p:sp>
        <p:sp>
          <p:nvSpPr>
            <p:cNvPr id="136611" name="Oval 419"/>
            <p:cNvSpPr>
              <a:spLocks noChangeAspect="1" noChangeArrowheads="1"/>
            </p:cNvSpPr>
            <p:nvPr/>
          </p:nvSpPr>
          <p:spPr bwMode="auto">
            <a:xfrm flipV="1">
              <a:off x="2169" y="2999"/>
              <a:ext cx="34" cy="34"/>
            </a:xfrm>
            <a:prstGeom prst="ellipse">
              <a:avLst/>
            </a:prstGeom>
            <a:solidFill>
              <a:srgbClr val="FF3300"/>
            </a:solidFill>
            <a:ln w="9525">
              <a:noFill/>
              <a:round/>
              <a:headEnd/>
              <a:tailEnd/>
            </a:ln>
            <a:effectLst/>
          </p:spPr>
          <p:txBody>
            <a:bodyPr wrap="none" anchor="ctr"/>
            <a:lstStyle/>
            <a:p>
              <a:endParaRPr lang="en-US"/>
            </a:p>
          </p:txBody>
        </p:sp>
        <p:sp>
          <p:nvSpPr>
            <p:cNvPr id="136612" name="Oval 420"/>
            <p:cNvSpPr>
              <a:spLocks noChangeAspect="1" noChangeArrowheads="1"/>
            </p:cNvSpPr>
            <p:nvPr/>
          </p:nvSpPr>
          <p:spPr bwMode="auto">
            <a:xfrm flipV="1">
              <a:off x="2268" y="2906"/>
              <a:ext cx="34" cy="34"/>
            </a:xfrm>
            <a:prstGeom prst="ellipse">
              <a:avLst/>
            </a:prstGeom>
            <a:solidFill>
              <a:srgbClr val="FF3300"/>
            </a:solidFill>
            <a:ln w="9525">
              <a:noFill/>
              <a:round/>
              <a:headEnd/>
              <a:tailEnd/>
            </a:ln>
            <a:effectLst/>
          </p:spPr>
          <p:txBody>
            <a:bodyPr wrap="none" anchor="ctr"/>
            <a:lstStyle/>
            <a:p>
              <a:endParaRPr lang="en-US"/>
            </a:p>
          </p:txBody>
        </p:sp>
        <p:sp>
          <p:nvSpPr>
            <p:cNvPr id="136613" name="Oval 421"/>
            <p:cNvSpPr>
              <a:spLocks noChangeAspect="1" noChangeArrowheads="1"/>
            </p:cNvSpPr>
            <p:nvPr/>
          </p:nvSpPr>
          <p:spPr bwMode="auto">
            <a:xfrm flipV="1">
              <a:off x="2170" y="3051"/>
              <a:ext cx="34" cy="34"/>
            </a:xfrm>
            <a:prstGeom prst="ellipse">
              <a:avLst/>
            </a:prstGeom>
            <a:solidFill>
              <a:srgbClr val="FF3300"/>
            </a:solidFill>
            <a:ln w="9525">
              <a:noFill/>
              <a:round/>
              <a:headEnd/>
              <a:tailEnd/>
            </a:ln>
            <a:effectLst/>
          </p:spPr>
          <p:txBody>
            <a:bodyPr wrap="none" anchor="ctr"/>
            <a:lstStyle/>
            <a:p>
              <a:endParaRPr lang="en-US"/>
            </a:p>
          </p:txBody>
        </p:sp>
        <p:sp>
          <p:nvSpPr>
            <p:cNvPr id="136614" name="Oval 422"/>
            <p:cNvSpPr>
              <a:spLocks noChangeAspect="1" noChangeArrowheads="1"/>
            </p:cNvSpPr>
            <p:nvPr/>
          </p:nvSpPr>
          <p:spPr bwMode="auto">
            <a:xfrm flipV="1">
              <a:off x="2263" y="2945"/>
              <a:ext cx="34" cy="34"/>
            </a:xfrm>
            <a:prstGeom prst="ellipse">
              <a:avLst/>
            </a:prstGeom>
            <a:solidFill>
              <a:srgbClr val="FF3300"/>
            </a:solidFill>
            <a:ln w="9525">
              <a:noFill/>
              <a:round/>
              <a:headEnd/>
              <a:tailEnd/>
            </a:ln>
            <a:effectLst/>
          </p:spPr>
          <p:txBody>
            <a:bodyPr rot="10800000" wrap="none" anchor="ctr"/>
            <a:lstStyle/>
            <a:p>
              <a:endParaRPr lang="en-GB"/>
            </a:p>
          </p:txBody>
        </p:sp>
        <p:sp>
          <p:nvSpPr>
            <p:cNvPr id="136615" name="Oval 423"/>
            <p:cNvSpPr>
              <a:spLocks noChangeAspect="1" noChangeArrowheads="1"/>
            </p:cNvSpPr>
            <p:nvPr/>
          </p:nvSpPr>
          <p:spPr bwMode="auto">
            <a:xfrm flipV="1">
              <a:off x="2359" y="2855"/>
              <a:ext cx="34" cy="34"/>
            </a:xfrm>
            <a:prstGeom prst="ellipse">
              <a:avLst/>
            </a:prstGeom>
            <a:solidFill>
              <a:srgbClr val="FF3300"/>
            </a:solidFill>
            <a:ln w="9525">
              <a:noFill/>
              <a:round/>
              <a:headEnd/>
              <a:tailEnd/>
            </a:ln>
            <a:effectLst/>
          </p:spPr>
          <p:txBody>
            <a:bodyPr wrap="none" anchor="ctr"/>
            <a:lstStyle/>
            <a:p>
              <a:endParaRPr lang="en-US"/>
            </a:p>
          </p:txBody>
        </p:sp>
        <p:sp>
          <p:nvSpPr>
            <p:cNvPr id="136616" name="Oval 424"/>
            <p:cNvSpPr>
              <a:spLocks noChangeAspect="1" noChangeArrowheads="1"/>
            </p:cNvSpPr>
            <p:nvPr/>
          </p:nvSpPr>
          <p:spPr bwMode="auto">
            <a:xfrm flipV="1">
              <a:off x="2414" y="2955"/>
              <a:ext cx="34" cy="34"/>
            </a:xfrm>
            <a:prstGeom prst="ellipse">
              <a:avLst/>
            </a:prstGeom>
            <a:solidFill>
              <a:srgbClr val="FF3300"/>
            </a:solidFill>
            <a:ln w="9525">
              <a:noFill/>
              <a:round/>
              <a:headEnd/>
              <a:tailEnd/>
            </a:ln>
            <a:effectLst/>
          </p:spPr>
          <p:txBody>
            <a:bodyPr rot="10800000" wrap="none" anchor="ctr"/>
            <a:lstStyle/>
            <a:p>
              <a:endParaRPr lang="en-GB"/>
            </a:p>
          </p:txBody>
        </p:sp>
        <p:sp>
          <p:nvSpPr>
            <p:cNvPr id="136617" name="Oval 425"/>
            <p:cNvSpPr>
              <a:spLocks noChangeAspect="1" noChangeArrowheads="1"/>
            </p:cNvSpPr>
            <p:nvPr/>
          </p:nvSpPr>
          <p:spPr bwMode="auto">
            <a:xfrm flipV="1">
              <a:off x="1445" y="3243"/>
              <a:ext cx="34" cy="34"/>
            </a:xfrm>
            <a:prstGeom prst="ellipse">
              <a:avLst/>
            </a:prstGeom>
            <a:solidFill>
              <a:schemeClr val="accent2"/>
            </a:solidFill>
            <a:ln w="9525">
              <a:noFill/>
              <a:round/>
              <a:headEnd/>
              <a:tailEnd/>
            </a:ln>
            <a:effectLst/>
          </p:spPr>
          <p:txBody>
            <a:bodyPr rot="10800000" wrap="none" anchor="ctr"/>
            <a:lstStyle/>
            <a:p>
              <a:endParaRPr lang="en-GB"/>
            </a:p>
          </p:txBody>
        </p:sp>
        <p:sp>
          <p:nvSpPr>
            <p:cNvPr id="136618" name="Oval 426"/>
            <p:cNvSpPr>
              <a:spLocks noChangeAspect="1" noChangeArrowheads="1"/>
            </p:cNvSpPr>
            <p:nvPr/>
          </p:nvSpPr>
          <p:spPr bwMode="auto">
            <a:xfrm flipV="1">
              <a:off x="1445" y="3378"/>
              <a:ext cx="34" cy="34"/>
            </a:xfrm>
            <a:prstGeom prst="ellipse">
              <a:avLst/>
            </a:prstGeom>
            <a:solidFill>
              <a:schemeClr val="accent2"/>
            </a:solidFill>
            <a:ln w="9525">
              <a:noFill/>
              <a:round/>
              <a:headEnd/>
              <a:tailEnd/>
            </a:ln>
            <a:effectLst/>
          </p:spPr>
          <p:txBody>
            <a:bodyPr rot="10800000" wrap="none" anchor="ctr"/>
            <a:lstStyle/>
            <a:p>
              <a:endParaRPr lang="en-GB"/>
            </a:p>
          </p:txBody>
        </p:sp>
        <p:sp>
          <p:nvSpPr>
            <p:cNvPr id="136619" name="Oval 427"/>
            <p:cNvSpPr>
              <a:spLocks noChangeAspect="1" noChangeArrowheads="1"/>
            </p:cNvSpPr>
            <p:nvPr/>
          </p:nvSpPr>
          <p:spPr bwMode="auto">
            <a:xfrm flipV="1">
              <a:off x="1445" y="3513"/>
              <a:ext cx="34" cy="34"/>
            </a:xfrm>
            <a:prstGeom prst="ellipse">
              <a:avLst/>
            </a:prstGeom>
            <a:solidFill>
              <a:schemeClr val="accent2"/>
            </a:solidFill>
            <a:ln w="9525">
              <a:noFill/>
              <a:round/>
              <a:headEnd/>
              <a:tailEnd/>
            </a:ln>
            <a:effectLst/>
          </p:spPr>
          <p:txBody>
            <a:bodyPr rot="10800000" wrap="none" anchor="ctr"/>
            <a:lstStyle/>
            <a:p>
              <a:endParaRPr lang="en-GB"/>
            </a:p>
          </p:txBody>
        </p:sp>
        <p:sp>
          <p:nvSpPr>
            <p:cNvPr id="136620" name="Oval 428"/>
            <p:cNvSpPr>
              <a:spLocks noChangeAspect="1" noChangeArrowheads="1"/>
            </p:cNvSpPr>
            <p:nvPr/>
          </p:nvSpPr>
          <p:spPr bwMode="auto">
            <a:xfrm flipV="1">
              <a:off x="1445" y="3648"/>
              <a:ext cx="34" cy="34"/>
            </a:xfrm>
            <a:prstGeom prst="ellipse">
              <a:avLst/>
            </a:prstGeom>
            <a:solidFill>
              <a:schemeClr val="accent2"/>
            </a:solidFill>
            <a:ln w="9525">
              <a:noFill/>
              <a:round/>
              <a:headEnd/>
              <a:tailEnd/>
            </a:ln>
            <a:effectLst/>
          </p:spPr>
          <p:txBody>
            <a:bodyPr rot="10800000" wrap="none" anchor="ctr"/>
            <a:lstStyle/>
            <a:p>
              <a:endParaRPr lang="en-GB"/>
            </a:p>
          </p:txBody>
        </p:sp>
        <p:sp>
          <p:nvSpPr>
            <p:cNvPr id="136621" name="Oval 429"/>
            <p:cNvSpPr>
              <a:spLocks noChangeAspect="1" noChangeArrowheads="1"/>
            </p:cNvSpPr>
            <p:nvPr/>
          </p:nvSpPr>
          <p:spPr bwMode="auto">
            <a:xfrm flipV="1">
              <a:off x="1444" y="3783"/>
              <a:ext cx="34" cy="34"/>
            </a:xfrm>
            <a:prstGeom prst="ellipse">
              <a:avLst/>
            </a:prstGeom>
            <a:solidFill>
              <a:schemeClr val="accent2"/>
            </a:solidFill>
            <a:ln w="9525">
              <a:noFill/>
              <a:round/>
              <a:headEnd/>
              <a:tailEnd/>
            </a:ln>
            <a:effectLst/>
          </p:spPr>
          <p:txBody>
            <a:bodyPr rot="10800000" wrap="none" anchor="ctr"/>
            <a:lstStyle/>
            <a:p>
              <a:endParaRPr lang="en-GB"/>
            </a:p>
          </p:txBody>
        </p:sp>
        <p:sp>
          <p:nvSpPr>
            <p:cNvPr id="136622" name="Oval 430"/>
            <p:cNvSpPr>
              <a:spLocks noChangeAspect="1" noChangeArrowheads="1"/>
            </p:cNvSpPr>
            <p:nvPr/>
          </p:nvSpPr>
          <p:spPr bwMode="auto">
            <a:xfrm flipV="1">
              <a:off x="2598" y="3219"/>
              <a:ext cx="34" cy="34"/>
            </a:xfrm>
            <a:prstGeom prst="ellipse">
              <a:avLst/>
            </a:prstGeom>
            <a:solidFill>
              <a:schemeClr val="accent2"/>
            </a:solidFill>
            <a:ln w="9525">
              <a:noFill/>
              <a:round/>
              <a:headEnd/>
              <a:tailEnd/>
            </a:ln>
            <a:effectLst/>
          </p:spPr>
          <p:txBody>
            <a:bodyPr rot="10800000" wrap="none" anchor="ctr"/>
            <a:lstStyle/>
            <a:p>
              <a:endParaRPr lang="en-GB"/>
            </a:p>
          </p:txBody>
        </p:sp>
        <p:sp>
          <p:nvSpPr>
            <p:cNvPr id="136623" name="Oval 431"/>
            <p:cNvSpPr>
              <a:spLocks noChangeAspect="1" noChangeArrowheads="1"/>
            </p:cNvSpPr>
            <p:nvPr/>
          </p:nvSpPr>
          <p:spPr bwMode="auto">
            <a:xfrm flipV="1">
              <a:off x="2598" y="3354"/>
              <a:ext cx="34" cy="34"/>
            </a:xfrm>
            <a:prstGeom prst="ellipse">
              <a:avLst/>
            </a:prstGeom>
            <a:solidFill>
              <a:schemeClr val="accent2"/>
            </a:solidFill>
            <a:ln w="9525">
              <a:noFill/>
              <a:round/>
              <a:headEnd/>
              <a:tailEnd/>
            </a:ln>
            <a:effectLst/>
          </p:spPr>
          <p:txBody>
            <a:bodyPr rot="10800000" wrap="none" anchor="ctr"/>
            <a:lstStyle/>
            <a:p>
              <a:endParaRPr lang="en-GB"/>
            </a:p>
          </p:txBody>
        </p:sp>
        <p:sp>
          <p:nvSpPr>
            <p:cNvPr id="136624" name="Oval 432"/>
            <p:cNvSpPr>
              <a:spLocks noChangeAspect="1" noChangeArrowheads="1"/>
            </p:cNvSpPr>
            <p:nvPr/>
          </p:nvSpPr>
          <p:spPr bwMode="auto">
            <a:xfrm flipV="1">
              <a:off x="2598" y="3489"/>
              <a:ext cx="34" cy="34"/>
            </a:xfrm>
            <a:prstGeom prst="ellipse">
              <a:avLst/>
            </a:prstGeom>
            <a:solidFill>
              <a:schemeClr val="accent2"/>
            </a:solidFill>
            <a:ln w="9525">
              <a:noFill/>
              <a:round/>
              <a:headEnd/>
              <a:tailEnd/>
            </a:ln>
            <a:effectLst/>
          </p:spPr>
          <p:txBody>
            <a:bodyPr rot="10800000" wrap="none" anchor="ctr"/>
            <a:lstStyle/>
            <a:p>
              <a:endParaRPr lang="en-GB"/>
            </a:p>
          </p:txBody>
        </p:sp>
        <p:sp>
          <p:nvSpPr>
            <p:cNvPr id="136625" name="Oval 433"/>
            <p:cNvSpPr>
              <a:spLocks noChangeAspect="1" noChangeArrowheads="1"/>
            </p:cNvSpPr>
            <p:nvPr/>
          </p:nvSpPr>
          <p:spPr bwMode="auto">
            <a:xfrm flipV="1">
              <a:off x="2598" y="3624"/>
              <a:ext cx="34" cy="34"/>
            </a:xfrm>
            <a:prstGeom prst="ellipse">
              <a:avLst/>
            </a:prstGeom>
            <a:solidFill>
              <a:schemeClr val="accent2"/>
            </a:solidFill>
            <a:ln w="9525">
              <a:noFill/>
              <a:round/>
              <a:headEnd/>
              <a:tailEnd/>
            </a:ln>
            <a:effectLst/>
          </p:spPr>
          <p:txBody>
            <a:bodyPr rot="10800000" wrap="none" anchor="ctr"/>
            <a:lstStyle/>
            <a:p>
              <a:endParaRPr lang="en-GB"/>
            </a:p>
          </p:txBody>
        </p:sp>
        <p:sp>
          <p:nvSpPr>
            <p:cNvPr id="136626" name="Oval 434"/>
            <p:cNvSpPr>
              <a:spLocks noChangeAspect="1" noChangeArrowheads="1"/>
            </p:cNvSpPr>
            <p:nvPr/>
          </p:nvSpPr>
          <p:spPr bwMode="auto">
            <a:xfrm flipV="1">
              <a:off x="2597" y="3759"/>
              <a:ext cx="34" cy="34"/>
            </a:xfrm>
            <a:prstGeom prst="ellipse">
              <a:avLst/>
            </a:prstGeom>
            <a:solidFill>
              <a:schemeClr val="accent2"/>
            </a:solidFill>
            <a:ln w="9525">
              <a:noFill/>
              <a:round/>
              <a:headEnd/>
              <a:tailEnd/>
            </a:ln>
            <a:effectLst/>
          </p:spPr>
          <p:txBody>
            <a:bodyPr rot="10800000" wrap="none" anchor="ctr"/>
            <a:lstStyle/>
            <a:p>
              <a:endParaRPr lang="en-GB"/>
            </a:p>
          </p:txBody>
        </p:sp>
        <p:sp>
          <p:nvSpPr>
            <p:cNvPr id="136627" name="Oval 435"/>
            <p:cNvSpPr>
              <a:spLocks noChangeAspect="1" noChangeArrowheads="1"/>
            </p:cNvSpPr>
            <p:nvPr/>
          </p:nvSpPr>
          <p:spPr bwMode="auto">
            <a:xfrm flipV="1">
              <a:off x="1496" y="3243"/>
              <a:ext cx="34" cy="34"/>
            </a:xfrm>
            <a:prstGeom prst="ellipse">
              <a:avLst/>
            </a:prstGeom>
            <a:solidFill>
              <a:schemeClr val="accent2"/>
            </a:solidFill>
            <a:ln w="9525">
              <a:noFill/>
              <a:round/>
              <a:headEnd/>
              <a:tailEnd/>
            </a:ln>
            <a:effectLst/>
          </p:spPr>
          <p:txBody>
            <a:bodyPr rot="10800000" wrap="none" anchor="ctr"/>
            <a:lstStyle/>
            <a:p>
              <a:endParaRPr lang="en-GB"/>
            </a:p>
          </p:txBody>
        </p:sp>
        <p:sp>
          <p:nvSpPr>
            <p:cNvPr id="136628" name="Oval 436"/>
            <p:cNvSpPr>
              <a:spLocks noChangeAspect="1" noChangeArrowheads="1"/>
            </p:cNvSpPr>
            <p:nvPr/>
          </p:nvSpPr>
          <p:spPr bwMode="auto">
            <a:xfrm flipV="1">
              <a:off x="1496" y="3513"/>
              <a:ext cx="34" cy="34"/>
            </a:xfrm>
            <a:prstGeom prst="ellipse">
              <a:avLst/>
            </a:prstGeom>
            <a:solidFill>
              <a:schemeClr val="accent2"/>
            </a:solidFill>
            <a:ln w="9525">
              <a:noFill/>
              <a:round/>
              <a:headEnd/>
              <a:tailEnd/>
            </a:ln>
            <a:effectLst/>
          </p:spPr>
          <p:txBody>
            <a:bodyPr rot="10800000" wrap="none" anchor="ctr"/>
            <a:lstStyle/>
            <a:p>
              <a:endParaRPr lang="en-GB"/>
            </a:p>
          </p:txBody>
        </p:sp>
        <p:sp>
          <p:nvSpPr>
            <p:cNvPr id="136629" name="Oval 437"/>
            <p:cNvSpPr>
              <a:spLocks noChangeAspect="1" noChangeArrowheads="1"/>
            </p:cNvSpPr>
            <p:nvPr/>
          </p:nvSpPr>
          <p:spPr bwMode="auto">
            <a:xfrm flipV="1">
              <a:off x="1495" y="3783"/>
              <a:ext cx="34" cy="34"/>
            </a:xfrm>
            <a:prstGeom prst="ellipse">
              <a:avLst/>
            </a:prstGeom>
            <a:solidFill>
              <a:schemeClr val="accent2"/>
            </a:solidFill>
            <a:ln w="9525">
              <a:noFill/>
              <a:round/>
              <a:headEnd/>
              <a:tailEnd/>
            </a:ln>
            <a:effectLst/>
          </p:spPr>
          <p:txBody>
            <a:bodyPr rot="10800000" wrap="none" anchor="ctr"/>
            <a:lstStyle/>
            <a:p>
              <a:endParaRPr lang="en-GB"/>
            </a:p>
          </p:txBody>
        </p:sp>
        <p:sp>
          <p:nvSpPr>
            <p:cNvPr id="136630" name="Oval 438"/>
            <p:cNvSpPr>
              <a:spLocks noChangeAspect="1" noChangeArrowheads="1"/>
            </p:cNvSpPr>
            <p:nvPr/>
          </p:nvSpPr>
          <p:spPr bwMode="auto">
            <a:xfrm flipV="1">
              <a:off x="1400" y="3243"/>
              <a:ext cx="34" cy="34"/>
            </a:xfrm>
            <a:prstGeom prst="ellipse">
              <a:avLst/>
            </a:prstGeom>
            <a:solidFill>
              <a:schemeClr val="accent2"/>
            </a:solidFill>
            <a:ln w="9525">
              <a:noFill/>
              <a:round/>
              <a:headEnd/>
              <a:tailEnd/>
            </a:ln>
            <a:effectLst/>
          </p:spPr>
          <p:txBody>
            <a:bodyPr rot="10800000" wrap="none" anchor="ctr"/>
            <a:lstStyle/>
            <a:p>
              <a:endParaRPr lang="en-GB"/>
            </a:p>
          </p:txBody>
        </p:sp>
        <p:sp>
          <p:nvSpPr>
            <p:cNvPr id="136631" name="Oval 439"/>
            <p:cNvSpPr>
              <a:spLocks noChangeAspect="1" noChangeArrowheads="1"/>
            </p:cNvSpPr>
            <p:nvPr/>
          </p:nvSpPr>
          <p:spPr bwMode="auto">
            <a:xfrm flipV="1">
              <a:off x="1400" y="3513"/>
              <a:ext cx="34" cy="34"/>
            </a:xfrm>
            <a:prstGeom prst="ellipse">
              <a:avLst/>
            </a:prstGeom>
            <a:solidFill>
              <a:schemeClr val="accent2"/>
            </a:solidFill>
            <a:ln w="9525">
              <a:noFill/>
              <a:round/>
              <a:headEnd/>
              <a:tailEnd/>
            </a:ln>
            <a:effectLst/>
          </p:spPr>
          <p:txBody>
            <a:bodyPr rot="10800000" wrap="none" anchor="ctr"/>
            <a:lstStyle/>
            <a:p>
              <a:endParaRPr lang="en-GB"/>
            </a:p>
          </p:txBody>
        </p:sp>
        <p:sp>
          <p:nvSpPr>
            <p:cNvPr id="136632" name="Oval 440"/>
            <p:cNvSpPr>
              <a:spLocks noChangeAspect="1" noChangeArrowheads="1"/>
            </p:cNvSpPr>
            <p:nvPr/>
          </p:nvSpPr>
          <p:spPr bwMode="auto">
            <a:xfrm flipV="1">
              <a:off x="1399" y="3783"/>
              <a:ext cx="34" cy="34"/>
            </a:xfrm>
            <a:prstGeom prst="ellipse">
              <a:avLst/>
            </a:prstGeom>
            <a:solidFill>
              <a:schemeClr val="accent2"/>
            </a:solidFill>
            <a:ln w="9525">
              <a:noFill/>
              <a:round/>
              <a:headEnd/>
              <a:tailEnd/>
            </a:ln>
            <a:effectLst/>
          </p:spPr>
          <p:txBody>
            <a:bodyPr rot="10800000" wrap="none" anchor="ctr"/>
            <a:lstStyle/>
            <a:p>
              <a:endParaRPr lang="en-GB"/>
            </a:p>
          </p:txBody>
        </p:sp>
        <p:sp>
          <p:nvSpPr>
            <p:cNvPr id="136633" name="Oval 441"/>
            <p:cNvSpPr>
              <a:spLocks noChangeAspect="1" noChangeArrowheads="1"/>
            </p:cNvSpPr>
            <p:nvPr/>
          </p:nvSpPr>
          <p:spPr bwMode="auto">
            <a:xfrm flipV="1">
              <a:off x="2405" y="3234"/>
              <a:ext cx="34" cy="34"/>
            </a:xfrm>
            <a:prstGeom prst="ellipse">
              <a:avLst/>
            </a:prstGeom>
            <a:solidFill>
              <a:schemeClr val="accent2"/>
            </a:solidFill>
            <a:ln w="9525">
              <a:noFill/>
              <a:round/>
              <a:headEnd/>
              <a:tailEnd/>
            </a:ln>
            <a:effectLst/>
          </p:spPr>
          <p:txBody>
            <a:bodyPr rot="10800000" wrap="none" anchor="ctr"/>
            <a:lstStyle/>
            <a:p>
              <a:endParaRPr lang="en-GB"/>
            </a:p>
          </p:txBody>
        </p:sp>
        <p:sp>
          <p:nvSpPr>
            <p:cNvPr id="136634" name="Oval 442"/>
            <p:cNvSpPr>
              <a:spLocks noChangeAspect="1" noChangeArrowheads="1"/>
            </p:cNvSpPr>
            <p:nvPr/>
          </p:nvSpPr>
          <p:spPr bwMode="auto">
            <a:xfrm flipV="1">
              <a:off x="2405" y="3504"/>
              <a:ext cx="34" cy="34"/>
            </a:xfrm>
            <a:prstGeom prst="ellipse">
              <a:avLst/>
            </a:prstGeom>
            <a:solidFill>
              <a:schemeClr val="accent2"/>
            </a:solidFill>
            <a:ln w="9525">
              <a:noFill/>
              <a:round/>
              <a:headEnd/>
              <a:tailEnd/>
            </a:ln>
            <a:effectLst/>
          </p:spPr>
          <p:txBody>
            <a:bodyPr rot="10800000" wrap="none" anchor="ctr"/>
            <a:lstStyle/>
            <a:p>
              <a:endParaRPr lang="en-GB"/>
            </a:p>
          </p:txBody>
        </p:sp>
        <p:sp>
          <p:nvSpPr>
            <p:cNvPr id="136635" name="Oval 443"/>
            <p:cNvSpPr>
              <a:spLocks noChangeAspect="1" noChangeArrowheads="1"/>
            </p:cNvSpPr>
            <p:nvPr/>
          </p:nvSpPr>
          <p:spPr bwMode="auto">
            <a:xfrm flipV="1">
              <a:off x="2404" y="3774"/>
              <a:ext cx="34" cy="34"/>
            </a:xfrm>
            <a:prstGeom prst="ellipse">
              <a:avLst/>
            </a:prstGeom>
            <a:solidFill>
              <a:schemeClr val="accent2"/>
            </a:solidFill>
            <a:ln w="9525">
              <a:noFill/>
              <a:round/>
              <a:headEnd/>
              <a:tailEnd/>
            </a:ln>
            <a:effectLst/>
          </p:spPr>
          <p:txBody>
            <a:bodyPr rot="10800000" wrap="none" anchor="ctr"/>
            <a:lstStyle/>
            <a:p>
              <a:endParaRPr lang="en-GB"/>
            </a:p>
          </p:txBody>
        </p:sp>
        <p:sp>
          <p:nvSpPr>
            <p:cNvPr id="136636" name="Oval 444"/>
            <p:cNvSpPr>
              <a:spLocks noChangeAspect="1" noChangeArrowheads="1"/>
            </p:cNvSpPr>
            <p:nvPr/>
          </p:nvSpPr>
          <p:spPr bwMode="auto">
            <a:xfrm flipV="1">
              <a:off x="1640" y="3510"/>
              <a:ext cx="34" cy="34"/>
            </a:xfrm>
            <a:prstGeom prst="ellipse">
              <a:avLst/>
            </a:prstGeom>
            <a:solidFill>
              <a:schemeClr val="accent2"/>
            </a:solidFill>
            <a:ln w="9525">
              <a:noFill/>
              <a:round/>
              <a:headEnd/>
              <a:tailEnd/>
            </a:ln>
            <a:effectLst/>
          </p:spPr>
          <p:txBody>
            <a:bodyPr rot="10800000" wrap="none" anchor="ctr"/>
            <a:lstStyle/>
            <a:p>
              <a:endParaRPr lang="en-GB"/>
            </a:p>
          </p:txBody>
        </p:sp>
        <p:sp>
          <p:nvSpPr>
            <p:cNvPr id="136637" name="Oval 445"/>
            <p:cNvSpPr>
              <a:spLocks noChangeAspect="1" noChangeArrowheads="1"/>
            </p:cNvSpPr>
            <p:nvPr/>
          </p:nvSpPr>
          <p:spPr bwMode="auto">
            <a:xfrm flipV="1">
              <a:off x="1208" y="3519"/>
              <a:ext cx="34" cy="34"/>
            </a:xfrm>
            <a:prstGeom prst="ellipse">
              <a:avLst/>
            </a:prstGeom>
            <a:solidFill>
              <a:schemeClr val="accent2"/>
            </a:solidFill>
            <a:ln w="9525">
              <a:noFill/>
              <a:round/>
              <a:headEnd/>
              <a:tailEnd/>
            </a:ln>
            <a:effectLst/>
          </p:spPr>
          <p:txBody>
            <a:bodyPr rot="10800000" wrap="none" anchor="ctr"/>
            <a:lstStyle/>
            <a:p>
              <a:endParaRPr lang="en-GB"/>
            </a:p>
          </p:txBody>
        </p:sp>
        <p:grpSp>
          <p:nvGrpSpPr>
            <p:cNvPr id="25" name="Group 446"/>
            <p:cNvGrpSpPr>
              <a:grpSpLocks noChangeAspect="1"/>
            </p:cNvGrpSpPr>
            <p:nvPr/>
          </p:nvGrpSpPr>
          <p:grpSpPr bwMode="auto">
            <a:xfrm>
              <a:off x="1835" y="3510"/>
              <a:ext cx="27" cy="30"/>
              <a:chOff x="645" y="2514"/>
              <a:chExt cx="27" cy="30"/>
            </a:xfrm>
          </p:grpSpPr>
          <p:sp>
            <p:nvSpPr>
              <p:cNvPr id="136639" name="Line 447"/>
              <p:cNvSpPr>
                <a:spLocks noChangeAspect="1" noChangeShapeType="1"/>
              </p:cNvSpPr>
              <p:nvPr/>
            </p:nvSpPr>
            <p:spPr bwMode="auto">
              <a:xfrm>
                <a:off x="645" y="2517"/>
                <a:ext cx="27" cy="27"/>
              </a:xfrm>
              <a:prstGeom prst="line">
                <a:avLst/>
              </a:prstGeom>
              <a:noFill/>
              <a:ln w="9525">
                <a:solidFill>
                  <a:schemeClr val="accent2"/>
                </a:solidFill>
                <a:round/>
                <a:headEnd/>
                <a:tailEnd/>
              </a:ln>
              <a:effectLst/>
            </p:spPr>
            <p:txBody>
              <a:bodyPr wrap="none" anchor="ctr"/>
              <a:lstStyle/>
              <a:p>
                <a:endParaRPr lang="en-US"/>
              </a:p>
            </p:txBody>
          </p:sp>
          <p:sp>
            <p:nvSpPr>
              <p:cNvPr id="136640" name="Line 448"/>
              <p:cNvSpPr>
                <a:spLocks noChangeAspect="1" noChangeShapeType="1"/>
              </p:cNvSpPr>
              <p:nvPr/>
            </p:nvSpPr>
            <p:spPr bwMode="auto">
              <a:xfrm flipH="1">
                <a:off x="645" y="2514"/>
                <a:ext cx="27" cy="30"/>
              </a:xfrm>
              <a:prstGeom prst="line">
                <a:avLst/>
              </a:prstGeom>
              <a:noFill/>
              <a:ln w="9525">
                <a:solidFill>
                  <a:schemeClr val="accent2"/>
                </a:solidFill>
                <a:round/>
                <a:headEnd/>
                <a:tailEnd/>
              </a:ln>
              <a:effectLst/>
            </p:spPr>
            <p:txBody>
              <a:bodyPr wrap="none" anchor="ctr"/>
              <a:lstStyle/>
              <a:p>
                <a:endParaRPr lang="en-US"/>
              </a:p>
            </p:txBody>
          </p:sp>
        </p:grpSp>
        <p:grpSp>
          <p:nvGrpSpPr>
            <p:cNvPr id="26" name="Group 449"/>
            <p:cNvGrpSpPr>
              <a:grpSpLocks noChangeAspect="1"/>
            </p:cNvGrpSpPr>
            <p:nvPr/>
          </p:nvGrpSpPr>
          <p:grpSpPr bwMode="auto">
            <a:xfrm>
              <a:off x="2263" y="3510"/>
              <a:ext cx="27" cy="30"/>
              <a:chOff x="645" y="2514"/>
              <a:chExt cx="27" cy="30"/>
            </a:xfrm>
          </p:grpSpPr>
          <p:sp>
            <p:nvSpPr>
              <p:cNvPr id="136642" name="Line 450"/>
              <p:cNvSpPr>
                <a:spLocks noChangeAspect="1" noChangeShapeType="1"/>
              </p:cNvSpPr>
              <p:nvPr/>
            </p:nvSpPr>
            <p:spPr bwMode="auto">
              <a:xfrm>
                <a:off x="645" y="2517"/>
                <a:ext cx="27" cy="27"/>
              </a:xfrm>
              <a:prstGeom prst="line">
                <a:avLst/>
              </a:prstGeom>
              <a:noFill/>
              <a:ln w="9525">
                <a:solidFill>
                  <a:schemeClr val="accent2"/>
                </a:solidFill>
                <a:round/>
                <a:headEnd/>
                <a:tailEnd/>
              </a:ln>
              <a:effectLst/>
            </p:spPr>
            <p:txBody>
              <a:bodyPr wrap="none" anchor="ctr"/>
              <a:lstStyle/>
              <a:p>
                <a:endParaRPr lang="en-US"/>
              </a:p>
            </p:txBody>
          </p:sp>
          <p:sp>
            <p:nvSpPr>
              <p:cNvPr id="136643" name="Line 451"/>
              <p:cNvSpPr>
                <a:spLocks noChangeAspect="1" noChangeShapeType="1"/>
              </p:cNvSpPr>
              <p:nvPr/>
            </p:nvSpPr>
            <p:spPr bwMode="auto">
              <a:xfrm flipH="1">
                <a:off x="645" y="2514"/>
                <a:ext cx="27" cy="30"/>
              </a:xfrm>
              <a:prstGeom prst="line">
                <a:avLst/>
              </a:prstGeom>
              <a:noFill/>
              <a:ln w="9525">
                <a:solidFill>
                  <a:schemeClr val="accent2"/>
                </a:solidFill>
                <a:round/>
                <a:headEnd/>
                <a:tailEnd/>
              </a:ln>
              <a:effectLst/>
            </p:spPr>
            <p:txBody>
              <a:bodyPr wrap="none" anchor="ctr"/>
              <a:lstStyle/>
              <a:p>
                <a:endParaRPr lang="en-US"/>
              </a:p>
            </p:txBody>
          </p:sp>
        </p:grpSp>
        <p:grpSp>
          <p:nvGrpSpPr>
            <p:cNvPr id="27" name="Group 452"/>
            <p:cNvGrpSpPr>
              <a:grpSpLocks noChangeAspect="1"/>
            </p:cNvGrpSpPr>
            <p:nvPr/>
          </p:nvGrpSpPr>
          <p:grpSpPr bwMode="auto">
            <a:xfrm>
              <a:off x="1015" y="3517"/>
              <a:ext cx="27" cy="30"/>
              <a:chOff x="645" y="2514"/>
              <a:chExt cx="27" cy="30"/>
            </a:xfrm>
          </p:grpSpPr>
          <p:sp>
            <p:nvSpPr>
              <p:cNvPr id="136645" name="Line 453"/>
              <p:cNvSpPr>
                <a:spLocks noChangeAspect="1" noChangeShapeType="1"/>
              </p:cNvSpPr>
              <p:nvPr/>
            </p:nvSpPr>
            <p:spPr bwMode="auto">
              <a:xfrm>
                <a:off x="645" y="2517"/>
                <a:ext cx="27" cy="27"/>
              </a:xfrm>
              <a:prstGeom prst="line">
                <a:avLst/>
              </a:prstGeom>
              <a:noFill/>
              <a:ln w="9525">
                <a:solidFill>
                  <a:schemeClr val="accent2"/>
                </a:solidFill>
                <a:round/>
                <a:headEnd/>
                <a:tailEnd/>
              </a:ln>
              <a:effectLst/>
            </p:spPr>
            <p:txBody>
              <a:bodyPr wrap="none" anchor="ctr"/>
              <a:lstStyle/>
              <a:p>
                <a:endParaRPr lang="en-US"/>
              </a:p>
            </p:txBody>
          </p:sp>
          <p:sp>
            <p:nvSpPr>
              <p:cNvPr id="136646" name="Line 454"/>
              <p:cNvSpPr>
                <a:spLocks noChangeAspect="1" noChangeShapeType="1"/>
              </p:cNvSpPr>
              <p:nvPr/>
            </p:nvSpPr>
            <p:spPr bwMode="auto">
              <a:xfrm flipH="1">
                <a:off x="645" y="2514"/>
                <a:ext cx="27" cy="30"/>
              </a:xfrm>
              <a:prstGeom prst="line">
                <a:avLst/>
              </a:prstGeom>
              <a:noFill/>
              <a:ln w="9525">
                <a:solidFill>
                  <a:schemeClr val="accent2"/>
                </a:solidFill>
                <a:round/>
                <a:headEnd/>
                <a:tailEnd/>
              </a:ln>
              <a:effectLst/>
            </p:spPr>
            <p:txBody>
              <a:bodyPr wrap="none" anchor="ctr"/>
              <a:lstStyle/>
              <a:p>
                <a:endParaRPr lang="en-US"/>
              </a:p>
            </p:txBody>
          </p:sp>
        </p:grpSp>
        <p:grpSp>
          <p:nvGrpSpPr>
            <p:cNvPr id="28" name="Group 455"/>
            <p:cNvGrpSpPr>
              <a:grpSpLocks noChangeAspect="1"/>
            </p:cNvGrpSpPr>
            <p:nvPr/>
          </p:nvGrpSpPr>
          <p:grpSpPr bwMode="auto">
            <a:xfrm>
              <a:off x="871" y="3562"/>
              <a:ext cx="27" cy="30"/>
              <a:chOff x="645" y="2514"/>
              <a:chExt cx="27" cy="30"/>
            </a:xfrm>
          </p:grpSpPr>
          <p:sp>
            <p:nvSpPr>
              <p:cNvPr id="136648" name="Line 456"/>
              <p:cNvSpPr>
                <a:spLocks noChangeAspect="1" noChangeShapeType="1"/>
              </p:cNvSpPr>
              <p:nvPr/>
            </p:nvSpPr>
            <p:spPr bwMode="auto">
              <a:xfrm>
                <a:off x="645" y="2517"/>
                <a:ext cx="27" cy="27"/>
              </a:xfrm>
              <a:prstGeom prst="line">
                <a:avLst/>
              </a:prstGeom>
              <a:noFill/>
              <a:ln w="9525">
                <a:solidFill>
                  <a:schemeClr val="accent2"/>
                </a:solidFill>
                <a:round/>
                <a:headEnd/>
                <a:tailEnd/>
              </a:ln>
              <a:effectLst/>
            </p:spPr>
            <p:txBody>
              <a:bodyPr wrap="none" anchor="ctr"/>
              <a:lstStyle/>
              <a:p>
                <a:endParaRPr lang="en-US"/>
              </a:p>
            </p:txBody>
          </p:sp>
          <p:sp>
            <p:nvSpPr>
              <p:cNvPr id="136649" name="Line 457"/>
              <p:cNvSpPr>
                <a:spLocks noChangeAspect="1" noChangeShapeType="1"/>
              </p:cNvSpPr>
              <p:nvPr/>
            </p:nvSpPr>
            <p:spPr bwMode="auto">
              <a:xfrm flipH="1">
                <a:off x="645" y="2514"/>
                <a:ext cx="27" cy="30"/>
              </a:xfrm>
              <a:prstGeom prst="line">
                <a:avLst/>
              </a:prstGeom>
              <a:noFill/>
              <a:ln w="9525">
                <a:solidFill>
                  <a:schemeClr val="accent2"/>
                </a:solidFill>
                <a:round/>
                <a:headEnd/>
                <a:tailEnd/>
              </a:ln>
              <a:effectLst/>
            </p:spPr>
            <p:txBody>
              <a:bodyPr wrap="none" anchor="ctr"/>
              <a:lstStyle/>
              <a:p>
                <a:endParaRPr lang="en-US"/>
              </a:p>
            </p:txBody>
          </p:sp>
        </p:grpSp>
        <p:grpSp>
          <p:nvGrpSpPr>
            <p:cNvPr id="29" name="Group 458"/>
            <p:cNvGrpSpPr>
              <a:grpSpLocks noChangeAspect="1"/>
            </p:cNvGrpSpPr>
            <p:nvPr/>
          </p:nvGrpSpPr>
          <p:grpSpPr bwMode="auto">
            <a:xfrm>
              <a:off x="871" y="3247"/>
              <a:ext cx="27" cy="30"/>
              <a:chOff x="645" y="2514"/>
              <a:chExt cx="27" cy="30"/>
            </a:xfrm>
          </p:grpSpPr>
          <p:sp>
            <p:nvSpPr>
              <p:cNvPr id="136651" name="Line 459"/>
              <p:cNvSpPr>
                <a:spLocks noChangeAspect="1" noChangeShapeType="1"/>
              </p:cNvSpPr>
              <p:nvPr/>
            </p:nvSpPr>
            <p:spPr bwMode="auto">
              <a:xfrm>
                <a:off x="645" y="2517"/>
                <a:ext cx="27" cy="27"/>
              </a:xfrm>
              <a:prstGeom prst="line">
                <a:avLst/>
              </a:prstGeom>
              <a:noFill/>
              <a:ln w="9525">
                <a:solidFill>
                  <a:schemeClr val="accent2"/>
                </a:solidFill>
                <a:round/>
                <a:headEnd/>
                <a:tailEnd/>
              </a:ln>
              <a:effectLst/>
            </p:spPr>
            <p:txBody>
              <a:bodyPr wrap="none" anchor="ctr"/>
              <a:lstStyle/>
              <a:p>
                <a:endParaRPr lang="en-US"/>
              </a:p>
            </p:txBody>
          </p:sp>
          <p:sp>
            <p:nvSpPr>
              <p:cNvPr id="136652" name="Line 460"/>
              <p:cNvSpPr>
                <a:spLocks noChangeAspect="1" noChangeShapeType="1"/>
              </p:cNvSpPr>
              <p:nvPr/>
            </p:nvSpPr>
            <p:spPr bwMode="auto">
              <a:xfrm flipH="1">
                <a:off x="645" y="2514"/>
                <a:ext cx="27" cy="30"/>
              </a:xfrm>
              <a:prstGeom prst="line">
                <a:avLst/>
              </a:prstGeom>
              <a:noFill/>
              <a:ln w="9525">
                <a:solidFill>
                  <a:schemeClr val="accent2"/>
                </a:solidFill>
                <a:round/>
                <a:headEnd/>
                <a:tailEnd/>
              </a:ln>
              <a:effectLst/>
            </p:spPr>
            <p:txBody>
              <a:bodyPr wrap="none" anchor="ctr"/>
              <a:lstStyle/>
              <a:p>
                <a:endParaRPr lang="en-US"/>
              </a:p>
            </p:txBody>
          </p:sp>
        </p:grpSp>
        <p:grpSp>
          <p:nvGrpSpPr>
            <p:cNvPr id="30" name="Group 461"/>
            <p:cNvGrpSpPr>
              <a:grpSpLocks noChangeAspect="1"/>
            </p:cNvGrpSpPr>
            <p:nvPr/>
          </p:nvGrpSpPr>
          <p:grpSpPr bwMode="auto">
            <a:xfrm>
              <a:off x="871" y="3878"/>
              <a:ext cx="27" cy="30"/>
              <a:chOff x="645" y="2514"/>
              <a:chExt cx="27" cy="30"/>
            </a:xfrm>
          </p:grpSpPr>
          <p:sp>
            <p:nvSpPr>
              <p:cNvPr id="136654" name="Line 462"/>
              <p:cNvSpPr>
                <a:spLocks noChangeAspect="1" noChangeShapeType="1"/>
              </p:cNvSpPr>
              <p:nvPr/>
            </p:nvSpPr>
            <p:spPr bwMode="auto">
              <a:xfrm>
                <a:off x="645" y="2517"/>
                <a:ext cx="27" cy="27"/>
              </a:xfrm>
              <a:prstGeom prst="line">
                <a:avLst/>
              </a:prstGeom>
              <a:noFill/>
              <a:ln w="9525">
                <a:solidFill>
                  <a:schemeClr val="accent2"/>
                </a:solidFill>
                <a:round/>
                <a:headEnd/>
                <a:tailEnd/>
              </a:ln>
              <a:effectLst/>
            </p:spPr>
            <p:txBody>
              <a:bodyPr wrap="none" anchor="ctr"/>
              <a:lstStyle/>
              <a:p>
                <a:endParaRPr lang="en-US"/>
              </a:p>
            </p:txBody>
          </p:sp>
          <p:sp>
            <p:nvSpPr>
              <p:cNvPr id="136655" name="Line 463"/>
              <p:cNvSpPr>
                <a:spLocks noChangeAspect="1" noChangeShapeType="1"/>
              </p:cNvSpPr>
              <p:nvPr/>
            </p:nvSpPr>
            <p:spPr bwMode="auto">
              <a:xfrm flipH="1">
                <a:off x="645" y="2514"/>
                <a:ext cx="27" cy="30"/>
              </a:xfrm>
              <a:prstGeom prst="line">
                <a:avLst/>
              </a:prstGeom>
              <a:noFill/>
              <a:ln w="9525">
                <a:solidFill>
                  <a:schemeClr val="accent2"/>
                </a:solidFill>
                <a:round/>
                <a:headEnd/>
                <a:tailEnd/>
              </a:ln>
              <a:effectLst/>
            </p:spPr>
            <p:txBody>
              <a:bodyPr wrap="none" anchor="ctr"/>
              <a:lstStyle/>
              <a:p>
                <a:endParaRPr lang="en-US"/>
              </a:p>
            </p:txBody>
          </p:sp>
        </p:grpSp>
        <p:grpSp>
          <p:nvGrpSpPr>
            <p:cNvPr id="31" name="Group 464"/>
            <p:cNvGrpSpPr>
              <a:grpSpLocks noChangeAspect="1"/>
            </p:cNvGrpSpPr>
            <p:nvPr/>
          </p:nvGrpSpPr>
          <p:grpSpPr bwMode="auto">
            <a:xfrm>
              <a:off x="778" y="3562"/>
              <a:ext cx="27" cy="30"/>
              <a:chOff x="645" y="2514"/>
              <a:chExt cx="27" cy="30"/>
            </a:xfrm>
          </p:grpSpPr>
          <p:sp>
            <p:nvSpPr>
              <p:cNvPr id="136657" name="Line 465"/>
              <p:cNvSpPr>
                <a:spLocks noChangeAspect="1" noChangeShapeType="1"/>
              </p:cNvSpPr>
              <p:nvPr/>
            </p:nvSpPr>
            <p:spPr bwMode="auto">
              <a:xfrm>
                <a:off x="645" y="2517"/>
                <a:ext cx="27" cy="27"/>
              </a:xfrm>
              <a:prstGeom prst="line">
                <a:avLst/>
              </a:prstGeom>
              <a:noFill/>
              <a:ln w="9525">
                <a:solidFill>
                  <a:schemeClr val="accent2"/>
                </a:solidFill>
                <a:round/>
                <a:headEnd/>
                <a:tailEnd/>
              </a:ln>
              <a:effectLst/>
            </p:spPr>
            <p:txBody>
              <a:bodyPr wrap="none" anchor="ctr"/>
              <a:lstStyle/>
              <a:p>
                <a:endParaRPr lang="en-US"/>
              </a:p>
            </p:txBody>
          </p:sp>
          <p:sp>
            <p:nvSpPr>
              <p:cNvPr id="136658" name="Line 466"/>
              <p:cNvSpPr>
                <a:spLocks noChangeAspect="1" noChangeShapeType="1"/>
              </p:cNvSpPr>
              <p:nvPr/>
            </p:nvSpPr>
            <p:spPr bwMode="auto">
              <a:xfrm flipH="1">
                <a:off x="645" y="2514"/>
                <a:ext cx="27" cy="30"/>
              </a:xfrm>
              <a:prstGeom prst="line">
                <a:avLst/>
              </a:prstGeom>
              <a:noFill/>
              <a:ln w="9525">
                <a:solidFill>
                  <a:schemeClr val="accent2"/>
                </a:solidFill>
                <a:round/>
                <a:headEnd/>
                <a:tailEnd/>
              </a:ln>
              <a:effectLst/>
            </p:spPr>
            <p:txBody>
              <a:bodyPr wrap="none" anchor="ctr"/>
              <a:lstStyle/>
              <a:p>
                <a:endParaRPr lang="en-US"/>
              </a:p>
            </p:txBody>
          </p:sp>
        </p:grpSp>
        <p:grpSp>
          <p:nvGrpSpPr>
            <p:cNvPr id="136192" name="Group 467"/>
            <p:cNvGrpSpPr>
              <a:grpSpLocks noChangeAspect="1"/>
            </p:cNvGrpSpPr>
            <p:nvPr/>
          </p:nvGrpSpPr>
          <p:grpSpPr bwMode="auto">
            <a:xfrm>
              <a:off x="778" y="3247"/>
              <a:ext cx="27" cy="30"/>
              <a:chOff x="645" y="2514"/>
              <a:chExt cx="27" cy="30"/>
            </a:xfrm>
          </p:grpSpPr>
          <p:sp>
            <p:nvSpPr>
              <p:cNvPr id="136660" name="Line 468"/>
              <p:cNvSpPr>
                <a:spLocks noChangeAspect="1" noChangeShapeType="1"/>
              </p:cNvSpPr>
              <p:nvPr/>
            </p:nvSpPr>
            <p:spPr bwMode="auto">
              <a:xfrm>
                <a:off x="645" y="2517"/>
                <a:ext cx="27" cy="27"/>
              </a:xfrm>
              <a:prstGeom prst="line">
                <a:avLst/>
              </a:prstGeom>
              <a:noFill/>
              <a:ln w="9525">
                <a:solidFill>
                  <a:schemeClr val="accent2"/>
                </a:solidFill>
                <a:round/>
                <a:headEnd/>
                <a:tailEnd/>
              </a:ln>
              <a:effectLst/>
            </p:spPr>
            <p:txBody>
              <a:bodyPr wrap="none" anchor="ctr"/>
              <a:lstStyle/>
              <a:p>
                <a:endParaRPr lang="en-US"/>
              </a:p>
            </p:txBody>
          </p:sp>
          <p:sp>
            <p:nvSpPr>
              <p:cNvPr id="136661" name="Line 469"/>
              <p:cNvSpPr>
                <a:spLocks noChangeAspect="1" noChangeShapeType="1"/>
              </p:cNvSpPr>
              <p:nvPr/>
            </p:nvSpPr>
            <p:spPr bwMode="auto">
              <a:xfrm flipH="1">
                <a:off x="645" y="2514"/>
                <a:ext cx="27" cy="30"/>
              </a:xfrm>
              <a:prstGeom prst="line">
                <a:avLst/>
              </a:prstGeom>
              <a:noFill/>
              <a:ln w="9525">
                <a:solidFill>
                  <a:schemeClr val="accent2"/>
                </a:solidFill>
                <a:round/>
                <a:headEnd/>
                <a:tailEnd/>
              </a:ln>
              <a:effectLst/>
            </p:spPr>
            <p:txBody>
              <a:bodyPr wrap="none" anchor="ctr"/>
              <a:lstStyle/>
              <a:p>
                <a:endParaRPr lang="en-US"/>
              </a:p>
            </p:txBody>
          </p:sp>
        </p:grpSp>
        <p:grpSp>
          <p:nvGrpSpPr>
            <p:cNvPr id="136193" name="Group 470"/>
            <p:cNvGrpSpPr>
              <a:grpSpLocks noChangeAspect="1"/>
            </p:cNvGrpSpPr>
            <p:nvPr/>
          </p:nvGrpSpPr>
          <p:grpSpPr bwMode="auto">
            <a:xfrm>
              <a:off x="778" y="3878"/>
              <a:ext cx="27" cy="30"/>
              <a:chOff x="645" y="2514"/>
              <a:chExt cx="27" cy="30"/>
            </a:xfrm>
          </p:grpSpPr>
          <p:sp>
            <p:nvSpPr>
              <p:cNvPr id="136663" name="Line 471"/>
              <p:cNvSpPr>
                <a:spLocks noChangeAspect="1" noChangeShapeType="1"/>
              </p:cNvSpPr>
              <p:nvPr/>
            </p:nvSpPr>
            <p:spPr bwMode="auto">
              <a:xfrm>
                <a:off x="645" y="2517"/>
                <a:ext cx="27" cy="27"/>
              </a:xfrm>
              <a:prstGeom prst="line">
                <a:avLst/>
              </a:prstGeom>
              <a:noFill/>
              <a:ln w="9525">
                <a:solidFill>
                  <a:schemeClr val="accent2"/>
                </a:solidFill>
                <a:round/>
                <a:headEnd/>
                <a:tailEnd/>
              </a:ln>
              <a:effectLst/>
            </p:spPr>
            <p:txBody>
              <a:bodyPr wrap="none" anchor="ctr"/>
              <a:lstStyle/>
              <a:p>
                <a:endParaRPr lang="en-US"/>
              </a:p>
            </p:txBody>
          </p:sp>
          <p:sp>
            <p:nvSpPr>
              <p:cNvPr id="136664" name="Line 472"/>
              <p:cNvSpPr>
                <a:spLocks noChangeAspect="1" noChangeShapeType="1"/>
              </p:cNvSpPr>
              <p:nvPr/>
            </p:nvSpPr>
            <p:spPr bwMode="auto">
              <a:xfrm flipH="1">
                <a:off x="645" y="2514"/>
                <a:ext cx="27" cy="30"/>
              </a:xfrm>
              <a:prstGeom prst="line">
                <a:avLst/>
              </a:prstGeom>
              <a:noFill/>
              <a:ln w="9525">
                <a:solidFill>
                  <a:schemeClr val="accent2"/>
                </a:solidFill>
                <a:round/>
                <a:headEnd/>
                <a:tailEnd/>
              </a:ln>
              <a:effectLst/>
            </p:spPr>
            <p:txBody>
              <a:bodyPr wrap="none" anchor="ctr"/>
              <a:lstStyle/>
              <a:p>
                <a:endParaRPr lang="en-US"/>
              </a:p>
            </p:txBody>
          </p:sp>
        </p:grpSp>
        <p:grpSp>
          <p:nvGrpSpPr>
            <p:cNvPr id="136194" name="Group 473"/>
            <p:cNvGrpSpPr>
              <a:grpSpLocks noChangeAspect="1"/>
            </p:cNvGrpSpPr>
            <p:nvPr/>
          </p:nvGrpSpPr>
          <p:grpSpPr bwMode="auto">
            <a:xfrm>
              <a:off x="823" y="3401"/>
              <a:ext cx="27" cy="30"/>
              <a:chOff x="645" y="2514"/>
              <a:chExt cx="27" cy="30"/>
            </a:xfrm>
          </p:grpSpPr>
          <p:sp>
            <p:nvSpPr>
              <p:cNvPr id="136666" name="Line 474"/>
              <p:cNvSpPr>
                <a:spLocks noChangeAspect="1" noChangeShapeType="1"/>
              </p:cNvSpPr>
              <p:nvPr/>
            </p:nvSpPr>
            <p:spPr bwMode="auto">
              <a:xfrm>
                <a:off x="645" y="2517"/>
                <a:ext cx="27" cy="27"/>
              </a:xfrm>
              <a:prstGeom prst="line">
                <a:avLst/>
              </a:prstGeom>
              <a:noFill/>
              <a:ln w="9525">
                <a:solidFill>
                  <a:schemeClr val="accent2"/>
                </a:solidFill>
                <a:round/>
                <a:headEnd/>
                <a:tailEnd/>
              </a:ln>
              <a:effectLst/>
            </p:spPr>
            <p:txBody>
              <a:bodyPr wrap="none" anchor="ctr"/>
              <a:lstStyle/>
              <a:p>
                <a:endParaRPr lang="en-US"/>
              </a:p>
            </p:txBody>
          </p:sp>
          <p:sp>
            <p:nvSpPr>
              <p:cNvPr id="136667" name="Line 475"/>
              <p:cNvSpPr>
                <a:spLocks noChangeAspect="1" noChangeShapeType="1"/>
              </p:cNvSpPr>
              <p:nvPr/>
            </p:nvSpPr>
            <p:spPr bwMode="auto">
              <a:xfrm flipH="1">
                <a:off x="645" y="2514"/>
                <a:ext cx="27" cy="30"/>
              </a:xfrm>
              <a:prstGeom prst="line">
                <a:avLst/>
              </a:prstGeom>
              <a:noFill/>
              <a:ln w="9525">
                <a:solidFill>
                  <a:schemeClr val="accent2"/>
                </a:solidFill>
                <a:round/>
                <a:headEnd/>
                <a:tailEnd/>
              </a:ln>
              <a:effectLst/>
            </p:spPr>
            <p:txBody>
              <a:bodyPr wrap="none" anchor="ctr"/>
              <a:lstStyle/>
              <a:p>
                <a:endParaRPr lang="en-US"/>
              </a:p>
            </p:txBody>
          </p:sp>
        </p:grpSp>
        <p:grpSp>
          <p:nvGrpSpPr>
            <p:cNvPr id="136197" name="Group 476"/>
            <p:cNvGrpSpPr>
              <a:grpSpLocks noChangeAspect="1"/>
            </p:cNvGrpSpPr>
            <p:nvPr/>
          </p:nvGrpSpPr>
          <p:grpSpPr bwMode="auto">
            <a:xfrm>
              <a:off x="823" y="3717"/>
              <a:ext cx="27" cy="30"/>
              <a:chOff x="645" y="2514"/>
              <a:chExt cx="27" cy="30"/>
            </a:xfrm>
          </p:grpSpPr>
          <p:sp>
            <p:nvSpPr>
              <p:cNvPr id="136669" name="Line 477"/>
              <p:cNvSpPr>
                <a:spLocks noChangeAspect="1" noChangeShapeType="1"/>
              </p:cNvSpPr>
              <p:nvPr/>
            </p:nvSpPr>
            <p:spPr bwMode="auto">
              <a:xfrm>
                <a:off x="645" y="2517"/>
                <a:ext cx="27" cy="27"/>
              </a:xfrm>
              <a:prstGeom prst="line">
                <a:avLst/>
              </a:prstGeom>
              <a:noFill/>
              <a:ln w="9525">
                <a:solidFill>
                  <a:schemeClr val="accent2"/>
                </a:solidFill>
                <a:round/>
                <a:headEnd/>
                <a:tailEnd/>
              </a:ln>
              <a:effectLst/>
            </p:spPr>
            <p:txBody>
              <a:bodyPr wrap="none" anchor="ctr"/>
              <a:lstStyle/>
              <a:p>
                <a:endParaRPr lang="en-US"/>
              </a:p>
            </p:txBody>
          </p:sp>
          <p:sp>
            <p:nvSpPr>
              <p:cNvPr id="136670" name="Line 478"/>
              <p:cNvSpPr>
                <a:spLocks noChangeAspect="1" noChangeShapeType="1"/>
              </p:cNvSpPr>
              <p:nvPr/>
            </p:nvSpPr>
            <p:spPr bwMode="auto">
              <a:xfrm flipH="1">
                <a:off x="645" y="2514"/>
                <a:ext cx="27" cy="30"/>
              </a:xfrm>
              <a:prstGeom prst="line">
                <a:avLst/>
              </a:prstGeom>
              <a:noFill/>
              <a:ln w="9525">
                <a:solidFill>
                  <a:schemeClr val="accent2"/>
                </a:solidFill>
                <a:round/>
                <a:headEnd/>
                <a:tailEnd/>
              </a:ln>
              <a:effectLst/>
            </p:spPr>
            <p:txBody>
              <a:bodyPr wrap="none" anchor="ctr"/>
              <a:lstStyle/>
              <a:p>
                <a:endParaRPr lang="en-US"/>
              </a:p>
            </p:txBody>
          </p:sp>
        </p:grpSp>
        <p:grpSp>
          <p:nvGrpSpPr>
            <p:cNvPr id="136198" name="Group 479"/>
            <p:cNvGrpSpPr>
              <a:grpSpLocks noChangeAspect="1"/>
            </p:cNvGrpSpPr>
            <p:nvPr/>
          </p:nvGrpSpPr>
          <p:grpSpPr bwMode="auto">
            <a:xfrm>
              <a:off x="823" y="3559"/>
              <a:ext cx="27" cy="30"/>
              <a:chOff x="645" y="2514"/>
              <a:chExt cx="27" cy="30"/>
            </a:xfrm>
          </p:grpSpPr>
          <p:sp>
            <p:nvSpPr>
              <p:cNvPr id="136672" name="Line 480"/>
              <p:cNvSpPr>
                <a:spLocks noChangeAspect="1" noChangeShapeType="1"/>
              </p:cNvSpPr>
              <p:nvPr/>
            </p:nvSpPr>
            <p:spPr bwMode="auto">
              <a:xfrm>
                <a:off x="645" y="2517"/>
                <a:ext cx="27" cy="27"/>
              </a:xfrm>
              <a:prstGeom prst="line">
                <a:avLst/>
              </a:prstGeom>
              <a:noFill/>
              <a:ln w="9525">
                <a:solidFill>
                  <a:schemeClr val="accent2"/>
                </a:solidFill>
                <a:round/>
                <a:headEnd/>
                <a:tailEnd/>
              </a:ln>
              <a:effectLst/>
            </p:spPr>
            <p:txBody>
              <a:bodyPr wrap="none" anchor="ctr"/>
              <a:lstStyle/>
              <a:p>
                <a:endParaRPr lang="en-US"/>
              </a:p>
            </p:txBody>
          </p:sp>
          <p:sp>
            <p:nvSpPr>
              <p:cNvPr id="136673" name="Line 481"/>
              <p:cNvSpPr>
                <a:spLocks noChangeAspect="1" noChangeShapeType="1"/>
              </p:cNvSpPr>
              <p:nvPr/>
            </p:nvSpPr>
            <p:spPr bwMode="auto">
              <a:xfrm flipH="1">
                <a:off x="645" y="2514"/>
                <a:ext cx="27" cy="30"/>
              </a:xfrm>
              <a:prstGeom prst="line">
                <a:avLst/>
              </a:prstGeom>
              <a:noFill/>
              <a:ln w="9525">
                <a:solidFill>
                  <a:schemeClr val="accent2"/>
                </a:solidFill>
                <a:round/>
                <a:headEnd/>
                <a:tailEnd/>
              </a:ln>
              <a:effectLst/>
            </p:spPr>
            <p:txBody>
              <a:bodyPr wrap="none" anchor="ctr"/>
              <a:lstStyle/>
              <a:p>
                <a:endParaRPr lang="en-US"/>
              </a:p>
            </p:txBody>
          </p:sp>
        </p:grpSp>
        <p:grpSp>
          <p:nvGrpSpPr>
            <p:cNvPr id="136199" name="Group 482"/>
            <p:cNvGrpSpPr>
              <a:grpSpLocks noChangeAspect="1"/>
            </p:cNvGrpSpPr>
            <p:nvPr/>
          </p:nvGrpSpPr>
          <p:grpSpPr bwMode="auto">
            <a:xfrm>
              <a:off x="823" y="3244"/>
              <a:ext cx="27" cy="30"/>
              <a:chOff x="645" y="2514"/>
              <a:chExt cx="27" cy="30"/>
            </a:xfrm>
          </p:grpSpPr>
          <p:sp>
            <p:nvSpPr>
              <p:cNvPr id="136675" name="Line 483"/>
              <p:cNvSpPr>
                <a:spLocks noChangeAspect="1" noChangeShapeType="1"/>
              </p:cNvSpPr>
              <p:nvPr/>
            </p:nvSpPr>
            <p:spPr bwMode="auto">
              <a:xfrm>
                <a:off x="645" y="2517"/>
                <a:ext cx="27" cy="27"/>
              </a:xfrm>
              <a:prstGeom prst="line">
                <a:avLst/>
              </a:prstGeom>
              <a:noFill/>
              <a:ln w="9525">
                <a:solidFill>
                  <a:schemeClr val="accent2"/>
                </a:solidFill>
                <a:round/>
                <a:headEnd/>
                <a:tailEnd/>
              </a:ln>
              <a:effectLst/>
            </p:spPr>
            <p:txBody>
              <a:bodyPr wrap="none" anchor="ctr"/>
              <a:lstStyle/>
              <a:p>
                <a:endParaRPr lang="en-US"/>
              </a:p>
            </p:txBody>
          </p:sp>
          <p:sp>
            <p:nvSpPr>
              <p:cNvPr id="136676" name="Line 484"/>
              <p:cNvSpPr>
                <a:spLocks noChangeAspect="1" noChangeShapeType="1"/>
              </p:cNvSpPr>
              <p:nvPr/>
            </p:nvSpPr>
            <p:spPr bwMode="auto">
              <a:xfrm flipH="1">
                <a:off x="645" y="2514"/>
                <a:ext cx="27" cy="30"/>
              </a:xfrm>
              <a:prstGeom prst="line">
                <a:avLst/>
              </a:prstGeom>
              <a:noFill/>
              <a:ln w="9525">
                <a:solidFill>
                  <a:schemeClr val="accent2"/>
                </a:solidFill>
                <a:round/>
                <a:headEnd/>
                <a:tailEnd/>
              </a:ln>
              <a:effectLst/>
            </p:spPr>
            <p:txBody>
              <a:bodyPr wrap="none" anchor="ctr"/>
              <a:lstStyle/>
              <a:p>
                <a:endParaRPr lang="en-US"/>
              </a:p>
            </p:txBody>
          </p:sp>
        </p:grpSp>
        <p:grpSp>
          <p:nvGrpSpPr>
            <p:cNvPr id="136200" name="Group 485"/>
            <p:cNvGrpSpPr>
              <a:grpSpLocks noChangeAspect="1"/>
            </p:cNvGrpSpPr>
            <p:nvPr/>
          </p:nvGrpSpPr>
          <p:grpSpPr bwMode="auto">
            <a:xfrm>
              <a:off x="823" y="3875"/>
              <a:ext cx="27" cy="30"/>
              <a:chOff x="645" y="2514"/>
              <a:chExt cx="27" cy="30"/>
            </a:xfrm>
          </p:grpSpPr>
          <p:sp>
            <p:nvSpPr>
              <p:cNvPr id="136678" name="Line 486"/>
              <p:cNvSpPr>
                <a:spLocks noChangeAspect="1" noChangeShapeType="1"/>
              </p:cNvSpPr>
              <p:nvPr/>
            </p:nvSpPr>
            <p:spPr bwMode="auto">
              <a:xfrm>
                <a:off x="645" y="2517"/>
                <a:ext cx="27" cy="27"/>
              </a:xfrm>
              <a:prstGeom prst="line">
                <a:avLst/>
              </a:prstGeom>
              <a:noFill/>
              <a:ln w="9525">
                <a:solidFill>
                  <a:schemeClr val="accent2"/>
                </a:solidFill>
                <a:round/>
                <a:headEnd/>
                <a:tailEnd/>
              </a:ln>
              <a:effectLst/>
            </p:spPr>
            <p:txBody>
              <a:bodyPr wrap="none" anchor="ctr"/>
              <a:lstStyle/>
              <a:p>
                <a:endParaRPr lang="en-US"/>
              </a:p>
            </p:txBody>
          </p:sp>
          <p:sp>
            <p:nvSpPr>
              <p:cNvPr id="136679" name="Line 487"/>
              <p:cNvSpPr>
                <a:spLocks noChangeAspect="1" noChangeShapeType="1"/>
              </p:cNvSpPr>
              <p:nvPr/>
            </p:nvSpPr>
            <p:spPr bwMode="auto">
              <a:xfrm flipH="1">
                <a:off x="645" y="2514"/>
                <a:ext cx="27" cy="30"/>
              </a:xfrm>
              <a:prstGeom prst="line">
                <a:avLst/>
              </a:prstGeom>
              <a:noFill/>
              <a:ln w="9525">
                <a:solidFill>
                  <a:schemeClr val="accent2"/>
                </a:solidFill>
                <a:round/>
                <a:headEnd/>
                <a:tailEnd/>
              </a:ln>
              <a:effectLst/>
            </p:spPr>
            <p:txBody>
              <a:bodyPr wrap="none" anchor="ctr"/>
              <a:lstStyle/>
              <a:p>
                <a:endParaRPr lang="en-US"/>
              </a:p>
            </p:txBody>
          </p:sp>
        </p:grpSp>
        <p:grpSp>
          <p:nvGrpSpPr>
            <p:cNvPr id="136201" name="Group 488"/>
            <p:cNvGrpSpPr>
              <a:grpSpLocks noChangeAspect="1"/>
            </p:cNvGrpSpPr>
            <p:nvPr/>
          </p:nvGrpSpPr>
          <p:grpSpPr bwMode="auto">
            <a:xfrm>
              <a:off x="2119" y="3565"/>
              <a:ext cx="27" cy="30"/>
              <a:chOff x="645" y="2514"/>
              <a:chExt cx="27" cy="30"/>
            </a:xfrm>
          </p:grpSpPr>
          <p:sp>
            <p:nvSpPr>
              <p:cNvPr id="136681" name="Line 489"/>
              <p:cNvSpPr>
                <a:spLocks noChangeAspect="1" noChangeShapeType="1"/>
              </p:cNvSpPr>
              <p:nvPr/>
            </p:nvSpPr>
            <p:spPr bwMode="auto">
              <a:xfrm>
                <a:off x="645" y="2517"/>
                <a:ext cx="27" cy="27"/>
              </a:xfrm>
              <a:prstGeom prst="line">
                <a:avLst/>
              </a:prstGeom>
              <a:noFill/>
              <a:ln w="9525">
                <a:solidFill>
                  <a:schemeClr val="accent2"/>
                </a:solidFill>
                <a:round/>
                <a:headEnd/>
                <a:tailEnd/>
              </a:ln>
              <a:effectLst/>
            </p:spPr>
            <p:txBody>
              <a:bodyPr wrap="none" anchor="ctr"/>
              <a:lstStyle/>
              <a:p>
                <a:endParaRPr lang="en-US"/>
              </a:p>
            </p:txBody>
          </p:sp>
          <p:sp>
            <p:nvSpPr>
              <p:cNvPr id="136682" name="Line 490"/>
              <p:cNvSpPr>
                <a:spLocks noChangeAspect="1" noChangeShapeType="1"/>
              </p:cNvSpPr>
              <p:nvPr/>
            </p:nvSpPr>
            <p:spPr bwMode="auto">
              <a:xfrm flipH="1">
                <a:off x="645" y="2514"/>
                <a:ext cx="27" cy="30"/>
              </a:xfrm>
              <a:prstGeom prst="line">
                <a:avLst/>
              </a:prstGeom>
              <a:noFill/>
              <a:ln w="9525">
                <a:solidFill>
                  <a:schemeClr val="accent2"/>
                </a:solidFill>
                <a:round/>
                <a:headEnd/>
                <a:tailEnd/>
              </a:ln>
              <a:effectLst/>
            </p:spPr>
            <p:txBody>
              <a:bodyPr wrap="none" anchor="ctr"/>
              <a:lstStyle/>
              <a:p>
                <a:endParaRPr lang="en-US"/>
              </a:p>
            </p:txBody>
          </p:sp>
        </p:grpSp>
        <p:grpSp>
          <p:nvGrpSpPr>
            <p:cNvPr id="136202" name="Group 491"/>
            <p:cNvGrpSpPr>
              <a:grpSpLocks noChangeAspect="1"/>
            </p:cNvGrpSpPr>
            <p:nvPr/>
          </p:nvGrpSpPr>
          <p:grpSpPr bwMode="auto">
            <a:xfrm>
              <a:off x="2119" y="3250"/>
              <a:ext cx="27" cy="30"/>
              <a:chOff x="645" y="2514"/>
              <a:chExt cx="27" cy="30"/>
            </a:xfrm>
          </p:grpSpPr>
          <p:sp>
            <p:nvSpPr>
              <p:cNvPr id="136684" name="Line 492"/>
              <p:cNvSpPr>
                <a:spLocks noChangeAspect="1" noChangeShapeType="1"/>
              </p:cNvSpPr>
              <p:nvPr/>
            </p:nvSpPr>
            <p:spPr bwMode="auto">
              <a:xfrm>
                <a:off x="645" y="2517"/>
                <a:ext cx="27" cy="27"/>
              </a:xfrm>
              <a:prstGeom prst="line">
                <a:avLst/>
              </a:prstGeom>
              <a:noFill/>
              <a:ln w="9525">
                <a:solidFill>
                  <a:schemeClr val="accent2"/>
                </a:solidFill>
                <a:round/>
                <a:headEnd/>
                <a:tailEnd/>
              </a:ln>
              <a:effectLst/>
            </p:spPr>
            <p:txBody>
              <a:bodyPr wrap="none" anchor="ctr"/>
              <a:lstStyle/>
              <a:p>
                <a:endParaRPr lang="en-US"/>
              </a:p>
            </p:txBody>
          </p:sp>
          <p:sp>
            <p:nvSpPr>
              <p:cNvPr id="136685" name="Line 493"/>
              <p:cNvSpPr>
                <a:spLocks noChangeAspect="1" noChangeShapeType="1"/>
              </p:cNvSpPr>
              <p:nvPr/>
            </p:nvSpPr>
            <p:spPr bwMode="auto">
              <a:xfrm flipH="1">
                <a:off x="645" y="2514"/>
                <a:ext cx="27" cy="30"/>
              </a:xfrm>
              <a:prstGeom prst="line">
                <a:avLst/>
              </a:prstGeom>
              <a:noFill/>
              <a:ln w="9525">
                <a:solidFill>
                  <a:schemeClr val="accent2"/>
                </a:solidFill>
                <a:round/>
                <a:headEnd/>
                <a:tailEnd/>
              </a:ln>
              <a:effectLst/>
            </p:spPr>
            <p:txBody>
              <a:bodyPr wrap="none" anchor="ctr"/>
              <a:lstStyle/>
              <a:p>
                <a:endParaRPr lang="en-US"/>
              </a:p>
            </p:txBody>
          </p:sp>
        </p:grpSp>
        <p:grpSp>
          <p:nvGrpSpPr>
            <p:cNvPr id="136203" name="Group 494"/>
            <p:cNvGrpSpPr>
              <a:grpSpLocks noChangeAspect="1"/>
            </p:cNvGrpSpPr>
            <p:nvPr/>
          </p:nvGrpSpPr>
          <p:grpSpPr bwMode="auto">
            <a:xfrm>
              <a:off x="2119" y="3881"/>
              <a:ext cx="27" cy="30"/>
              <a:chOff x="645" y="2514"/>
              <a:chExt cx="27" cy="30"/>
            </a:xfrm>
          </p:grpSpPr>
          <p:sp>
            <p:nvSpPr>
              <p:cNvPr id="136687" name="Line 495"/>
              <p:cNvSpPr>
                <a:spLocks noChangeAspect="1" noChangeShapeType="1"/>
              </p:cNvSpPr>
              <p:nvPr/>
            </p:nvSpPr>
            <p:spPr bwMode="auto">
              <a:xfrm>
                <a:off x="645" y="2517"/>
                <a:ext cx="27" cy="27"/>
              </a:xfrm>
              <a:prstGeom prst="line">
                <a:avLst/>
              </a:prstGeom>
              <a:noFill/>
              <a:ln w="9525">
                <a:solidFill>
                  <a:schemeClr val="accent2"/>
                </a:solidFill>
                <a:round/>
                <a:headEnd/>
                <a:tailEnd/>
              </a:ln>
              <a:effectLst/>
            </p:spPr>
            <p:txBody>
              <a:bodyPr wrap="none" anchor="ctr"/>
              <a:lstStyle/>
              <a:p>
                <a:endParaRPr lang="en-US"/>
              </a:p>
            </p:txBody>
          </p:sp>
          <p:sp>
            <p:nvSpPr>
              <p:cNvPr id="136688" name="Line 496"/>
              <p:cNvSpPr>
                <a:spLocks noChangeAspect="1" noChangeShapeType="1"/>
              </p:cNvSpPr>
              <p:nvPr/>
            </p:nvSpPr>
            <p:spPr bwMode="auto">
              <a:xfrm flipH="1">
                <a:off x="645" y="2514"/>
                <a:ext cx="27" cy="30"/>
              </a:xfrm>
              <a:prstGeom prst="line">
                <a:avLst/>
              </a:prstGeom>
              <a:noFill/>
              <a:ln w="9525">
                <a:solidFill>
                  <a:schemeClr val="accent2"/>
                </a:solidFill>
                <a:round/>
                <a:headEnd/>
                <a:tailEnd/>
              </a:ln>
              <a:effectLst/>
            </p:spPr>
            <p:txBody>
              <a:bodyPr wrap="none" anchor="ctr"/>
              <a:lstStyle/>
              <a:p>
                <a:endParaRPr lang="en-US"/>
              </a:p>
            </p:txBody>
          </p:sp>
        </p:grpSp>
        <p:grpSp>
          <p:nvGrpSpPr>
            <p:cNvPr id="136204" name="Group 497"/>
            <p:cNvGrpSpPr>
              <a:grpSpLocks noChangeAspect="1"/>
            </p:cNvGrpSpPr>
            <p:nvPr/>
          </p:nvGrpSpPr>
          <p:grpSpPr bwMode="auto">
            <a:xfrm>
              <a:off x="2026" y="3565"/>
              <a:ext cx="27" cy="30"/>
              <a:chOff x="645" y="2514"/>
              <a:chExt cx="27" cy="30"/>
            </a:xfrm>
          </p:grpSpPr>
          <p:sp>
            <p:nvSpPr>
              <p:cNvPr id="136690" name="Line 498"/>
              <p:cNvSpPr>
                <a:spLocks noChangeAspect="1" noChangeShapeType="1"/>
              </p:cNvSpPr>
              <p:nvPr/>
            </p:nvSpPr>
            <p:spPr bwMode="auto">
              <a:xfrm>
                <a:off x="645" y="2517"/>
                <a:ext cx="27" cy="27"/>
              </a:xfrm>
              <a:prstGeom prst="line">
                <a:avLst/>
              </a:prstGeom>
              <a:noFill/>
              <a:ln w="9525">
                <a:solidFill>
                  <a:schemeClr val="accent2"/>
                </a:solidFill>
                <a:round/>
                <a:headEnd/>
                <a:tailEnd/>
              </a:ln>
              <a:effectLst/>
            </p:spPr>
            <p:txBody>
              <a:bodyPr wrap="none" anchor="ctr"/>
              <a:lstStyle/>
              <a:p>
                <a:endParaRPr lang="en-US"/>
              </a:p>
            </p:txBody>
          </p:sp>
          <p:sp>
            <p:nvSpPr>
              <p:cNvPr id="136691" name="Line 499"/>
              <p:cNvSpPr>
                <a:spLocks noChangeAspect="1" noChangeShapeType="1"/>
              </p:cNvSpPr>
              <p:nvPr/>
            </p:nvSpPr>
            <p:spPr bwMode="auto">
              <a:xfrm flipH="1">
                <a:off x="645" y="2514"/>
                <a:ext cx="27" cy="30"/>
              </a:xfrm>
              <a:prstGeom prst="line">
                <a:avLst/>
              </a:prstGeom>
              <a:noFill/>
              <a:ln w="9525">
                <a:solidFill>
                  <a:schemeClr val="accent2"/>
                </a:solidFill>
                <a:round/>
                <a:headEnd/>
                <a:tailEnd/>
              </a:ln>
              <a:effectLst/>
            </p:spPr>
            <p:txBody>
              <a:bodyPr wrap="none" anchor="ctr"/>
              <a:lstStyle/>
              <a:p>
                <a:endParaRPr lang="en-US"/>
              </a:p>
            </p:txBody>
          </p:sp>
        </p:grpSp>
        <p:grpSp>
          <p:nvGrpSpPr>
            <p:cNvPr id="136205" name="Group 500"/>
            <p:cNvGrpSpPr>
              <a:grpSpLocks noChangeAspect="1"/>
            </p:cNvGrpSpPr>
            <p:nvPr/>
          </p:nvGrpSpPr>
          <p:grpSpPr bwMode="auto">
            <a:xfrm>
              <a:off x="2026" y="3250"/>
              <a:ext cx="27" cy="30"/>
              <a:chOff x="645" y="2514"/>
              <a:chExt cx="27" cy="30"/>
            </a:xfrm>
          </p:grpSpPr>
          <p:sp>
            <p:nvSpPr>
              <p:cNvPr id="136693" name="Line 501"/>
              <p:cNvSpPr>
                <a:spLocks noChangeAspect="1" noChangeShapeType="1"/>
              </p:cNvSpPr>
              <p:nvPr/>
            </p:nvSpPr>
            <p:spPr bwMode="auto">
              <a:xfrm>
                <a:off x="645" y="2517"/>
                <a:ext cx="27" cy="27"/>
              </a:xfrm>
              <a:prstGeom prst="line">
                <a:avLst/>
              </a:prstGeom>
              <a:noFill/>
              <a:ln w="9525">
                <a:solidFill>
                  <a:schemeClr val="accent2"/>
                </a:solidFill>
                <a:round/>
                <a:headEnd/>
                <a:tailEnd/>
              </a:ln>
              <a:effectLst/>
            </p:spPr>
            <p:txBody>
              <a:bodyPr wrap="none" anchor="ctr"/>
              <a:lstStyle/>
              <a:p>
                <a:endParaRPr lang="en-US"/>
              </a:p>
            </p:txBody>
          </p:sp>
          <p:sp>
            <p:nvSpPr>
              <p:cNvPr id="136694" name="Line 502"/>
              <p:cNvSpPr>
                <a:spLocks noChangeAspect="1" noChangeShapeType="1"/>
              </p:cNvSpPr>
              <p:nvPr/>
            </p:nvSpPr>
            <p:spPr bwMode="auto">
              <a:xfrm flipH="1">
                <a:off x="645" y="2514"/>
                <a:ext cx="27" cy="30"/>
              </a:xfrm>
              <a:prstGeom prst="line">
                <a:avLst/>
              </a:prstGeom>
              <a:noFill/>
              <a:ln w="9525">
                <a:solidFill>
                  <a:schemeClr val="accent2"/>
                </a:solidFill>
                <a:round/>
                <a:headEnd/>
                <a:tailEnd/>
              </a:ln>
              <a:effectLst/>
            </p:spPr>
            <p:txBody>
              <a:bodyPr wrap="none" anchor="ctr"/>
              <a:lstStyle/>
              <a:p>
                <a:endParaRPr lang="en-US"/>
              </a:p>
            </p:txBody>
          </p:sp>
        </p:grpSp>
        <p:grpSp>
          <p:nvGrpSpPr>
            <p:cNvPr id="136206" name="Group 503"/>
            <p:cNvGrpSpPr>
              <a:grpSpLocks noChangeAspect="1"/>
            </p:cNvGrpSpPr>
            <p:nvPr/>
          </p:nvGrpSpPr>
          <p:grpSpPr bwMode="auto">
            <a:xfrm>
              <a:off x="2026" y="3881"/>
              <a:ext cx="27" cy="30"/>
              <a:chOff x="645" y="2514"/>
              <a:chExt cx="27" cy="30"/>
            </a:xfrm>
          </p:grpSpPr>
          <p:sp>
            <p:nvSpPr>
              <p:cNvPr id="136696" name="Line 504"/>
              <p:cNvSpPr>
                <a:spLocks noChangeAspect="1" noChangeShapeType="1"/>
              </p:cNvSpPr>
              <p:nvPr/>
            </p:nvSpPr>
            <p:spPr bwMode="auto">
              <a:xfrm>
                <a:off x="645" y="2517"/>
                <a:ext cx="27" cy="27"/>
              </a:xfrm>
              <a:prstGeom prst="line">
                <a:avLst/>
              </a:prstGeom>
              <a:noFill/>
              <a:ln w="9525">
                <a:solidFill>
                  <a:schemeClr val="accent2"/>
                </a:solidFill>
                <a:round/>
                <a:headEnd/>
                <a:tailEnd/>
              </a:ln>
              <a:effectLst/>
            </p:spPr>
            <p:txBody>
              <a:bodyPr wrap="none" anchor="ctr"/>
              <a:lstStyle/>
              <a:p>
                <a:endParaRPr lang="en-US"/>
              </a:p>
            </p:txBody>
          </p:sp>
          <p:sp>
            <p:nvSpPr>
              <p:cNvPr id="136697" name="Line 505"/>
              <p:cNvSpPr>
                <a:spLocks noChangeAspect="1" noChangeShapeType="1"/>
              </p:cNvSpPr>
              <p:nvPr/>
            </p:nvSpPr>
            <p:spPr bwMode="auto">
              <a:xfrm flipH="1">
                <a:off x="645" y="2514"/>
                <a:ext cx="27" cy="30"/>
              </a:xfrm>
              <a:prstGeom prst="line">
                <a:avLst/>
              </a:prstGeom>
              <a:noFill/>
              <a:ln w="9525">
                <a:solidFill>
                  <a:schemeClr val="accent2"/>
                </a:solidFill>
                <a:round/>
                <a:headEnd/>
                <a:tailEnd/>
              </a:ln>
              <a:effectLst/>
            </p:spPr>
            <p:txBody>
              <a:bodyPr wrap="none" anchor="ctr"/>
              <a:lstStyle/>
              <a:p>
                <a:endParaRPr lang="en-US"/>
              </a:p>
            </p:txBody>
          </p:sp>
        </p:grpSp>
        <p:grpSp>
          <p:nvGrpSpPr>
            <p:cNvPr id="136207" name="Group 506"/>
            <p:cNvGrpSpPr>
              <a:grpSpLocks noChangeAspect="1"/>
            </p:cNvGrpSpPr>
            <p:nvPr/>
          </p:nvGrpSpPr>
          <p:grpSpPr bwMode="auto">
            <a:xfrm>
              <a:off x="2071" y="3404"/>
              <a:ext cx="27" cy="30"/>
              <a:chOff x="645" y="2514"/>
              <a:chExt cx="27" cy="30"/>
            </a:xfrm>
          </p:grpSpPr>
          <p:sp>
            <p:nvSpPr>
              <p:cNvPr id="136699" name="Line 507"/>
              <p:cNvSpPr>
                <a:spLocks noChangeAspect="1" noChangeShapeType="1"/>
              </p:cNvSpPr>
              <p:nvPr/>
            </p:nvSpPr>
            <p:spPr bwMode="auto">
              <a:xfrm>
                <a:off x="645" y="2517"/>
                <a:ext cx="27" cy="27"/>
              </a:xfrm>
              <a:prstGeom prst="line">
                <a:avLst/>
              </a:prstGeom>
              <a:noFill/>
              <a:ln w="9525">
                <a:solidFill>
                  <a:schemeClr val="accent2"/>
                </a:solidFill>
                <a:round/>
                <a:headEnd/>
                <a:tailEnd/>
              </a:ln>
              <a:effectLst/>
            </p:spPr>
            <p:txBody>
              <a:bodyPr wrap="none" anchor="ctr"/>
              <a:lstStyle/>
              <a:p>
                <a:endParaRPr lang="en-US"/>
              </a:p>
            </p:txBody>
          </p:sp>
          <p:sp>
            <p:nvSpPr>
              <p:cNvPr id="136700" name="Line 508"/>
              <p:cNvSpPr>
                <a:spLocks noChangeAspect="1" noChangeShapeType="1"/>
              </p:cNvSpPr>
              <p:nvPr/>
            </p:nvSpPr>
            <p:spPr bwMode="auto">
              <a:xfrm flipH="1">
                <a:off x="645" y="2514"/>
                <a:ext cx="27" cy="30"/>
              </a:xfrm>
              <a:prstGeom prst="line">
                <a:avLst/>
              </a:prstGeom>
              <a:noFill/>
              <a:ln w="9525">
                <a:solidFill>
                  <a:schemeClr val="accent2"/>
                </a:solidFill>
                <a:round/>
                <a:headEnd/>
                <a:tailEnd/>
              </a:ln>
              <a:effectLst/>
            </p:spPr>
            <p:txBody>
              <a:bodyPr wrap="none" anchor="ctr"/>
              <a:lstStyle/>
              <a:p>
                <a:endParaRPr lang="en-US"/>
              </a:p>
            </p:txBody>
          </p:sp>
        </p:grpSp>
        <p:grpSp>
          <p:nvGrpSpPr>
            <p:cNvPr id="136208" name="Group 509"/>
            <p:cNvGrpSpPr>
              <a:grpSpLocks noChangeAspect="1"/>
            </p:cNvGrpSpPr>
            <p:nvPr/>
          </p:nvGrpSpPr>
          <p:grpSpPr bwMode="auto">
            <a:xfrm>
              <a:off x="2071" y="3720"/>
              <a:ext cx="27" cy="30"/>
              <a:chOff x="645" y="2514"/>
              <a:chExt cx="27" cy="30"/>
            </a:xfrm>
          </p:grpSpPr>
          <p:sp>
            <p:nvSpPr>
              <p:cNvPr id="136702" name="Line 510"/>
              <p:cNvSpPr>
                <a:spLocks noChangeAspect="1" noChangeShapeType="1"/>
              </p:cNvSpPr>
              <p:nvPr/>
            </p:nvSpPr>
            <p:spPr bwMode="auto">
              <a:xfrm>
                <a:off x="645" y="2517"/>
                <a:ext cx="27" cy="27"/>
              </a:xfrm>
              <a:prstGeom prst="line">
                <a:avLst/>
              </a:prstGeom>
              <a:noFill/>
              <a:ln w="9525">
                <a:solidFill>
                  <a:schemeClr val="accent2"/>
                </a:solidFill>
                <a:round/>
                <a:headEnd/>
                <a:tailEnd/>
              </a:ln>
              <a:effectLst/>
            </p:spPr>
            <p:txBody>
              <a:bodyPr wrap="none" anchor="ctr"/>
              <a:lstStyle/>
              <a:p>
                <a:endParaRPr lang="en-US"/>
              </a:p>
            </p:txBody>
          </p:sp>
          <p:sp>
            <p:nvSpPr>
              <p:cNvPr id="136703" name="Line 511"/>
              <p:cNvSpPr>
                <a:spLocks noChangeAspect="1" noChangeShapeType="1"/>
              </p:cNvSpPr>
              <p:nvPr/>
            </p:nvSpPr>
            <p:spPr bwMode="auto">
              <a:xfrm flipH="1">
                <a:off x="645" y="2514"/>
                <a:ext cx="27" cy="30"/>
              </a:xfrm>
              <a:prstGeom prst="line">
                <a:avLst/>
              </a:prstGeom>
              <a:noFill/>
              <a:ln w="9525">
                <a:solidFill>
                  <a:schemeClr val="accent2"/>
                </a:solidFill>
                <a:round/>
                <a:headEnd/>
                <a:tailEnd/>
              </a:ln>
              <a:effectLst/>
            </p:spPr>
            <p:txBody>
              <a:bodyPr wrap="none" anchor="ctr"/>
              <a:lstStyle/>
              <a:p>
                <a:endParaRPr lang="en-US"/>
              </a:p>
            </p:txBody>
          </p:sp>
        </p:grpSp>
        <p:grpSp>
          <p:nvGrpSpPr>
            <p:cNvPr id="136209" name="Group 512"/>
            <p:cNvGrpSpPr>
              <a:grpSpLocks noChangeAspect="1"/>
            </p:cNvGrpSpPr>
            <p:nvPr/>
          </p:nvGrpSpPr>
          <p:grpSpPr bwMode="auto">
            <a:xfrm>
              <a:off x="2071" y="3562"/>
              <a:ext cx="27" cy="30"/>
              <a:chOff x="645" y="2514"/>
              <a:chExt cx="27" cy="30"/>
            </a:xfrm>
          </p:grpSpPr>
          <p:sp>
            <p:nvSpPr>
              <p:cNvPr id="136705" name="Line 513"/>
              <p:cNvSpPr>
                <a:spLocks noChangeAspect="1" noChangeShapeType="1"/>
              </p:cNvSpPr>
              <p:nvPr/>
            </p:nvSpPr>
            <p:spPr bwMode="auto">
              <a:xfrm>
                <a:off x="645" y="2517"/>
                <a:ext cx="27" cy="27"/>
              </a:xfrm>
              <a:prstGeom prst="line">
                <a:avLst/>
              </a:prstGeom>
              <a:noFill/>
              <a:ln w="9525">
                <a:solidFill>
                  <a:schemeClr val="accent2"/>
                </a:solidFill>
                <a:round/>
                <a:headEnd/>
                <a:tailEnd/>
              </a:ln>
              <a:effectLst/>
            </p:spPr>
            <p:txBody>
              <a:bodyPr wrap="none" anchor="ctr"/>
              <a:lstStyle/>
              <a:p>
                <a:endParaRPr lang="en-US"/>
              </a:p>
            </p:txBody>
          </p:sp>
          <p:sp>
            <p:nvSpPr>
              <p:cNvPr id="136706" name="Line 514"/>
              <p:cNvSpPr>
                <a:spLocks noChangeAspect="1" noChangeShapeType="1"/>
              </p:cNvSpPr>
              <p:nvPr/>
            </p:nvSpPr>
            <p:spPr bwMode="auto">
              <a:xfrm flipH="1">
                <a:off x="645" y="2514"/>
                <a:ext cx="27" cy="30"/>
              </a:xfrm>
              <a:prstGeom prst="line">
                <a:avLst/>
              </a:prstGeom>
              <a:noFill/>
              <a:ln w="9525">
                <a:solidFill>
                  <a:schemeClr val="accent2"/>
                </a:solidFill>
                <a:round/>
                <a:headEnd/>
                <a:tailEnd/>
              </a:ln>
              <a:effectLst/>
            </p:spPr>
            <p:txBody>
              <a:bodyPr wrap="none" anchor="ctr"/>
              <a:lstStyle/>
              <a:p>
                <a:endParaRPr lang="en-US"/>
              </a:p>
            </p:txBody>
          </p:sp>
        </p:grpSp>
        <p:grpSp>
          <p:nvGrpSpPr>
            <p:cNvPr id="136210" name="Group 515"/>
            <p:cNvGrpSpPr>
              <a:grpSpLocks noChangeAspect="1"/>
            </p:cNvGrpSpPr>
            <p:nvPr/>
          </p:nvGrpSpPr>
          <p:grpSpPr bwMode="auto">
            <a:xfrm>
              <a:off x="2071" y="3247"/>
              <a:ext cx="27" cy="30"/>
              <a:chOff x="645" y="2514"/>
              <a:chExt cx="27" cy="30"/>
            </a:xfrm>
          </p:grpSpPr>
          <p:sp>
            <p:nvSpPr>
              <p:cNvPr id="136708" name="Line 516"/>
              <p:cNvSpPr>
                <a:spLocks noChangeAspect="1" noChangeShapeType="1"/>
              </p:cNvSpPr>
              <p:nvPr/>
            </p:nvSpPr>
            <p:spPr bwMode="auto">
              <a:xfrm>
                <a:off x="645" y="2517"/>
                <a:ext cx="27" cy="27"/>
              </a:xfrm>
              <a:prstGeom prst="line">
                <a:avLst/>
              </a:prstGeom>
              <a:noFill/>
              <a:ln w="9525">
                <a:solidFill>
                  <a:schemeClr val="accent2"/>
                </a:solidFill>
                <a:round/>
                <a:headEnd/>
                <a:tailEnd/>
              </a:ln>
              <a:effectLst/>
            </p:spPr>
            <p:txBody>
              <a:bodyPr wrap="none" anchor="ctr"/>
              <a:lstStyle/>
              <a:p>
                <a:endParaRPr lang="en-US"/>
              </a:p>
            </p:txBody>
          </p:sp>
          <p:sp>
            <p:nvSpPr>
              <p:cNvPr id="136709" name="Line 517"/>
              <p:cNvSpPr>
                <a:spLocks noChangeAspect="1" noChangeShapeType="1"/>
              </p:cNvSpPr>
              <p:nvPr/>
            </p:nvSpPr>
            <p:spPr bwMode="auto">
              <a:xfrm flipH="1">
                <a:off x="645" y="2514"/>
                <a:ext cx="27" cy="30"/>
              </a:xfrm>
              <a:prstGeom prst="line">
                <a:avLst/>
              </a:prstGeom>
              <a:noFill/>
              <a:ln w="9525">
                <a:solidFill>
                  <a:schemeClr val="accent2"/>
                </a:solidFill>
                <a:round/>
                <a:headEnd/>
                <a:tailEnd/>
              </a:ln>
              <a:effectLst/>
            </p:spPr>
            <p:txBody>
              <a:bodyPr wrap="none" anchor="ctr"/>
              <a:lstStyle/>
              <a:p>
                <a:endParaRPr lang="en-US"/>
              </a:p>
            </p:txBody>
          </p:sp>
        </p:grpSp>
        <p:grpSp>
          <p:nvGrpSpPr>
            <p:cNvPr id="136211" name="Group 518"/>
            <p:cNvGrpSpPr>
              <a:grpSpLocks noChangeAspect="1"/>
            </p:cNvGrpSpPr>
            <p:nvPr/>
          </p:nvGrpSpPr>
          <p:grpSpPr bwMode="auto">
            <a:xfrm>
              <a:off x="2071" y="3878"/>
              <a:ext cx="27" cy="30"/>
              <a:chOff x="645" y="2514"/>
              <a:chExt cx="27" cy="30"/>
            </a:xfrm>
          </p:grpSpPr>
          <p:sp>
            <p:nvSpPr>
              <p:cNvPr id="136711" name="Line 519"/>
              <p:cNvSpPr>
                <a:spLocks noChangeAspect="1" noChangeShapeType="1"/>
              </p:cNvSpPr>
              <p:nvPr/>
            </p:nvSpPr>
            <p:spPr bwMode="auto">
              <a:xfrm>
                <a:off x="645" y="2517"/>
                <a:ext cx="27" cy="27"/>
              </a:xfrm>
              <a:prstGeom prst="line">
                <a:avLst/>
              </a:prstGeom>
              <a:noFill/>
              <a:ln w="9525">
                <a:solidFill>
                  <a:schemeClr val="accent2"/>
                </a:solidFill>
                <a:round/>
                <a:headEnd/>
                <a:tailEnd/>
              </a:ln>
              <a:effectLst/>
            </p:spPr>
            <p:txBody>
              <a:bodyPr wrap="none" anchor="ctr"/>
              <a:lstStyle/>
              <a:p>
                <a:endParaRPr lang="en-US"/>
              </a:p>
            </p:txBody>
          </p:sp>
          <p:sp>
            <p:nvSpPr>
              <p:cNvPr id="136712" name="Line 520"/>
              <p:cNvSpPr>
                <a:spLocks noChangeAspect="1" noChangeShapeType="1"/>
              </p:cNvSpPr>
              <p:nvPr/>
            </p:nvSpPr>
            <p:spPr bwMode="auto">
              <a:xfrm flipH="1">
                <a:off x="645" y="2514"/>
                <a:ext cx="27" cy="30"/>
              </a:xfrm>
              <a:prstGeom prst="line">
                <a:avLst/>
              </a:prstGeom>
              <a:noFill/>
              <a:ln w="9525">
                <a:solidFill>
                  <a:schemeClr val="accent2"/>
                </a:solidFill>
                <a:round/>
                <a:headEnd/>
                <a:tailEnd/>
              </a:ln>
              <a:effectLst/>
            </p:spPr>
            <p:txBody>
              <a:bodyPr wrap="none" anchor="ctr"/>
              <a:lstStyle/>
              <a:p>
                <a:endParaRPr lang="en-US"/>
              </a:p>
            </p:txBody>
          </p:sp>
        </p:grpSp>
        <p:sp>
          <p:nvSpPr>
            <p:cNvPr id="136713" name="Line 521"/>
            <p:cNvSpPr>
              <a:spLocks noChangeShapeType="1"/>
            </p:cNvSpPr>
            <p:nvPr/>
          </p:nvSpPr>
          <p:spPr bwMode="auto">
            <a:xfrm flipV="1">
              <a:off x="2885" y="3431"/>
              <a:ext cx="311" cy="0"/>
            </a:xfrm>
            <a:prstGeom prst="line">
              <a:avLst/>
            </a:prstGeom>
            <a:noFill/>
            <a:ln w="38100">
              <a:solidFill>
                <a:schemeClr val="tx1"/>
              </a:solidFill>
              <a:round/>
              <a:headEnd/>
              <a:tailEnd type="arrow" w="med" len="med"/>
            </a:ln>
            <a:effectLst/>
          </p:spPr>
          <p:txBody>
            <a:bodyPr wrap="none" anchor="ctr"/>
            <a:lstStyle/>
            <a:p>
              <a:endParaRPr lang="en-US"/>
            </a:p>
          </p:txBody>
        </p:sp>
        <p:sp>
          <p:nvSpPr>
            <p:cNvPr id="136714" name="Line 522"/>
            <p:cNvSpPr>
              <a:spLocks noChangeShapeType="1"/>
            </p:cNvSpPr>
            <p:nvPr/>
          </p:nvSpPr>
          <p:spPr bwMode="auto">
            <a:xfrm>
              <a:off x="1151" y="2672"/>
              <a:ext cx="1272" cy="0"/>
            </a:xfrm>
            <a:prstGeom prst="line">
              <a:avLst/>
            </a:prstGeom>
            <a:noFill/>
            <a:ln w="9525">
              <a:solidFill>
                <a:schemeClr val="tx1"/>
              </a:solidFill>
              <a:round/>
              <a:headEnd type="arrow" w="med" len="med"/>
              <a:tailEnd type="arrow" w="med" len="med"/>
            </a:ln>
            <a:effectLst/>
          </p:spPr>
          <p:txBody>
            <a:bodyPr wrap="none" anchor="ctr"/>
            <a:lstStyle/>
            <a:p>
              <a:endParaRPr lang="en-US"/>
            </a:p>
          </p:txBody>
        </p:sp>
        <p:sp>
          <p:nvSpPr>
            <p:cNvPr id="136715" name="Text Box 523"/>
            <p:cNvSpPr txBox="1">
              <a:spLocks noChangeArrowheads="1"/>
            </p:cNvSpPr>
            <p:nvPr/>
          </p:nvSpPr>
          <p:spPr bwMode="auto">
            <a:xfrm>
              <a:off x="1705" y="2494"/>
              <a:ext cx="221" cy="288"/>
            </a:xfrm>
            <a:prstGeom prst="rect">
              <a:avLst/>
            </a:prstGeom>
            <a:solidFill>
              <a:srgbClr val="DDDDDD"/>
            </a:solidFill>
            <a:ln w="9525">
              <a:noFill/>
              <a:miter lim="800000"/>
              <a:headEnd/>
              <a:tailEnd/>
            </a:ln>
            <a:effectLst/>
          </p:spPr>
          <p:txBody>
            <a:bodyPr wrap="none" anchor="ctr">
              <a:spAutoFit/>
            </a:bodyPr>
            <a:lstStyle/>
            <a:p>
              <a:r>
                <a:rPr lang="en-GB">
                  <a:latin typeface="Symbol" pitchFamily="18" charset="2"/>
                </a:rPr>
                <a:t>l</a:t>
              </a:r>
            </a:p>
          </p:txBody>
        </p:sp>
        <p:graphicFrame>
          <p:nvGraphicFramePr>
            <p:cNvPr id="136716" name="Object 524"/>
            <p:cNvGraphicFramePr>
              <a:graphicFrameLocks noChangeAspect="1"/>
            </p:cNvGraphicFramePr>
            <p:nvPr/>
          </p:nvGraphicFramePr>
          <p:xfrm>
            <a:off x="3196" y="3330"/>
            <a:ext cx="525" cy="222"/>
          </p:xfrm>
          <a:graphic>
            <a:graphicData uri="http://schemas.openxmlformats.org/presentationml/2006/ole">
              <p:oleObj spid="_x0000_s28678" name="Equation" r:id="rId3" imgW="330120" imgH="139680" progId="Equation.3">
                <p:embed/>
              </p:oleObj>
            </a:graphicData>
          </a:graphic>
        </p:graphicFrame>
        <p:sp>
          <p:nvSpPr>
            <p:cNvPr id="136718" name="Rectangle 526"/>
            <p:cNvSpPr>
              <a:spLocks noChangeArrowheads="1"/>
            </p:cNvSpPr>
            <p:nvPr/>
          </p:nvSpPr>
          <p:spPr bwMode="auto">
            <a:xfrm>
              <a:off x="3815" y="3124"/>
              <a:ext cx="81" cy="864"/>
            </a:xfrm>
            <a:prstGeom prst="rect">
              <a:avLst/>
            </a:prstGeom>
            <a:noFill/>
            <a:ln w="9525">
              <a:solidFill>
                <a:schemeClr val="bg2"/>
              </a:solidFill>
              <a:miter lim="800000"/>
              <a:headEnd/>
              <a:tailEnd/>
            </a:ln>
            <a:effectLst/>
            <a:scene3d>
              <a:camera prst="legacyObliqueTopRight"/>
              <a:lightRig rig="legacyFlat3" dir="b"/>
            </a:scene3d>
            <a:sp3d extrusionH="1497000" prstMaterial="legacyWireframe">
              <a:bevelT w="13500" h="13500" prst="angle"/>
              <a:bevelB w="13500" h="13500" prst="angle"/>
              <a:extrusionClr>
                <a:schemeClr val="bg2"/>
              </a:extrusionClr>
            </a:sp3d>
          </p:spPr>
          <p:txBody>
            <a:bodyPr wrap="none" anchor="ctr">
              <a:flatTx/>
            </a:bodyPr>
            <a:lstStyle/>
            <a:p>
              <a:endParaRPr lang="en-US"/>
            </a:p>
          </p:txBody>
        </p:sp>
        <p:sp>
          <p:nvSpPr>
            <p:cNvPr id="136719" name="Line 527"/>
            <p:cNvSpPr>
              <a:spLocks noChangeAspect="1" noChangeShapeType="1"/>
            </p:cNvSpPr>
            <p:nvPr/>
          </p:nvSpPr>
          <p:spPr bwMode="auto">
            <a:xfrm>
              <a:off x="247" y="3140"/>
              <a:ext cx="0" cy="864"/>
            </a:xfrm>
            <a:prstGeom prst="line">
              <a:avLst/>
            </a:prstGeom>
            <a:noFill/>
            <a:ln w="28575">
              <a:solidFill>
                <a:srgbClr val="FF3300"/>
              </a:solidFill>
              <a:round/>
              <a:headEnd type="stealth" w="sm" len="lg"/>
              <a:tailEnd type="none" w="sm" len="lg"/>
            </a:ln>
            <a:effectLst/>
          </p:spPr>
          <p:txBody>
            <a:bodyPr wrap="none" anchor="ctr"/>
            <a:lstStyle/>
            <a:p>
              <a:endParaRPr lang="en-US"/>
            </a:p>
          </p:txBody>
        </p:sp>
        <p:sp>
          <p:nvSpPr>
            <p:cNvPr id="136720" name="Line 528"/>
            <p:cNvSpPr>
              <a:spLocks noChangeAspect="1" noChangeShapeType="1"/>
            </p:cNvSpPr>
            <p:nvPr/>
          </p:nvSpPr>
          <p:spPr bwMode="auto">
            <a:xfrm flipV="1">
              <a:off x="247" y="2804"/>
              <a:ext cx="336" cy="336"/>
            </a:xfrm>
            <a:prstGeom prst="line">
              <a:avLst/>
            </a:prstGeom>
            <a:noFill/>
            <a:ln w="28575">
              <a:solidFill>
                <a:schemeClr val="accent2"/>
              </a:solidFill>
              <a:round/>
              <a:headEnd type="none" w="sm" len="lg"/>
              <a:tailEnd type="stealth" w="sm" len="lg"/>
            </a:ln>
            <a:effectLst/>
          </p:spPr>
          <p:txBody>
            <a:bodyPr wrap="none" anchor="ctr"/>
            <a:lstStyle/>
            <a:p>
              <a:endParaRPr lang="en-US"/>
            </a:p>
          </p:txBody>
        </p:sp>
        <p:sp>
          <p:nvSpPr>
            <p:cNvPr id="136721" name="Text Box 529"/>
            <p:cNvSpPr txBox="1">
              <a:spLocks noChangeArrowheads="1"/>
            </p:cNvSpPr>
            <p:nvPr/>
          </p:nvSpPr>
          <p:spPr bwMode="auto">
            <a:xfrm>
              <a:off x="255" y="3516"/>
              <a:ext cx="312" cy="288"/>
            </a:xfrm>
            <a:prstGeom prst="rect">
              <a:avLst/>
            </a:prstGeom>
            <a:noFill/>
            <a:ln w="9525">
              <a:noFill/>
              <a:miter lim="800000"/>
              <a:headEnd/>
              <a:tailEnd/>
            </a:ln>
            <a:effectLst/>
          </p:spPr>
          <p:txBody>
            <a:bodyPr wrap="none" anchor="ctr">
              <a:spAutoFit/>
            </a:bodyPr>
            <a:lstStyle/>
            <a:p>
              <a:r>
                <a:rPr lang="en-GB" i="1">
                  <a:solidFill>
                    <a:srgbClr val="FF3300"/>
                  </a:solidFill>
                </a:rPr>
                <a:t>H</a:t>
              </a:r>
              <a:r>
                <a:rPr lang="en-GB" i="1" baseline="-25000">
                  <a:solidFill>
                    <a:srgbClr val="FF3300"/>
                  </a:solidFill>
                </a:rPr>
                <a:t>y</a:t>
              </a:r>
              <a:endParaRPr lang="en-GB">
                <a:solidFill>
                  <a:srgbClr val="FF3300"/>
                </a:solidFill>
              </a:endParaRPr>
            </a:p>
          </p:txBody>
        </p:sp>
        <p:sp>
          <p:nvSpPr>
            <p:cNvPr id="136722" name="Text Box 530"/>
            <p:cNvSpPr txBox="1">
              <a:spLocks noChangeArrowheads="1"/>
            </p:cNvSpPr>
            <p:nvPr/>
          </p:nvSpPr>
          <p:spPr bwMode="auto">
            <a:xfrm>
              <a:off x="142" y="2768"/>
              <a:ext cx="290" cy="288"/>
            </a:xfrm>
            <a:prstGeom prst="rect">
              <a:avLst/>
            </a:prstGeom>
            <a:noFill/>
            <a:ln w="9525">
              <a:noFill/>
              <a:miter lim="800000"/>
              <a:headEnd/>
              <a:tailEnd/>
            </a:ln>
            <a:effectLst/>
          </p:spPr>
          <p:txBody>
            <a:bodyPr wrap="none" anchor="ctr">
              <a:spAutoFit/>
            </a:bodyPr>
            <a:lstStyle/>
            <a:p>
              <a:r>
                <a:rPr lang="en-GB" i="1">
                  <a:solidFill>
                    <a:schemeClr val="accent2"/>
                  </a:solidFill>
                </a:rPr>
                <a:t>E</a:t>
              </a:r>
              <a:r>
                <a:rPr lang="en-GB" i="1" baseline="-25000">
                  <a:solidFill>
                    <a:schemeClr val="accent2"/>
                  </a:solidFill>
                </a:rPr>
                <a:t>x</a:t>
              </a:r>
              <a:endParaRPr lang="en-GB">
                <a:solidFill>
                  <a:schemeClr val="accent2"/>
                </a:solidFill>
              </a:endParaRPr>
            </a:p>
          </p:txBody>
        </p:sp>
        <p:sp>
          <p:nvSpPr>
            <p:cNvPr id="136723" name="Line 531"/>
            <p:cNvSpPr>
              <a:spLocks noChangeShapeType="1"/>
            </p:cNvSpPr>
            <p:nvPr/>
          </p:nvSpPr>
          <p:spPr bwMode="auto">
            <a:xfrm flipH="1" flipV="1">
              <a:off x="3928" y="2782"/>
              <a:ext cx="215" cy="6"/>
            </a:xfrm>
            <a:prstGeom prst="line">
              <a:avLst/>
            </a:prstGeom>
            <a:noFill/>
            <a:ln w="9525">
              <a:solidFill>
                <a:schemeClr val="tx1"/>
              </a:solidFill>
              <a:round/>
              <a:headEnd type="stealth" w="med" len="med"/>
              <a:tailEnd/>
            </a:ln>
            <a:effectLst/>
          </p:spPr>
          <p:txBody>
            <a:bodyPr wrap="none" anchor="ctr"/>
            <a:lstStyle/>
            <a:p>
              <a:endParaRPr lang="en-US"/>
            </a:p>
          </p:txBody>
        </p:sp>
        <p:sp>
          <p:nvSpPr>
            <p:cNvPr id="136724" name="Line 532"/>
            <p:cNvSpPr>
              <a:spLocks noChangeShapeType="1"/>
            </p:cNvSpPr>
            <p:nvPr/>
          </p:nvSpPr>
          <p:spPr bwMode="auto">
            <a:xfrm flipH="1" flipV="1">
              <a:off x="4240" y="2784"/>
              <a:ext cx="215" cy="0"/>
            </a:xfrm>
            <a:prstGeom prst="line">
              <a:avLst/>
            </a:prstGeom>
            <a:noFill/>
            <a:ln w="9525">
              <a:solidFill>
                <a:schemeClr val="tx1"/>
              </a:solidFill>
              <a:round/>
              <a:headEnd/>
              <a:tailEnd type="stealth" w="med" len="med"/>
            </a:ln>
            <a:effectLst/>
          </p:spPr>
          <p:txBody>
            <a:bodyPr wrap="none" anchor="ctr"/>
            <a:lstStyle/>
            <a:p>
              <a:endParaRPr lang="en-US"/>
            </a:p>
          </p:txBody>
        </p:sp>
        <p:sp>
          <p:nvSpPr>
            <p:cNvPr id="136725" name="Text Box 533"/>
            <p:cNvSpPr txBox="1">
              <a:spLocks noChangeArrowheads="1"/>
            </p:cNvSpPr>
            <p:nvPr/>
          </p:nvSpPr>
          <p:spPr bwMode="auto">
            <a:xfrm>
              <a:off x="4070" y="2487"/>
              <a:ext cx="297" cy="288"/>
            </a:xfrm>
            <a:prstGeom prst="rect">
              <a:avLst/>
            </a:prstGeom>
            <a:noFill/>
            <a:ln w="9525">
              <a:noFill/>
              <a:miter lim="800000"/>
              <a:headEnd/>
              <a:tailEnd/>
            </a:ln>
            <a:effectLst/>
          </p:spPr>
          <p:txBody>
            <a:bodyPr wrap="none" anchor="ctr">
              <a:spAutoFit/>
            </a:bodyPr>
            <a:lstStyle/>
            <a:p>
              <a:r>
                <a:rPr lang="en-GB" i="1"/>
                <a:t>dx</a:t>
              </a:r>
            </a:p>
          </p:txBody>
        </p:sp>
        <p:sp>
          <p:nvSpPr>
            <p:cNvPr id="136726" name="Freeform 534"/>
            <p:cNvSpPr>
              <a:spLocks/>
            </p:cNvSpPr>
            <p:nvPr/>
          </p:nvSpPr>
          <p:spPr bwMode="auto">
            <a:xfrm>
              <a:off x="4056" y="3285"/>
              <a:ext cx="792" cy="731"/>
            </a:xfrm>
            <a:custGeom>
              <a:avLst/>
              <a:gdLst/>
              <a:ahLst/>
              <a:cxnLst>
                <a:cxn ang="0">
                  <a:pos x="0" y="83"/>
                </a:cxn>
                <a:cxn ang="0">
                  <a:pos x="256" y="91"/>
                </a:cxn>
                <a:cxn ang="0">
                  <a:pos x="592" y="627"/>
                </a:cxn>
                <a:cxn ang="0">
                  <a:pos x="792" y="715"/>
                </a:cxn>
              </a:cxnLst>
              <a:rect l="0" t="0" r="r" b="b"/>
              <a:pathLst>
                <a:path w="792" h="731">
                  <a:moveTo>
                    <a:pt x="0" y="83"/>
                  </a:moveTo>
                  <a:cubicBezTo>
                    <a:pt x="78" y="41"/>
                    <a:pt x="157" y="0"/>
                    <a:pt x="256" y="91"/>
                  </a:cubicBezTo>
                  <a:cubicBezTo>
                    <a:pt x="355" y="182"/>
                    <a:pt x="503" y="523"/>
                    <a:pt x="592" y="627"/>
                  </a:cubicBezTo>
                  <a:cubicBezTo>
                    <a:pt x="681" y="731"/>
                    <a:pt x="736" y="723"/>
                    <a:pt x="792" y="715"/>
                  </a:cubicBezTo>
                </a:path>
              </a:pathLst>
            </a:custGeom>
            <a:noFill/>
            <a:ln w="9525" cap="flat" cmpd="sng">
              <a:solidFill>
                <a:schemeClr val="tx1"/>
              </a:solidFill>
              <a:prstDash val="solid"/>
              <a:round/>
              <a:headEnd type="oval" w="lg" len="lg"/>
              <a:tailEnd type="none" w="med" len="med"/>
            </a:ln>
            <a:effectLst/>
          </p:spPr>
          <p:txBody>
            <a:bodyPr wrap="none" anchor="ctr"/>
            <a:lstStyle/>
            <a:p>
              <a:endParaRPr lang="en-US"/>
            </a:p>
          </p:txBody>
        </p:sp>
        <p:sp>
          <p:nvSpPr>
            <p:cNvPr id="136727" name="Text Box 535"/>
            <p:cNvSpPr txBox="1">
              <a:spLocks noChangeArrowheads="1"/>
            </p:cNvSpPr>
            <p:nvPr/>
          </p:nvSpPr>
          <p:spPr bwMode="auto">
            <a:xfrm>
              <a:off x="4823" y="3864"/>
              <a:ext cx="654" cy="288"/>
            </a:xfrm>
            <a:prstGeom prst="rect">
              <a:avLst/>
            </a:prstGeom>
            <a:noFill/>
            <a:ln w="9525">
              <a:noFill/>
              <a:miter lim="800000"/>
              <a:headEnd/>
              <a:tailEnd/>
            </a:ln>
            <a:effectLst/>
          </p:spPr>
          <p:txBody>
            <a:bodyPr wrap="none" anchor="ctr">
              <a:spAutoFit/>
            </a:bodyPr>
            <a:lstStyle/>
            <a:p>
              <a:r>
                <a:rPr lang="en-GB"/>
                <a:t>Area </a:t>
              </a:r>
              <a:r>
                <a:rPr lang="en-GB" i="1"/>
                <a:t>A</a:t>
              </a:r>
              <a:endParaRPr lang="en-GB"/>
            </a:p>
          </p:txBody>
        </p:sp>
      </p:grpSp>
      <p:graphicFrame>
        <p:nvGraphicFramePr>
          <p:cNvPr id="136728" name="Object 536"/>
          <p:cNvGraphicFramePr>
            <a:graphicFrameLocks noChangeAspect="1"/>
          </p:cNvGraphicFramePr>
          <p:nvPr/>
        </p:nvGraphicFramePr>
        <p:xfrm>
          <a:off x="381000" y="1403350"/>
          <a:ext cx="3894138" cy="407988"/>
        </p:xfrm>
        <a:graphic>
          <a:graphicData uri="http://schemas.openxmlformats.org/presentationml/2006/ole">
            <p:oleObj spid="_x0000_s28674" name="Equation" r:id="rId4" imgW="1803240" imgH="190440" progId="Equation.3">
              <p:embed/>
            </p:oleObj>
          </a:graphicData>
        </a:graphic>
      </p:graphicFrame>
      <p:graphicFrame>
        <p:nvGraphicFramePr>
          <p:cNvPr id="136730" name="Object 538"/>
          <p:cNvGraphicFramePr>
            <a:graphicFrameLocks noChangeAspect="1"/>
          </p:cNvGraphicFramePr>
          <p:nvPr/>
        </p:nvGraphicFramePr>
        <p:xfrm>
          <a:off x="7424738" y="992188"/>
          <a:ext cx="1539875" cy="1676400"/>
        </p:xfrm>
        <a:graphic>
          <a:graphicData uri="http://schemas.openxmlformats.org/presentationml/2006/ole">
            <p:oleObj spid="_x0000_s28675" name="Equation" r:id="rId5" imgW="685800" imgH="749160" progId="Equation.3">
              <p:embed/>
            </p:oleObj>
          </a:graphicData>
        </a:graphic>
      </p:graphicFrame>
      <p:grpSp>
        <p:nvGrpSpPr>
          <p:cNvPr id="136212" name="Group 547"/>
          <p:cNvGrpSpPr>
            <a:grpSpLocks/>
          </p:cNvGrpSpPr>
          <p:nvPr/>
        </p:nvGrpSpPr>
        <p:grpSpPr bwMode="auto">
          <a:xfrm>
            <a:off x="482600" y="1901825"/>
            <a:ext cx="2800350" cy="1335088"/>
            <a:chOff x="304" y="1198"/>
            <a:chExt cx="1764" cy="841"/>
          </a:xfrm>
        </p:grpSpPr>
        <p:sp>
          <p:nvSpPr>
            <p:cNvPr id="136738" name="Rectangle 546"/>
            <p:cNvSpPr>
              <a:spLocks noChangeArrowheads="1"/>
            </p:cNvSpPr>
            <p:nvPr/>
          </p:nvSpPr>
          <p:spPr bwMode="auto">
            <a:xfrm>
              <a:off x="304" y="1788"/>
              <a:ext cx="1063" cy="251"/>
            </a:xfrm>
            <a:prstGeom prst="rect">
              <a:avLst/>
            </a:prstGeom>
            <a:solidFill>
              <a:srgbClr val="CCFFFF"/>
            </a:solidFill>
            <a:ln w="9525">
              <a:noFill/>
              <a:miter lim="800000"/>
              <a:headEnd/>
              <a:tailEnd/>
            </a:ln>
            <a:effectLst/>
          </p:spPr>
          <p:txBody>
            <a:bodyPr wrap="none" anchor="ctr"/>
            <a:lstStyle/>
            <a:p>
              <a:endParaRPr lang="en-US"/>
            </a:p>
          </p:txBody>
        </p:sp>
        <p:graphicFrame>
          <p:nvGraphicFramePr>
            <p:cNvPr id="136733" name="Object 541"/>
            <p:cNvGraphicFramePr>
              <a:graphicFrameLocks noChangeAspect="1"/>
            </p:cNvGraphicFramePr>
            <p:nvPr/>
          </p:nvGraphicFramePr>
          <p:xfrm>
            <a:off x="304" y="1198"/>
            <a:ext cx="1764" cy="796"/>
          </p:xfrm>
          <a:graphic>
            <a:graphicData uri="http://schemas.openxmlformats.org/presentationml/2006/ole">
              <p:oleObj spid="_x0000_s28677" name="Equation" r:id="rId6" imgW="1371600" imgH="622080" progId="Equation.3">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36730"/>
                                        </p:tgtEl>
                                        <p:attrNameLst>
                                          <p:attrName>style.visibility</p:attrName>
                                        </p:attrNameLst>
                                      </p:cBhvr>
                                      <p:to>
                                        <p:strVal val="visible"/>
                                      </p:to>
                                    </p:set>
                                    <p:animEffect transition="in" filter="dissolve">
                                      <p:cBhvr>
                                        <p:cTn id="7" dur="500"/>
                                        <p:tgtEl>
                                          <p:spTgt spid="13673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36212"/>
                                        </p:tgtEl>
                                        <p:attrNameLst>
                                          <p:attrName>style.visibility</p:attrName>
                                        </p:attrNameLst>
                                      </p:cBhvr>
                                      <p:to>
                                        <p:strVal val="visible"/>
                                      </p:to>
                                    </p:set>
                                    <p:animEffect transition="in" filter="dissolve">
                                      <p:cBhvr>
                                        <p:cTn id="12" dur="500"/>
                                        <p:tgtEl>
                                          <p:spTgt spid="1362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7219" name="Rectangle 3"/>
          <p:cNvSpPr>
            <a:spLocks noGrp="1" noChangeArrowheads="1"/>
          </p:cNvSpPr>
          <p:nvPr>
            <p:ph type="body" idx="1"/>
          </p:nvPr>
        </p:nvSpPr>
        <p:spPr>
          <a:xfrm>
            <a:off x="430213" y="2309813"/>
            <a:ext cx="7772400" cy="1841500"/>
          </a:xfrm>
        </p:spPr>
        <p:txBody>
          <a:bodyPr>
            <a:normAutofit/>
          </a:bodyPr>
          <a:lstStyle/>
          <a:p>
            <a:r>
              <a:rPr lang="en-GB" sz="2400" b="1" dirty="0">
                <a:latin typeface="Times New Roman" pitchFamily="18" charset="0"/>
                <a:cs typeface="Times New Roman" pitchFamily="18" charset="0"/>
              </a:rPr>
              <a:t>This is the instantaneous power flow</a:t>
            </a:r>
          </a:p>
          <a:p>
            <a:pPr lvl="1"/>
            <a:r>
              <a:rPr lang="en-GB" sz="2000" b="1" dirty="0">
                <a:latin typeface="Times New Roman" pitchFamily="18" charset="0"/>
                <a:cs typeface="Times New Roman" pitchFamily="18" charset="0"/>
              </a:rPr>
              <a:t>Half is contained in the electric component </a:t>
            </a:r>
          </a:p>
          <a:p>
            <a:pPr lvl="1"/>
            <a:r>
              <a:rPr lang="en-GB" sz="2000" b="1" dirty="0">
                <a:latin typeface="Times New Roman" pitchFamily="18" charset="0"/>
                <a:cs typeface="Times New Roman" pitchFamily="18" charset="0"/>
              </a:rPr>
              <a:t>Half is contained in the magnetic component</a:t>
            </a:r>
          </a:p>
          <a:p>
            <a:pPr>
              <a:buNone/>
            </a:pPr>
            <a:endParaRPr lang="en-GB" sz="2400" b="1" dirty="0">
              <a:latin typeface="Times New Roman" pitchFamily="18" charset="0"/>
              <a:cs typeface="Times New Roman" pitchFamily="18" charset="0"/>
            </a:endParaRPr>
          </a:p>
        </p:txBody>
      </p:sp>
      <p:graphicFrame>
        <p:nvGraphicFramePr>
          <p:cNvPr id="137220" name="Object 4"/>
          <p:cNvGraphicFramePr>
            <a:graphicFrameLocks noChangeAspect="1"/>
          </p:cNvGraphicFramePr>
          <p:nvPr/>
        </p:nvGraphicFramePr>
        <p:xfrm>
          <a:off x="1651000" y="1433513"/>
          <a:ext cx="5087938" cy="876300"/>
        </p:xfrm>
        <a:graphic>
          <a:graphicData uri="http://schemas.openxmlformats.org/presentationml/2006/ole">
            <p:oleObj spid="_x0000_s29698" name="Equation" r:id="rId3" imgW="2425680" imgH="419040" progId="Equation.3">
              <p:embed/>
            </p:oleObj>
          </a:graphicData>
        </a:graphic>
      </p:graphicFrame>
      <p:graphicFrame>
        <p:nvGraphicFramePr>
          <p:cNvPr id="137221" name="Object 5"/>
          <p:cNvGraphicFramePr>
            <a:graphicFrameLocks noChangeAspect="1"/>
          </p:cNvGraphicFramePr>
          <p:nvPr/>
        </p:nvGraphicFramePr>
        <p:xfrm>
          <a:off x="2909888" y="990600"/>
          <a:ext cx="1555750" cy="387350"/>
        </p:xfrm>
        <a:graphic>
          <a:graphicData uri="http://schemas.openxmlformats.org/presentationml/2006/ole">
            <p:oleObj spid="_x0000_s29699" name="Equation" r:id="rId4" imgW="761760" imgH="190440" progId="Equation.3">
              <p:embed/>
            </p:oleObj>
          </a:graphicData>
        </a:graphic>
      </p:graphicFrame>
      <p:sp>
        <p:nvSpPr>
          <p:cNvPr id="137222" name="Rectangle 6"/>
          <p:cNvSpPr>
            <a:spLocks noGrp="1" noChangeArrowheads="1"/>
          </p:cNvSpPr>
          <p:nvPr>
            <p:ph type="title"/>
          </p:nvPr>
        </p:nvSpPr>
        <p:spPr>
          <a:xfrm>
            <a:off x="0" y="457200"/>
            <a:ext cx="7975600" cy="533400"/>
          </a:xfrm>
          <a:noFill/>
          <a:ln/>
        </p:spPr>
        <p:txBody>
          <a:bodyPr/>
          <a:lstStyle/>
          <a:p>
            <a:r>
              <a:rPr lang="en-GB" sz="2800" b="1" dirty="0">
                <a:solidFill>
                  <a:srgbClr val="FF0000"/>
                </a:solidFill>
                <a:latin typeface="Times New Roman" pitchFamily="18" charset="0"/>
                <a:cs typeface="Times New Roman" pitchFamily="18" charset="0"/>
              </a:rPr>
              <a:t>Power flow of EM radiation cont.</a:t>
            </a:r>
          </a:p>
        </p:txBody>
      </p:sp>
      <p:sp>
        <p:nvSpPr>
          <p:cNvPr id="137224" name="Rectangle 8"/>
          <p:cNvSpPr>
            <a:spLocks noChangeArrowheads="1"/>
          </p:cNvSpPr>
          <p:nvPr/>
        </p:nvSpPr>
        <p:spPr bwMode="auto">
          <a:xfrm>
            <a:off x="0" y="3810000"/>
            <a:ext cx="7772400" cy="331787"/>
          </a:xfrm>
          <a:prstGeom prst="rect">
            <a:avLst/>
          </a:prstGeom>
          <a:noFill/>
          <a:ln w="9525">
            <a:noFill/>
            <a:miter lim="800000"/>
            <a:headEnd/>
            <a:tailEnd/>
          </a:ln>
          <a:effectLst/>
        </p:spPr>
        <p:txBody>
          <a:bodyPr/>
          <a:lstStyle/>
          <a:p>
            <a:pPr marL="342900" indent="-342900" algn="l">
              <a:spcBef>
                <a:spcPct val="20000"/>
              </a:spcBef>
              <a:buFontTx/>
              <a:buChar char="•"/>
            </a:pPr>
            <a:r>
              <a:rPr lang="en-GB" sz="2400" b="1" dirty="0">
                <a:latin typeface="Times New Roman" pitchFamily="18" charset="0"/>
                <a:cs typeface="Times New Roman" pitchFamily="18" charset="0"/>
              </a:rPr>
              <a:t>S is the </a:t>
            </a:r>
            <a:r>
              <a:rPr lang="en-GB" sz="2400" b="1" dirty="0" err="1">
                <a:latin typeface="Times New Roman" pitchFamily="18" charset="0"/>
                <a:cs typeface="Times New Roman" pitchFamily="18" charset="0"/>
              </a:rPr>
              <a:t>Poynting</a:t>
            </a:r>
            <a:r>
              <a:rPr lang="en-GB" sz="2400" b="1" dirty="0">
                <a:latin typeface="Times New Roman" pitchFamily="18" charset="0"/>
                <a:cs typeface="Times New Roman" pitchFamily="18" charset="0"/>
              </a:rPr>
              <a:t> vector and indicates the direction and magnitude of power flow in the EM field.</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7219">
                                            <p:txEl>
                                              <p:pRg st="0" end="0"/>
                                            </p:txEl>
                                          </p:spTgt>
                                        </p:tgtEl>
                                        <p:attrNameLst>
                                          <p:attrName>style.visibility</p:attrName>
                                        </p:attrNameLst>
                                      </p:cBhvr>
                                      <p:to>
                                        <p:strVal val="visible"/>
                                      </p:to>
                                    </p:set>
                                    <p:animEffect transition="in" filter="dissolve">
                                      <p:cBhvr>
                                        <p:cTn id="7" dur="500"/>
                                        <p:tgtEl>
                                          <p:spTgt spid="137219">
                                            <p:txEl>
                                              <p:pRg st="0" end="0"/>
                                            </p:txEl>
                                          </p:spTgt>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37219">
                                            <p:txEl>
                                              <p:pRg st="1" end="1"/>
                                            </p:txEl>
                                          </p:spTgt>
                                        </p:tgtEl>
                                        <p:attrNameLst>
                                          <p:attrName>style.visibility</p:attrName>
                                        </p:attrNameLst>
                                      </p:cBhvr>
                                      <p:to>
                                        <p:strVal val="visible"/>
                                      </p:to>
                                    </p:set>
                                    <p:animEffect transition="in" filter="dissolve">
                                      <p:cBhvr>
                                        <p:cTn id="10" dur="500"/>
                                        <p:tgtEl>
                                          <p:spTgt spid="137219">
                                            <p:txEl>
                                              <p:pRg st="1" end="1"/>
                                            </p:txEl>
                                          </p:spTgt>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137219">
                                            <p:txEl>
                                              <p:pRg st="2" end="2"/>
                                            </p:txEl>
                                          </p:spTgt>
                                        </p:tgtEl>
                                        <p:attrNameLst>
                                          <p:attrName>style.visibility</p:attrName>
                                        </p:attrNameLst>
                                      </p:cBhvr>
                                      <p:to>
                                        <p:strVal val="visible"/>
                                      </p:to>
                                    </p:set>
                                    <p:animEffect transition="in" filter="dissolve">
                                      <p:cBhvr>
                                        <p:cTn id="13" dur="500"/>
                                        <p:tgtEl>
                                          <p:spTgt spid="137219">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137224"/>
                                        </p:tgtEl>
                                        <p:attrNameLst>
                                          <p:attrName>style.visibility</p:attrName>
                                        </p:attrNameLst>
                                      </p:cBhvr>
                                      <p:to>
                                        <p:strVal val="visible"/>
                                      </p:to>
                                    </p:set>
                                    <p:animEffect transition="in" filter="dissolve">
                                      <p:cBhvr>
                                        <p:cTn id="18" dur="500"/>
                                        <p:tgtEl>
                                          <p:spTgt spid="137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19" grpId="0" build="p" autoUpdateAnimBg="0"/>
      <p:bldP spid="137224"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p:spPr>
        <p:txBody>
          <a:bodyPr>
            <a:normAutofit/>
          </a:bodyPr>
          <a:lstStyle/>
          <a:p>
            <a:r>
              <a:rPr lang="en-US" b="1" dirty="0" smtClean="0">
                <a:latin typeface="Times New Roman" pitchFamily="18" charset="0"/>
                <a:cs typeface="Times New Roman" pitchFamily="18" charset="0"/>
              </a:rPr>
              <a:t>Q1/ The wavelength of the red light from a helium-neon laser is 633 nm in air but 474nm in the aqueous humor inside your eyeball. Calculate the index of refraction of aqueous humor and the speed frequency of the light in it.</a:t>
            </a:r>
          </a:p>
          <a:p>
            <a:pPr>
              <a:buNone/>
            </a:pPr>
            <a:endParaRPr lang="en-US" b="1" dirty="0" smtClean="0">
              <a:latin typeface="Times New Roman" pitchFamily="18" charset="0"/>
              <a:cs typeface="Times New Roman" pitchFamily="18" charset="0"/>
            </a:endParaRPr>
          </a:p>
          <a:p>
            <a:r>
              <a:rPr lang="en-US" b="1" dirty="0" smtClean="0">
                <a:latin typeface="Times New Roman" pitchFamily="18" charset="0"/>
                <a:cs typeface="Times New Roman" pitchFamily="18" charset="0"/>
              </a:rPr>
              <a:t>Q2/  Defined the Ionizing Radiation and what are the types of Ionizing Radiation?</a:t>
            </a:r>
          </a:p>
          <a:p>
            <a:pPr>
              <a:buNone/>
            </a:pPr>
            <a:endParaRPr lang="en-US" b="1" dirty="0" smtClean="0">
              <a:latin typeface="Times New Roman" pitchFamily="18" charset="0"/>
              <a:cs typeface="Times New Roman" pitchFamily="18" charset="0"/>
            </a:endParaRPr>
          </a:p>
          <a:p>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a:xfrm>
            <a:off x="266700" y="431800"/>
            <a:ext cx="8191500" cy="520700"/>
          </a:xfrm>
        </p:spPr>
        <p:txBody>
          <a:bodyPr>
            <a:normAutofit fontScale="90000"/>
          </a:bodyPr>
          <a:lstStyle/>
          <a:p>
            <a:r>
              <a:rPr lang="en-GB" sz="4000" b="1" dirty="0">
                <a:solidFill>
                  <a:srgbClr val="FF0000"/>
                </a:solidFill>
                <a:latin typeface="Times New Roman" pitchFamily="18" charset="0"/>
                <a:cs typeface="Times New Roman" pitchFamily="18" charset="0"/>
              </a:rPr>
              <a:t>Example problem</a:t>
            </a:r>
          </a:p>
        </p:txBody>
      </p:sp>
      <p:sp>
        <p:nvSpPr>
          <p:cNvPr id="139267" name="Rectangle 3"/>
          <p:cNvSpPr>
            <a:spLocks noGrp="1" noChangeArrowheads="1"/>
          </p:cNvSpPr>
          <p:nvPr>
            <p:ph type="body" idx="1"/>
          </p:nvPr>
        </p:nvSpPr>
        <p:spPr>
          <a:xfrm>
            <a:off x="266700" y="1130300"/>
            <a:ext cx="8597900" cy="2019300"/>
          </a:xfrm>
        </p:spPr>
        <p:txBody>
          <a:bodyPr/>
          <a:lstStyle/>
          <a:p>
            <a:r>
              <a:rPr lang="en-GB" sz="2400" b="1" dirty="0">
                <a:latin typeface="Times New Roman" pitchFamily="18" charset="0"/>
                <a:cs typeface="Times New Roman" pitchFamily="18" charset="0"/>
              </a:rPr>
              <a:t>The door of a microwave oven is left open</a:t>
            </a:r>
          </a:p>
          <a:p>
            <a:pPr lvl="1"/>
            <a:r>
              <a:rPr lang="en-GB" sz="2000" b="1" dirty="0">
                <a:latin typeface="Times New Roman" pitchFamily="18" charset="0"/>
                <a:cs typeface="Times New Roman" pitchFamily="18" charset="0"/>
              </a:rPr>
              <a:t>estimate the peak </a:t>
            </a:r>
            <a:r>
              <a:rPr lang="en-GB" sz="2000" b="1" i="1" dirty="0">
                <a:latin typeface="Times New Roman" pitchFamily="18" charset="0"/>
                <a:cs typeface="Times New Roman" pitchFamily="18" charset="0"/>
              </a:rPr>
              <a:t>E</a:t>
            </a:r>
            <a:r>
              <a:rPr lang="en-GB" sz="2000" b="1" dirty="0">
                <a:latin typeface="Times New Roman" pitchFamily="18" charset="0"/>
                <a:cs typeface="Times New Roman" pitchFamily="18" charset="0"/>
              </a:rPr>
              <a:t> and </a:t>
            </a:r>
            <a:r>
              <a:rPr lang="en-GB" sz="2000" b="1" i="1" dirty="0">
                <a:latin typeface="Times New Roman" pitchFamily="18" charset="0"/>
                <a:cs typeface="Times New Roman" pitchFamily="18" charset="0"/>
              </a:rPr>
              <a:t>H</a:t>
            </a:r>
            <a:r>
              <a:rPr lang="en-GB" sz="2000" b="1" dirty="0">
                <a:latin typeface="Times New Roman" pitchFamily="18" charset="0"/>
                <a:cs typeface="Times New Roman" pitchFamily="18" charset="0"/>
              </a:rPr>
              <a:t> strengths in the aperture of the door. </a:t>
            </a:r>
          </a:p>
          <a:p>
            <a:pPr lvl="1"/>
            <a:r>
              <a:rPr lang="en-GB" sz="2000" b="1" dirty="0">
                <a:latin typeface="Times New Roman" pitchFamily="18" charset="0"/>
                <a:cs typeface="Times New Roman" pitchFamily="18" charset="0"/>
              </a:rPr>
              <a:t>Which plane contains both E and H vectors ?</a:t>
            </a:r>
          </a:p>
          <a:p>
            <a:pPr lvl="1"/>
            <a:r>
              <a:rPr lang="en-GB" sz="2000" b="1" dirty="0">
                <a:latin typeface="Times New Roman" pitchFamily="18" charset="0"/>
                <a:cs typeface="Times New Roman" pitchFamily="18" charset="0"/>
              </a:rPr>
              <a:t>What parameters and </a:t>
            </a:r>
            <a:br>
              <a:rPr lang="en-GB" sz="2000" b="1" dirty="0">
                <a:latin typeface="Times New Roman" pitchFamily="18" charset="0"/>
                <a:cs typeface="Times New Roman" pitchFamily="18" charset="0"/>
              </a:rPr>
            </a:br>
            <a:r>
              <a:rPr lang="en-GB" sz="2000" b="1" dirty="0">
                <a:latin typeface="Times New Roman" pitchFamily="18" charset="0"/>
                <a:cs typeface="Times New Roman" pitchFamily="18" charset="0"/>
              </a:rPr>
              <a:t>equations are required?</a:t>
            </a:r>
          </a:p>
          <a:p>
            <a:endParaRPr lang="en-GB" sz="2400" dirty="0"/>
          </a:p>
          <a:p>
            <a:pPr lvl="1"/>
            <a:endParaRPr lang="en-GB" sz="2000" dirty="0"/>
          </a:p>
          <a:p>
            <a:endParaRPr lang="en-GB" sz="2400" dirty="0"/>
          </a:p>
        </p:txBody>
      </p:sp>
      <p:grpSp>
        <p:nvGrpSpPr>
          <p:cNvPr id="2" name="Group 6"/>
          <p:cNvGrpSpPr>
            <a:grpSpLocks/>
          </p:cNvGrpSpPr>
          <p:nvPr/>
        </p:nvGrpSpPr>
        <p:grpSpPr bwMode="auto">
          <a:xfrm>
            <a:off x="5791200" y="3810000"/>
            <a:ext cx="2159000" cy="1498600"/>
            <a:chOff x="2992" y="2392"/>
            <a:chExt cx="1360" cy="944"/>
          </a:xfrm>
        </p:grpSpPr>
        <p:sp>
          <p:nvSpPr>
            <p:cNvPr id="139268" name="Rectangle 4"/>
            <p:cNvSpPr>
              <a:spLocks noChangeArrowheads="1"/>
            </p:cNvSpPr>
            <p:nvPr/>
          </p:nvSpPr>
          <p:spPr bwMode="auto">
            <a:xfrm>
              <a:off x="2992" y="2392"/>
              <a:ext cx="1360" cy="944"/>
            </a:xfrm>
            <a:prstGeom prst="rect">
              <a:avLst/>
            </a:prstGeom>
            <a:solidFill>
              <a:schemeClr val="folHlink"/>
            </a:solidFill>
            <a:ln w="9525">
              <a:miter lim="800000"/>
              <a:headEnd/>
              <a:tailEnd/>
            </a:ln>
            <a:effectLst/>
            <a:scene3d>
              <a:camera prst="legacyObliqueTopRight"/>
              <a:lightRig rig="legacyFlat4" dir="b"/>
            </a:scene3d>
            <a:sp3d extrusionH="1801800" prstMaterial="legacyMatte">
              <a:bevelT w="13500" h="13500" prst="angle"/>
              <a:bevelB w="13500" h="13500" prst="angle"/>
              <a:extrusionClr>
                <a:schemeClr val="bg2"/>
              </a:extrusionClr>
            </a:sp3d>
          </p:spPr>
          <p:txBody>
            <a:bodyPr wrap="none" anchor="ctr">
              <a:flatTx/>
            </a:bodyPr>
            <a:lstStyle/>
            <a:p>
              <a:endParaRPr lang="en-US"/>
            </a:p>
          </p:txBody>
        </p:sp>
        <p:sp>
          <p:nvSpPr>
            <p:cNvPr id="139269" name="Rectangle 5"/>
            <p:cNvSpPr>
              <a:spLocks noChangeArrowheads="1"/>
            </p:cNvSpPr>
            <p:nvPr/>
          </p:nvSpPr>
          <p:spPr bwMode="auto">
            <a:xfrm>
              <a:off x="3088" y="2568"/>
              <a:ext cx="1104" cy="648"/>
            </a:xfrm>
            <a:prstGeom prst="rect">
              <a:avLst/>
            </a:prstGeom>
            <a:solidFill>
              <a:schemeClr val="tx2"/>
            </a:solidFill>
            <a:ln w="9525">
              <a:solidFill>
                <a:schemeClr val="tx1"/>
              </a:solidFill>
              <a:miter lim="800000"/>
              <a:headEnd/>
              <a:tailEnd/>
            </a:ln>
            <a:effectLst/>
          </p:spPr>
          <p:txBody>
            <a:bodyPr wrap="none" anchor="ctr"/>
            <a:lstStyle/>
            <a:p>
              <a:endParaRPr lang="en-US"/>
            </a:p>
          </p:txBody>
        </p:sp>
      </p:grpSp>
      <p:sp>
        <p:nvSpPr>
          <p:cNvPr id="139271" name="AutoShape 7"/>
          <p:cNvSpPr>
            <a:spLocks noChangeArrowheads="1"/>
          </p:cNvSpPr>
          <p:nvPr/>
        </p:nvSpPr>
        <p:spPr bwMode="auto">
          <a:xfrm rot="10396980">
            <a:off x="5511800" y="4432300"/>
            <a:ext cx="660400" cy="4953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3300"/>
          </a:solidFill>
          <a:ln w="9525">
            <a:solidFill>
              <a:schemeClr val="bg2"/>
            </a:solidFill>
            <a:miter lim="800000"/>
            <a:headEnd/>
            <a:tailEnd/>
          </a:ln>
          <a:effectLst/>
        </p:spPr>
        <p:txBody>
          <a:bodyPr wrap="none" anchor="ctr"/>
          <a:lstStyle/>
          <a:p>
            <a:endParaRPr lang="en-US"/>
          </a:p>
        </p:txBody>
      </p:sp>
      <p:sp>
        <p:nvSpPr>
          <p:cNvPr id="139273" name="AutoShape 9"/>
          <p:cNvSpPr>
            <a:spLocks noChangeArrowheads="1"/>
          </p:cNvSpPr>
          <p:nvPr/>
        </p:nvSpPr>
        <p:spPr bwMode="auto">
          <a:xfrm rot="7779083">
            <a:off x="5816600" y="4737100"/>
            <a:ext cx="660400" cy="4953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3300"/>
          </a:solidFill>
          <a:ln w="9525">
            <a:solidFill>
              <a:schemeClr val="bg2"/>
            </a:solidFill>
            <a:miter lim="800000"/>
            <a:headEnd/>
            <a:tailEnd/>
          </a:ln>
          <a:effectLst/>
        </p:spPr>
        <p:txBody>
          <a:bodyPr wrap="none" anchor="ctr"/>
          <a:lstStyle/>
          <a:p>
            <a:endParaRPr lang="en-US"/>
          </a:p>
        </p:txBody>
      </p:sp>
      <p:sp>
        <p:nvSpPr>
          <p:cNvPr id="139274" name="AutoShape 10"/>
          <p:cNvSpPr>
            <a:spLocks noChangeArrowheads="1"/>
          </p:cNvSpPr>
          <p:nvPr/>
        </p:nvSpPr>
        <p:spPr bwMode="auto">
          <a:xfrm rot="5802673">
            <a:off x="6381750" y="5010150"/>
            <a:ext cx="660400" cy="4953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3300"/>
          </a:solidFill>
          <a:ln w="9525">
            <a:solidFill>
              <a:schemeClr val="bg2"/>
            </a:solidFill>
            <a:miter lim="800000"/>
            <a:headEnd/>
            <a:tailEnd/>
          </a:ln>
          <a:effectLst/>
        </p:spPr>
        <p:txBody>
          <a:bodyPr wrap="none" anchor="ctr"/>
          <a:lstStyle/>
          <a:p>
            <a:endParaRPr lang="en-US"/>
          </a:p>
        </p:txBody>
      </p:sp>
      <p:sp>
        <p:nvSpPr>
          <p:cNvPr id="139275" name="AutoShape 11"/>
          <p:cNvSpPr>
            <a:spLocks noChangeArrowheads="1"/>
          </p:cNvSpPr>
          <p:nvPr/>
        </p:nvSpPr>
        <p:spPr bwMode="auto">
          <a:xfrm rot="4836036">
            <a:off x="6877050" y="5010150"/>
            <a:ext cx="660400" cy="4953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3300"/>
          </a:solidFill>
          <a:ln w="9525">
            <a:solidFill>
              <a:schemeClr val="bg2"/>
            </a:solidFill>
            <a:miter lim="800000"/>
            <a:headEnd/>
            <a:tailEnd/>
          </a:ln>
          <a:effectLst/>
        </p:spPr>
        <p:txBody>
          <a:bodyPr wrap="none" anchor="ctr"/>
          <a:lstStyle/>
          <a:p>
            <a:endParaRPr lang="en-US"/>
          </a:p>
        </p:txBody>
      </p:sp>
      <p:sp>
        <p:nvSpPr>
          <p:cNvPr id="139276" name="AutoShape 12"/>
          <p:cNvSpPr>
            <a:spLocks noChangeArrowheads="1"/>
          </p:cNvSpPr>
          <p:nvPr/>
        </p:nvSpPr>
        <p:spPr bwMode="auto">
          <a:xfrm rot="2791216">
            <a:off x="7372350" y="4730750"/>
            <a:ext cx="660400" cy="495300"/>
          </a:xfrm>
          <a:custGeom>
            <a:avLst/>
            <a:gdLst>
              <a:gd name="G0" fmla="+- 16200 0 0"/>
              <a:gd name="G1" fmla="+- 5400 0 0"/>
              <a:gd name="G2" fmla="+- 21600 0 5400"/>
              <a:gd name="G3" fmla="+- 10800 0 5400"/>
              <a:gd name="G4" fmla="+- 21600 0 16200"/>
              <a:gd name="G5" fmla="*/ G4 G3 10800"/>
              <a:gd name="G6" fmla="+- 21600 0 G5"/>
              <a:gd name="T0" fmla="*/ 16200 w 21600"/>
              <a:gd name="T1" fmla="*/ 0 h 21600"/>
              <a:gd name="T2" fmla="*/ 0 w 21600"/>
              <a:gd name="T3" fmla="*/ 10800 h 21600"/>
              <a:gd name="T4" fmla="*/ 16200 w 21600"/>
              <a:gd name="T5" fmla="*/ 21600 h 21600"/>
              <a:gd name="T6" fmla="*/ 21600 w 21600"/>
              <a:gd name="T7" fmla="*/ 10800 h 21600"/>
              <a:gd name="T8" fmla="*/ 17694720 60000 65536"/>
              <a:gd name="T9" fmla="*/ 11796480 60000 65536"/>
              <a:gd name="T10" fmla="*/ 5898240 60000 65536"/>
              <a:gd name="T11" fmla="*/ 0 60000 65536"/>
              <a:gd name="T12" fmla="*/ 3375 w 21600"/>
              <a:gd name="T13" fmla="*/ G1 h 21600"/>
              <a:gd name="T14" fmla="*/ G6 w 21600"/>
              <a:gd name="T15" fmla="*/ G2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rgbClr val="FF3300"/>
          </a:solidFill>
          <a:ln w="9525">
            <a:solidFill>
              <a:schemeClr val="bg2"/>
            </a:solidFill>
            <a:miter lim="800000"/>
            <a:headEnd/>
            <a:tailEnd/>
          </a:ln>
          <a:effectLst/>
        </p:spPr>
        <p:txBody>
          <a:bodyPr wrap="none" anchor="ctr"/>
          <a:lstStyle/>
          <a:p>
            <a:endParaRPr lang="en-US"/>
          </a:p>
        </p:txBody>
      </p:sp>
      <p:graphicFrame>
        <p:nvGraphicFramePr>
          <p:cNvPr id="139277" name="Object 13"/>
          <p:cNvGraphicFramePr>
            <a:graphicFrameLocks noChangeAspect="1"/>
          </p:cNvGraphicFramePr>
          <p:nvPr/>
        </p:nvGraphicFramePr>
        <p:xfrm>
          <a:off x="1154113" y="4432300"/>
          <a:ext cx="2609850" cy="846138"/>
        </p:xfrm>
        <a:graphic>
          <a:graphicData uri="http://schemas.openxmlformats.org/presentationml/2006/ole">
            <p:oleObj spid="_x0000_s30722" name="Equation" r:id="rId3" imgW="1244520" imgH="406080" progId="Equation.3">
              <p:embed/>
            </p:oleObj>
          </a:graphicData>
        </a:graphic>
      </p:graphicFrame>
      <p:sp>
        <p:nvSpPr>
          <p:cNvPr id="139281" name="Rectangle 17"/>
          <p:cNvSpPr>
            <a:spLocks noChangeArrowheads="1"/>
          </p:cNvSpPr>
          <p:nvPr/>
        </p:nvSpPr>
        <p:spPr bwMode="auto">
          <a:xfrm>
            <a:off x="139700" y="2927350"/>
            <a:ext cx="8597900" cy="1504950"/>
          </a:xfrm>
          <a:prstGeom prst="rect">
            <a:avLst/>
          </a:prstGeom>
          <a:noFill/>
          <a:ln w="9525">
            <a:noFill/>
            <a:miter lim="800000"/>
            <a:headEnd/>
            <a:tailEnd/>
          </a:ln>
          <a:effectLst/>
        </p:spPr>
        <p:txBody>
          <a:bodyPr/>
          <a:lstStyle/>
          <a:p>
            <a:pPr marL="1143000" lvl="2" indent="-228600" algn="l">
              <a:spcBef>
                <a:spcPct val="20000"/>
              </a:spcBef>
              <a:buFontTx/>
              <a:buChar char="•"/>
            </a:pPr>
            <a:r>
              <a:rPr lang="en-GB" sz="1800" b="1" dirty="0">
                <a:latin typeface="Times New Roman" pitchFamily="18" charset="0"/>
                <a:cs typeface="Times New Roman" pitchFamily="18" charset="0"/>
              </a:rPr>
              <a:t>Power-750 W</a:t>
            </a:r>
          </a:p>
          <a:p>
            <a:pPr marL="1143000" lvl="2" indent="-228600" algn="l">
              <a:spcBef>
                <a:spcPct val="20000"/>
              </a:spcBef>
              <a:buFontTx/>
              <a:buChar char="•"/>
            </a:pPr>
            <a:r>
              <a:rPr lang="en-GB" sz="1800" b="1" dirty="0">
                <a:latin typeface="Times New Roman" pitchFamily="18" charset="0"/>
                <a:cs typeface="Times New Roman" pitchFamily="18" charset="0"/>
              </a:rPr>
              <a:t>Area of aperture - 0.3 x 0.2 m</a:t>
            </a:r>
          </a:p>
          <a:p>
            <a:pPr marL="1143000" lvl="2" indent="-228600" algn="l">
              <a:spcBef>
                <a:spcPct val="20000"/>
              </a:spcBef>
              <a:buFontTx/>
              <a:buChar char="•"/>
            </a:pPr>
            <a:r>
              <a:rPr lang="en-GB" sz="1800" b="1" dirty="0">
                <a:latin typeface="Times New Roman" pitchFamily="18" charset="0"/>
                <a:cs typeface="Times New Roman" pitchFamily="18" charset="0"/>
              </a:rPr>
              <a:t>impedance of free space - 377 W</a:t>
            </a:r>
          </a:p>
          <a:p>
            <a:pPr marL="1143000" lvl="2" indent="-228600" algn="l">
              <a:spcBef>
                <a:spcPct val="20000"/>
              </a:spcBef>
              <a:buFontTx/>
              <a:buChar char="•"/>
            </a:pPr>
            <a:r>
              <a:rPr lang="en-GB" sz="1800" b="1" dirty="0" err="1">
                <a:latin typeface="Times New Roman" pitchFamily="18" charset="0"/>
                <a:cs typeface="Times New Roman" pitchFamily="18" charset="0"/>
              </a:rPr>
              <a:t>Poynting</a:t>
            </a:r>
            <a:r>
              <a:rPr lang="en-GB" sz="1800" b="1" dirty="0">
                <a:latin typeface="Times New Roman" pitchFamily="18" charset="0"/>
                <a:cs typeface="Times New Roman" pitchFamily="18" charset="0"/>
              </a:rPr>
              <a:t> vector: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9281">
                                            <p:txEl>
                                              <p:pRg st="0" end="0"/>
                                            </p:txEl>
                                          </p:spTgt>
                                        </p:tgtEl>
                                        <p:attrNameLst>
                                          <p:attrName>style.visibility</p:attrName>
                                        </p:attrNameLst>
                                      </p:cBhvr>
                                      <p:to>
                                        <p:strVal val="visible"/>
                                      </p:to>
                                    </p:set>
                                    <p:anim calcmode="lin" valueType="num">
                                      <p:cBhvr additive="base">
                                        <p:cTn id="7" dur="500" fill="hold"/>
                                        <p:tgtEl>
                                          <p:spTgt spid="139281">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3928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39281">
                                            <p:txEl>
                                              <p:pRg st="1" end="1"/>
                                            </p:txEl>
                                          </p:spTgt>
                                        </p:tgtEl>
                                        <p:attrNameLst>
                                          <p:attrName>style.visibility</p:attrName>
                                        </p:attrNameLst>
                                      </p:cBhvr>
                                      <p:to>
                                        <p:strVal val="visible"/>
                                      </p:to>
                                    </p:set>
                                    <p:anim calcmode="lin" valueType="num">
                                      <p:cBhvr additive="base">
                                        <p:cTn id="13" dur="500" fill="hold"/>
                                        <p:tgtEl>
                                          <p:spTgt spid="139281">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39281">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39281">
                                            <p:txEl>
                                              <p:pRg st="2" end="2"/>
                                            </p:txEl>
                                          </p:spTgt>
                                        </p:tgtEl>
                                        <p:attrNameLst>
                                          <p:attrName>style.visibility</p:attrName>
                                        </p:attrNameLst>
                                      </p:cBhvr>
                                      <p:to>
                                        <p:strVal val="visible"/>
                                      </p:to>
                                    </p:set>
                                    <p:anim calcmode="lin" valueType="num">
                                      <p:cBhvr additive="base">
                                        <p:cTn id="19" dur="500" fill="hold"/>
                                        <p:tgtEl>
                                          <p:spTgt spid="139281">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39281">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39281">
                                            <p:txEl>
                                              <p:pRg st="3" end="3"/>
                                            </p:txEl>
                                          </p:spTgt>
                                        </p:tgtEl>
                                        <p:attrNameLst>
                                          <p:attrName>style.visibility</p:attrName>
                                        </p:attrNameLst>
                                      </p:cBhvr>
                                      <p:to>
                                        <p:strVal val="visible"/>
                                      </p:to>
                                    </p:set>
                                    <p:anim calcmode="lin" valueType="num">
                                      <p:cBhvr additive="base">
                                        <p:cTn id="25" dur="500" fill="hold"/>
                                        <p:tgtEl>
                                          <p:spTgt spid="139281">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39281">
                                            <p:txEl>
                                              <p:pRg st="3" end="3"/>
                                            </p:txEl>
                                          </p:spTgt>
                                        </p:tgtEl>
                                        <p:attrNameLst>
                                          <p:attrName>ppt_y</p:attrName>
                                        </p:attrNameLst>
                                      </p:cBhvr>
                                      <p:tavLst>
                                        <p:tav tm="0">
                                          <p:val>
                                            <p:strVal val="#ppt_y"/>
                                          </p:val>
                                        </p:tav>
                                        <p:tav tm="100000">
                                          <p:val>
                                            <p:strVal val="#ppt_y"/>
                                          </p:val>
                                        </p:tav>
                                      </p:tavLst>
                                    </p:anim>
                                  </p:childTnLst>
                                </p:cTn>
                              </p:par>
                            </p:childTnLst>
                          </p:cTn>
                        </p:par>
                        <p:par>
                          <p:cTn id="27" fill="hold">
                            <p:stCondLst>
                              <p:cond delay="500"/>
                            </p:stCondLst>
                            <p:childTnLst>
                              <p:par>
                                <p:cTn id="28" presetID="1" presetClass="entr" presetSubtype="0" fill="hold" nodeType="afterEffect">
                                  <p:stCondLst>
                                    <p:cond delay="0"/>
                                  </p:stCondLst>
                                  <p:childTnLst>
                                    <p:set>
                                      <p:cBhvr>
                                        <p:cTn id="29" dur="1" fill="hold">
                                          <p:stCondLst>
                                            <p:cond delay="499"/>
                                          </p:stCondLst>
                                        </p:cTn>
                                        <p:tgtEl>
                                          <p:spTgt spid="1392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281" grpId="0" build="p" bldLvl="3"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a:xfrm>
            <a:off x="685800" y="419100"/>
            <a:ext cx="7772400" cy="723900"/>
          </a:xfrm>
        </p:spPr>
        <p:txBody>
          <a:bodyPr>
            <a:normAutofit fontScale="90000"/>
          </a:bodyPr>
          <a:lstStyle/>
          <a:p>
            <a:r>
              <a:rPr lang="en-GB" b="1" dirty="0">
                <a:solidFill>
                  <a:srgbClr val="FF0000"/>
                </a:solidFill>
                <a:latin typeface="Times New Roman" pitchFamily="18" charset="0"/>
                <a:cs typeface="Times New Roman" pitchFamily="18" charset="0"/>
              </a:rPr>
              <a:t>Solution</a:t>
            </a:r>
          </a:p>
        </p:txBody>
      </p:sp>
      <p:graphicFrame>
        <p:nvGraphicFramePr>
          <p:cNvPr id="141316" name="Object 4"/>
          <p:cNvGraphicFramePr>
            <a:graphicFrameLocks noChangeAspect="1"/>
          </p:cNvGraphicFramePr>
          <p:nvPr/>
        </p:nvGraphicFramePr>
        <p:xfrm>
          <a:off x="2028825" y="1322388"/>
          <a:ext cx="4767263" cy="4068762"/>
        </p:xfrm>
        <a:graphic>
          <a:graphicData uri="http://schemas.openxmlformats.org/presentationml/2006/ole">
            <p:oleObj spid="_x0000_s31746" name="Equation" r:id="rId3" imgW="2273040" imgH="1942920" progId="Equation.3">
              <p:embed/>
            </p:oleObj>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normAutofit fontScale="90000"/>
          </a:bodyPr>
          <a:lstStyle/>
          <a:p>
            <a:pPr eaLnBrk="1" hangingPunct="1"/>
            <a:r>
              <a:rPr lang="en-US" altLang="en-US" sz="3600" b="1" dirty="0" smtClean="0">
                <a:solidFill>
                  <a:srgbClr val="FF0000"/>
                </a:solidFill>
                <a:latin typeface="Times New Roman" pitchFamily="18" charset="0"/>
                <a:cs typeface="Times New Roman" pitchFamily="18" charset="0"/>
              </a:rPr>
              <a:t>Basic Concepts Of Interaction of photons with matter</a:t>
            </a:r>
          </a:p>
        </p:txBody>
      </p:sp>
      <p:sp>
        <p:nvSpPr>
          <p:cNvPr id="3075" name="Rectangle 3" descr="Rectangle: Click to edit Master text styles&#10;Second level&#10;Third level&#10;Fourth level&#10;Fifth level"/>
          <p:cNvSpPr>
            <a:spLocks noGrp="1" noChangeArrowheads="1"/>
          </p:cNvSpPr>
          <p:nvPr>
            <p:ph type="body" idx="1"/>
          </p:nvPr>
        </p:nvSpPr>
        <p:spPr/>
        <p:txBody>
          <a:bodyPr/>
          <a:lstStyle/>
          <a:p>
            <a:pPr eaLnBrk="1" hangingPunct="1"/>
            <a:r>
              <a:rPr lang="en-US" altLang="en-US" b="1" dirty="0" smtClean="0">
                <a:latin typeface="Times New Roman" pitchFamily="18" charset="0"/>
                <a:cs typeface="Times New Roman" pitchFamily="18" charset="0"/>
              </a:rPr>
              <a:t>Three possible occurrences when x or gamma photons in the primary beam pass through matter:</a:t>
            </a:r>
          </a:p>
          <a:p>
            <a:pPr lvl="1" eaLnBrk="1" hangingPunct="1"/>
            <a:r>
              <a:rPr lang="en-US" altLang="en-US" b="1" dirty="0" smtClean="0">
                <a:latin typeface="Times New Roman" pitchFamily="18" charset="0"/>
                <a:cs typeface="Times New Roman" pitchFamily="18" charset="0"/>
              </a:rPr>
              <a:t>No interaction at all</a:t>
            </a:r>
          </a:p>
          <a:p>
            <a:pPr lvl="2" eaLnBrk="1" hangingPunct="1"/>
            <a:r>
              <a:rPr lang="en-US" altLang="en-US" b="1" dirty="0" smtClean="0">
                <a:latin typeface="Times New Roman" pitchFamily="18" charset="0"/>
                <a:cs typeface="Times New Roman" pitchFamily="18" charset="0"/>
              </a:rPr>
              <a:t>Known as transmission</a:t>
            </a:r>
          </a:p>
          <a:p>
            <a:pPr lvl="1" eaLnBrk="1" hangingPunct="1"/>
            <a:r>
              <a:rPr lang="en-US" altLang="en-US" b="1" dirty="0" smtClean="0">
                <a:latin typeface="Times New Roman" pitchFamily="18" charset="0"/>
                <a:cs typeface="Times New Roman" pitchFamily="18" charset="0"/>
              </a:rPr>
              <a:t>Absorption</a:t>
            </a:r>
          </a:p>
          <a:p>
            <a:pPr lvl="1" eaLnBrk="1" hangingPunct="1"/>
            <a:r>
              <a:rPr lang="en-US" altLang="en-US" b="1" dirty="0" smtClean="0">
                <a:latin typeface="Times New Roman" pitchFamily="18" charset="0"/>
                <a:cs typeface="Times New Roman" pitchFamily="18" charset="0"/>
              </a:rPr>
              <a:t>Scatter</a:t>
            </a:r>
          </a:p>
          <a:p>
            <a:pPr lvl="2" eaLnBrk="1" hangingPunct="1"/>
            <a:r>
              <a:rPr lang="en-US" altLang="en-US" b="1" dirty="0" smtClean="0">
                <a:latin typeface="Times New Roman" pitchFamily="18" charset="0"/>
                <a:cs typeface="Times New Roman" pitchFamily="18" charset="0"/>
              </a:rPr>
              <a:t>The latter two are methods of attenuation</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3075">
                                            <p:txEl>
                                              <p:pRg st="0" end="0"/>
                                            </p:txEl>
                                          </p:spTgt>
                                        </p:tgtEl>
                                        <p:attrNameLst>
                                          <p:attrName>style.visibility</p:attrName>
                                        </p:attrNameLst>
                                      </p:cBhvr>
                                      <p:to>
                                        <p:strVal val="visible"/>
                                      </p:to>
                                    </p:set>
                                    <p:anim to="" calcmode="lin" valueType="num">
                                      <p:cBhvr>
                                        <p:cTn id="7" dur="1" fill="hold"/>
                                        <p:tgtEl>
                                          <p:spTgt spid="3075">
                                            <p:txEl>
                                              <p:pRg st="0" end="0"/>
                                            </p:txEl>
                                          </p:spTgt>
                                        </p:tgtEl>
                                        <p:attrNameLst>
                                          <p:attrName/>
                                        </p:attrNameLst>
                                      </p:cBhvr>
                                    </p:anim>
                                  </p:childTnLst>
                                </p:cTn>
                              </p:par>
                              <p:par>
                                <p:cTn id="8" presetID="24" presetClass="entr" presetSubtype="0" fill="hold" grpId="0" nodeType="withEffect">
                                  <p:stCondLst>
                                    <p:cond delay="0"/>
                                  </p:stCondLst>
                                  <p:childTnLst>
                                    <p:set>
                                      <p:cBhvr>
                                        <p:cTn id="9" dur="1" fill="hold">
                                          <p:stCondLst>
                                            <p:cond delay="499"/>
                                          </p:stCondLst>
                                        </p:cTn>
                                        <p:tgtEl>
                                          <p:spTgt spid="3075">
                                            <p:txEl>
                                              <p:pRg st="1" end="1"/>
                                            </p:txEl>
                                          </p:spTgt>
                                        </p:tgtEl>
                                        <p:attrNameLst>
                                          <p:attrName>style.visibility</p:attrName>
                                        </p:attrNameLst>
                                      </p:cBhvr>
                                      <p:to>
                                        <p:strVal val="visible"/>
                                      </p:to>
                                    </p:set>
                                    <p:anim to="" calcmode="lin" valueType="num">
                                      <p:cBhvr>
                                        <p:cTn id="10" dur="1" fill="hold"/>
                                        <p:tgtEl>
                                          <p:spTgt spid="3075">
                                            <p:txEl>
                                              <p:pRg st="1" end="1"/>
                                            </p:txEl>
                                          </p:spTgt>
                                        </p:tgtEl>
                                        <p:attrNameLst>
                                          <p:attrName/>
                                        </p:attrNameLst>
                                      </p:cBhvr>
                                    </p:anim>
                                  </p:childTnLst>
                                </p:cTn>
                              </p:par>
                              <p:par>
                                <p:cTn id="11" presetID="24" presetClass="entr" presetSubtype="0" fill="hold" grpId="0" nodeType="withEffect">
                                  <p:stCondLst>
                                    <p:cond delay="0"/>
                                  </p:stCondLst>
                                  <p:childTnLst>
                                    <p:set>
                                      <p:cBhvr>
                                        <p:cTn id="12" dur="1" fill="hold">
                                          <p:stCondLst>
                                            <p:cond delay="499"/>
                                          </p:stCondLst>
                                        </p:cTn>
                                        <p:tgtEl>
                                          <p:spTgt spid="3075">
                                            <p:txEl>
                                              <p:pRg st="2" end="2"/>
                                            </p:txEl>
                                          </p:spTgt>
                                        </p:tgtEl>
                                        <p:attrNameLst>
                                          <p:attrName>style.visibility</p:attrName>
                                        </p:attrNameLst>
                                      </p:cBhvr>
                                      <p:to>
                                        <p:strVal val="visible"/>
                                      </p:to>
                                    </p:set>
                                    <p:anim to="" calcmode="lin" valueType="num">
                                      <p:cBhvr>
                                        <p:cTn id="13" dur="1" fill="hold"/>
                                        <p:tgtEl>
                                          <p:spTgt spid="3075">
                                            <p:txEl>
                                              <p:pRg st="2" end="2"/>
                                            </p:txEl>
                                          </p:spTgt>
                                        </p:tgtEl>
                                        <p:attrNameLst>
                                          <p:attrName/>
                                        </p:attrNameLst>
                                      </p:cBhvr>
                                    </p:anim>
                                  </p:childTnLst>
                                </p:cTn>
                              </p:par>
                              <p:par>
                                <p:cTn id="14" presetID="24" presetClass="entr" presetSubtype="0" fill="hold" grpId="0" nodeType="withEffect">
                                  <p:stCondLst>
                                    <p:cond delay="0"/>
                                  </p:stCondLst>
                                  <p:childTnLst>
                                    <p:set>
                                      <p:cBhvr>
                                        <p:cTn id="15" dur="1" fill="hold">
                                          <p:stCondLst>
                                            <p:cond delay="499"/>
                                          </p:stCondLst>
                                        </p:cTn>
                                        <p:tgtEl>
                                          <p:spTgt spid="3075">
                                            <p:txEl>
                                              <p:pRg st="3" end="3"/>
                                            </p:txEl>
                                          </p:spTgt>
                                        </p:tgtEl>
                                        <p:attrNameLst>
                                          <p:attrName>style.visibility</p:attrName>
                                        </p:attrNameLst>
                                      </p:cBhvr>
                                      <p:to>
                                        <p:strVal val="visible"/>
                                      </p:to>
                                    </p:set>
                                    <p:anim to="" calcmode="lin" valueType="num">
                                      <p:cBhvr>
                                        <p:cTn id="16" dur="1" fill="hold"/>
                                        <p:tgtEl>
                                          <p:spTgt spid="3075">
                                            <p:txEl>
                                              <p:pRg st="3" end="3"/>
                                            </p:txEl>
                                          </p:spTgt>
                                        </p:tgtEl>
                                        <p:attrNameLst>
                                          <p:attrName/>
                                        </p:attrNameLst>
                                      </p:cBhvr>
                                    </p:anim>
                                  </p:childTnLst>
                                </p:cTn>
                              </p:par>
                              <p:par>
                                <p:cTn id="17" presetID="24" presetClass="entr" presetSubtype="0" fill="hold" grpId="0" nodeType="withEffect">
                                  <p:stCondLst>
                                    <p:cond delay="0"/>
                                  </p:stCondLst>
                                  <p:childTnLst>
                                    <p:set>
                                      <p:cBhvr>
                                        <p:cTn id="18" dur="1" fill="hold">
                                          <p:stCondLst>
                                            <p:cond delay="499"/>
                                          </p:stCondLst>
                                        </p:cTn>
                                        <p:tgtEl>
                                          <p:spTgt spid="3075">
                                            <p:txEl>
                                              <p:pRg st="4" end="4"/>
                                            </p:txEl>
                                          </p:spTgt>
                                        </p:tgtEl>
                                        <p:attrNameLst>
                                          <p:attrName>style.visibility</p:attrName>
                                        </p:attrNameLst>
                                      </p:cBhvr>
                                      <p:to>
                                        <p:strVal val="visible"/>
                                      </p:to>
                                    </p:set>
                                    <p:anim to="" calcmode="lin" valueType="num">
                                      <p:cBhvr>
                                        <p:cTn id="19" dur="1" fill="hold"/>
                                        <p:tgtEl>
                                          <p:spTgt spid="3075">
                                            <p:txEl>
                                              <p:pRg st="4" end="4"/>
                                            </p:txEl>
                                          </p:spTgt>
                                        </p:tgtEl>
                                        <p:attrNameLst>
                                          <p:attrName/>
                                        </p:attrNameLst>
                                      </p:cBhvr>
                                    </p:anim>
                                  </p:childTnLst>
                                </p:cTn>
                              </p:par>
                              <p:par>
                                <p:cTn id="20" presetID="24" presetClass="entr" presetSubtype="0" fill="hold" grpId="0" nodeType="withEffect">
                                  <p:stCondLst>
                                    <p:cond delay="0"/>
                                  </p:stCondLst>
                                  <p:childTnLst>
                                    <p:set>
                                      <p:cBhvr>
                                        <p:cTn id="21" dur="1" fill="hold">
                                          <p:stCondLst>
                                            <p:cond delay="499"/>
                                          </p:stCondLst>
                                        </p:cTn>
                                        <p:tgtEl>
                                          <p:spTgt spid="3075">
                                            <p:txEl>
                                              <p:pRg st="5" end="5"/>
                                            </p:txEl>
                                          </p:spTgt>
                                        </p:tgtEl>
                                        <p:attrNameLst>
                                          <p:attrName>style.visibility</p:attrName>
                                        </p:attrNameLst>
                                      </p:cBhvr>
                                      <p:to>
                                        <p:strVal val="visible"/>
                                      </p:to>
                                    </p:set>
                                    <p:anim to="" calcmode="lin" valueType="num">
                                      <p:cBhvr>
                                        <p:cTn id="22" dur="1" fill="hold"/>
                                        <p:tgtEl>
                                          <p:spTgt spid="3075">
                                            <p:txEl>
                                              <p:pRg st="5" end="5"/>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uild="p"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normAutofit fontScale="90000"/>
          </a:bodyPr>
          <a:lstStyle/>
          <a:p>
            <a:pPr eaLnBrk="1" hangingPunct="1"/>
            <a:r>
              <a:rPr lang="en-US" altLang="en-US" sz="3600" b="1" dirty="0" smtClean="0">
                <a:solidFill>
                  <a:srgbClr val="FF0000"/>
                </a:solidFill>
                <a:latin typeface="Times New Roman" pitchFamily="18" charset="0"/>
                <a:cs typeface="Times New Roman" pitchFamily="18" charset="0"/>
              </a:rPr>
              <a:t>The Three main Interactions Of X and Gamma Rays With Matter</a:t>
            </a:r>
          </a:p>
        </p:txBody>
      </p:sp>
      <p:sp>
        <p:nvSpPr>
          <p:cNvPr id="8195" name="Rectangle 3" descr="Rectangle: Click to edit Master text styles&#10;Second level&#10;Third level&#10;Fourth level&#10;Fifth level"/>
          <p:cNvSpPr>
            <a:spLocks noGrp="1" noChangeArrowheads="1"/>
          </p:cNvSpPr>
          <p:nvPr>
            <p:ph type="body" idx="1"/>
          </p:nvPr>
        </p:nvSpPr>
        <p:spPr/>
        <p:txBody>
          <a:bodyPr/>
          <a:lstStyle/>
          <a:p>
            <a:pPr eaLnBrk="1" hangingPunct="1">
              <a:lnSpc>
                <a:spcPct val="90000"/>
              </a:lnSpc>
            </a:pPr>
            <a:r>
              <a:rPr lang="en-US" altLang="en-US" sz="2800" b="1" dirty="0" smtClean="0">
                <a:latin typeface="Times New Roman" pitchFamily="18" charset="0"/>
                <a:cs typeface="Times New Roman" pitchFamily="18" charset="0"/>
              </a:rPr>
              <a:t>Photoelectric effect</a:t>
            </a:r>
          </a:p>
          <a:p>
            <a:pPr lvl="1" eaLnBrk="1" hangingPunct="1">
              <a:lnSpc>
                <a:spcPct val="90000"/>
              </a:lnSpc>
            </a:pPr>
            <a:r>
              <a:rPr lang="en-US" altLang="en-US" sz="2400" b="1" dirty="0" smtClean="0">
                <a:latin typeface="Times New Roman" pitchFamily="18" charset="0"/>
                <a:cs typeface="Times New Roman" pitchFamily="18" charset="0"/>
              </a:rPr>
              <a:t>Very important in diagnostic radiology</a:t>
            </a:r>
          </a:p>
          <a:p>
            <a:pPr lvl="1" eaLnBrk="1" hangingPunct="1">
              <a:lnSpc>
                <a:spcPct val="90000"/>
              </a:lnSpc>
            </a:pPr>
            <a:endParaRPr lang="en-US" altLang="en-US" sz="2400" b="1" dirty="0" smtClean="0">
              <a:latin typeface="Times New Roman" pitchFamily="18" charset="0"/>
              <a:cs typeface="Times New Roman" pitchFamily="18" charset="0"/>
            </a:endParaRPr>
          </a:p>
          <a:p>
            <a:pPr eaLnBrk="1" hangingPunct="1">
              <a:lnSpc>
                <a:spcPct val="90000"/>
              </a:lnSpc>
            </a:pPr>
            <a:r>
              <a:rPr lang="en-US" altLang="en-US" sz="2800" b="1" dirty="0" smtClean="0">
                <a:latin typeface="Times New Roman" pitchFamily="18" charset="0"/>
                <a:cs typeface="Times New Roman" pitchFamily="18" charset="0"/>
              </a:rPr>
              <a:t>Compton scatter</a:t>
            </a:r>
          </a:p>
          <a:p>
            <a:pPr lvl="1" eaLnBrk="1" hangingPunct="1">
              <a:lnSpc>
                <a:spcPct val="90000"/>
              </a:lnSpc>
            </a:pPr>
            <a:r>
              <a:rPr lang="en-US" altLang="en-US" sz="2400" b="1" dirty="0" smtClean="0">
                <a:latin typeface="Times New Roman" pitchFamily="18" charset="0"/>
                <a:cs typeface="Times New Roman" pitchFamily="18" charset="0"/>
              </a:rPr>
              <a:t>Very important in diagnostic radiology</a:t>
            </a:r>
          </a:p>
          <a:p>
            <a:pPr lvl="1" eaLnBrk="1" hangingPunct="1">
              <a:lnSpc>
                <a:spcPct val="90000"/>
              </a:lnSpc>
            </a:pPr>
            <a:endParaRPr lang="en-US" altLang="en-US" sz="2400" b="1" dirty="0" smtClean="0">
              <a:latin typeface="Times New Roman" pitchFamily="18" charset="0"/>
              <a:cs typeface="Times New Roman" pitchFamily="18" charset="0"/>
            </a:endParaRPr>
          </a:p>
          <a:p>
            <a:pPr eaLnBrk="1" hangingPunct="1">
              <a:lnSpc>
                <a:spcPct val="90000"/>
              </a:lnSpc>
            </a:pPr>
            <a:r>
              <a:rPr lang="en-US" altLang="en-US" sz="2800" b="1" dirty="0" smtClean="0">
                <a:latin typeface="Times New Roman" pitchFamily="18" charset="0"/>
                <a:cs typeface="Times New Roman" pitchFamily="18" charset="0"/>
              </a:rPr>
              <a:t>Pair production</a:t>
            </a:r>
          </a:p>
          <a:p>
            <a:pPr lvl="1" eaLnBrk="1" hangingPunct="1">
              <a:lnSpc>
                <a:spcPct val="90000"/>
              </a:lnSpc>
            </a:pPr>
            <a:r>
              <a:rPr lang="en-US" altLang="en-US" sz="2400" b="1" dirty="0" smtClean="0">
                <a:latin typeface="Times New Roman" pitchFamily="18" charset="0"/>
                <a:cs typeface="Times New Roman" pitchFamily="18" charset="0"/>
              </a:rPr>
              <a:t>Very important in therapeutic &amp; diagnostic radiology</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8195">
                                            <p:txEl>
                                              <p:pRg st="0" end="0"/>
                                            </p:txEl>
                                          </p:spTgt>
                                        </p:tgtEl>
                                        <p:attrNameLst>
                                          <p:attrName>style.visibility</p:attrName>
                                        </p:attrNameLst>
                                      </p:cBhvr>
                                      <p:to>
                                        <p:strVal val="visible"/>
                                      </p:to>
                                    </p:set>
                                    <p:anim to="" calcmode="lin" valueType="num">
                                      <p:cBhvr>
                                        <p:cTn id="7" dur="1" fill="hold"/>
                                        <p:tgtEl>
                                          <p:spTgt spid="8195">
                                            <p:txEl>
                                              <p:pRg st="0" end="0"/>
                                            </p:txEl>
                                          </p:spTgt>
                                        </p:tgtEl>
                                        <p:attrNameLst>
                                          <p:attrName/>
                                        </p:attrNameLst>
                                      </p:cBhvr>
                                    </p:anim>
                                  </p:childTnLst>
                                </p:cTn>
                              </p:par>
                              <p:par>
                                <p:cTn id="8" presetID="24" presetClass="entr" presetSubtype="0" fill="hold" grpId="0" nodeType="withEffect">
                                  <p:stCondLst>
                                    <p:cond delay="0"/>
                                  </p:stCondLst>
                                  <p:childTnLst>
                                    <p:set>
                                      <p:cBhvr>
                                        <p:cTn id="9" dur="1" fill="hold">
                                          <p:stCondLst>
                                            <p:cond delay="499"/>
                                          </p:stCondLst>
                                        </p:cTn>
                                        <p:tgtEl>
                                          <p:spTgt spid="8195">
                                            <p:txEl>
                                              <p:pRg st="1" end="1"/>
                                            </p:txEl>
                                          </p:spTgt>
                                        </p:tgtEl>
                                        <p:attrNameLst>
                                          <p:attrName>style.visibility</p:attrName>
                                        </p:attrNameLst>
                                      </p:cBhvr>
                                      <p:to>
                                        <p:strVal val="visible"/>
                                      </p:to>
                                    </p:set>
                                    <p:anim to="" calcmode="lin" valueType="num">
                                      <p:cBhvr>
                                        <p:cTn id="10" dur="1" fill="hold"/>
                                        <p:tgtEl>
                                          <p:spTgt spid="8195">
                                            <p:txEl>
                                              <p:pRg st="1" end="1"/>
                                            </p:txEl>
                                          </p:spTgt>
                                        </p:tgtEl>
                                        <p:attrNameLst>
                                          <p:attrName/>
                                        </p:attrNameLst>
                                      </p:cBhvr>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24" presetClass="entr" presetSubtype="0" fill="hold" grpId="0" nodeType="clickEffect">
                                  <p:stCondLst>
                                    <p:cond delay="0"/>
                                  </p:stCondLst>
                                  <p:childTnLst>
                                    <p:set>
                                      <p:cBhvr>
                                        <p:cTn id="14" dur="1" fill="hold">
                                          <p:stCondLst>
                                            <p:cond delay="499"/>
                                          </p:stCondLst>
                                        </p:cTn>
                                        <p:tgtEl>
                                          <p:spTgt spid="8195">
                                            <p:txEl>
                                              <p:pRg st="3" end="3"/>
                                            </p:txEl>
                                          </p:spTgt>
                                        </p:tgtEl>
                                        <p:attrNameLst>
                                          <p:attrName>style.visibility</p:attrName>
                                        </p:attrNameLst>
                                      </p:cBhvr>
                                      <p:to>
                                        <p:strVal val="visible"/>
                                      </p:to>
                                    </p:set>
                                    <p:anim to="" calcmode="lin" valueType="num">
                                      <p:cBhvr>
                                        <p:cTn id="15" dur="1" fill="hold"/>
                                        <p:tgtEl>
                                          <p:spTgt spid="8195">
                                            <p:txEl>
                                              <p:pRg st="3" end="3"/>
                                            </p:txEl>
                                          </p:spTgt>
                                        </p:tgtEl>
                                        <p:attrNameLst>
                                          <p:attrName/>
                                        </p:attrNameLst>
                                      </p:cBhvr>
                                    </p:anim>
                                  </p:childTnLst>
                                </p:cTn>
                              </p:par>
                              <p:par>
                                <p:cTn id="16" presetID="24" presetClass="entr" presetSubtype="0" fill="hold" grpId="0" nodeType="withEffect">
                                  <p:stCondLst>
                                    <p:cond delay="0"/>
                                  </p:stCondLst>
                                  <p:childTnLst>
                                    <p:set>
                                      <p:cBhvr>
                                        <p:cTn id="17" dur="1" fill="hold">
                                          <p:stCondLst>
                                            <p:cond delay="499"/>
                                          </p:stCondLst>
                                        </p:cTn>
                                        <p:tgtEl>
                                          <p:spTgt spid="8195">
                                            <p:txEl>
                                              <p:pRg st="4" end="4"/>
                                            </p:txEl>
                                          </p:spTgt>
                                        </p:tgtEl>
                                        <p:attrNameLst>
                                          <p:attrName>style.visibility</p:attrName>
                                        </p:attrNameLst>
                                      </p:cBhvr>
                                      <p:to>
                                        <p:strVal val="visible"/>
                                      </p:to>
                                    </p:set>
                                    <p:anim to="" calcmode="lin" valueType="num">
                                      <p:cBhvr>
                                        <p:cTn id="18" dur="1" fill="hold"/>
                                        <p:tgtEl>
                                          <p:spTgt spid="8195">
                                            <p:txEl>
                                              <p:pRg st="4" end="4"/>
                                            </p:txEl>
                                          </p:spTgt>
                                        </p:tgtEl>
                                        <p:attrNameLst>
                                          <p:attrName/>
                                        </p:attrNameLst>
                                      </p:cBhvr>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4" presetClass="entr" presetSubtype="0" fill="hold" grpId="0" nodeType="clickEffect">
                                  <p:stCondLst>
                                    <p:cond delay="0"/>
                                  </p:stCondLst>
                                  <p:childTnLst>
                                    <p:set>
                                      <p:cBhvr>
                                        <p:cTn id="22" dur="1" fill="hold">
                                          <p:stCondLst>
                                            <p:cond delay="499"/>
                                          </p:stCondLst>
                                        </p:cTn>
                                        <p:tgtEl>
                                          <p:spTgt spid="8195">
                                            <p:txEl>
                                              <p:pRg st="6" end="6"/>
                                            </p:txEl>
                                          </p:spTgt>
                                        </p:tgtEl>
                                        <p:attrNameLst>
                                          <p:attrName>style.visibility</p:attrName>
                                        </p:attrNameLst>
                                      </p:cBhvr>
                                      <p:to>
                                        <p:strVal val="visible"/>
                                      </p:to>
                                    </p:set>
                                    <p:anim to="" calcmode="lin" valueType="num">
                                      <p:cBhvr>
                                        <p:cTn id="23" dur="1" fill="hold"/>
                                        <p:tgtEl>
                                          <p:spTgt spid="8195">
                                            <p:txEl>
                                              <p:pRg st="6" end="6"/>
                                            </p:txEl>
                                          </p:spTgt>
                                        </p:tgtEl>
                                        <p:attrNameLst>
                                          <p:attrName/>
                                        </p:attrNameLst>
                                      </p:cBhvr>
                                    </p:anim>
                                  </p:childTnLst>
                                </p:cTn>
                              </p:par>
                              <p:par>
                                <p:cTn id="24" presetID="24" presetClass="entr" presetSubtype="0" fill="hold" grpId="0" nodeType="withEffect">
                                  <p:stCondLst>
                                    <p:cond delay="0"/>
                                  </p:stCondLst>
                                  <p:childTnLst>
                                    <p:set>
                                      <p:cBhvr>
                                        <p:cTn id="25" dur="1" fill="hold">
                                          <p:stCondLst>
                                            <p:cond delay="499"/>
                                          </p:stCondLst>
                                        </p:cTn>
                                        <p:tgtEl>
                                          <p:spTgt spid="8195">
                                            <p:txEl>
                                              <p:pRg st="7" end="7"/>
                                            </p:txEl>
                                          </p:spTgt>
                                        </p:tgtEl>
                                        <p:attrNameLst>
                                          <p:attrName>style.visibility</p:attrName>
                                        </p:attrNameLst>
                                      </p:cBhvr>
                                      <p:to>
                                        <p:strVal val="visible"/>
                                      </p:to>
                                    </p:set>
                                    <p:anim to="" calcmode="lin" valueType="num">
                                      <p:cBhvr>
                                        <p:cTn id="26" dur="1" fill="hold"/>
                                        <p:tgtEl>
                                          <p:spTgt spid="8195">
                                            <p:txEl>
                                              <p:pRg st="7" end="7"/>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pPr eaLnBrk="1" hangingPunct="1"/>
            <a:r>
              <a:rPr lang="en-US" altLang="en-US" b="1" dirty="0" smtClean="0">
                <a:solidFill>
                  <a:srgbClr val="FF0000"/>
                </a:solidFill>
                <a:latin typeface="Times New Roman" pitchFamily="18" charset="0"/>
                <a:cs typeface="Times New Roman" pitchFamily="18" charset="0"/>
              </a:rPr>
              <a:t>Photoelectric Effect</a:t>
            </a:r>
          </a:p>
        </p:txBody>
      </p:sp>
      <p:sp>
        <p:nvSpPr>
          <p:cNvPr id="9219" name="Rectangle 3" descr="Rectangle: Click to edit Master text styles&#10;Second level&#10;Third level&#10;Fourth level&#10;Fifth level"/>
          <p:cNvSpPr>
            <a:spLocks noGrp="1" noChangeArrowheads="1"/>
          </p:cNvSpPr>
          <p:nvPr>
            <p:ph type="body" idx="1"/>
          </p:nvPr>
        </p:nvSpPr>
        <p:spPr/>
        <p:txBody>
          <a:bodyPr/>
          <a:lstStyle/>
          <a:p>
            <a:pPr eaLnBrk="1" hangingPunct="1">
              <a:lnSpc>
                <a:spcPct val="90000"/>
              </a:lnSpc>
            </a:pPr>
            <a:r>
              <a:rPr lang="en-US" altLang="en-US" sz="2800" b="1" dirty="0" smtClean="0">
                <a:latin typeface="Times New Roman" pitchFamily="18" charset="0"/>
                <a:cs typeface="Times New Roman" pitchFamily="18" charset="0"/>
              </a:rPr>
              <a:t>All of the energy of the incoming photon is totally transferred to the atom</a:t>
            </a:r>
          </a:p>
          <a:p>
            <a:pPr lvl="1" eaLnBrk="1" hangingPunct="1">
              <a:lnSpc>
                <a:spcPct val="90000"/>
              </a:lnSpc>
            </a:pPr>
            <a:r>
              <a:rPr lang="en-US" altLang="en-US" sz="2400" b="1" dirty="0" smtClean="0">
                <a:latin typeface="Times New Roman" pitchFamily="18" charset="0"/>
                <a:cs typeface="Times New Roman" pitchFamily="18" charset="0"/>
              </a:rPr>
              <a:t>Following interaction, the photon ceases to exist</a:t>
            </a:r>
          </a:p>
          <a:p>
            <a:pPr eaLnBrk="1" hangingPunct="1">
              <a:lnSpc>
                <a:spcPct val="90000"/>
              </a:lnSpc>
            </a:pPr>
            <a:r>
              <a:rPr lang="en-US" altLang="en-US" sz="2800" b="1" dirty="0" smtClean="0">
                <a:latin typeface="Times New Roman" pitchFamily="18" charset="0"/>
                <a:cs typeface="Times New Roman" pitchFamily="18" charset="0"/>
              </a:rPr>
              <a:t>The incoming photon interacts with an orbital electron in an inner shell – usually K</a:t>
            </a:r>
          </a:p>
          <a:p>
            <a:pPr eaLnBrk="1" hangingPunct="1">
              <a:lnSpc>
                <a:spcPct val="90000"/>
              </a:lnSpc>
            </a:pPr>
            <a:r>
              <a:rPr lang="en-US" altLang="en-US" sz="2800" b="1" dirty="0" smtClean="0">
                <a:latin typeface="Times New Roman" pitchFamily="18" charset="0"/>
                <a:cs typeface="Times New Roman" pitchFamily="18" charset="0"/>
              </a:rPr>
              <a:t>The orbital electron is dislodged</a:t>
            </a:r>
          </a:p>
          <a:p>
            <a:pPr eaLnBrk="1" hangingPunct="1">
              <a:lnSpc>
                <a:spcPct val="90000"/>
              </a:lnSpc>
            </a:pPr>
            <a:r>
              <a:rPr lang="en-US" altLang="en-US" sz="2800" b="1" dirty="0" smtClean="0">
                <a:latin typeface="Times New Roman" pitchFamily="18" charset="0"/>
                <a:cs typeface="Times New Roman" pitchFamily="18" charset="0"/>
              </a:rPr>
              <a:t>To dislodge the electron, the energy of the incoming photon must be equal to, or greater than the electron’s energy</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9219">
                                            <p:txEl>
                                              <p:pRg st="0" end="0"/>
                                            </p:txEl>
                                          </p:spTgt>
                                        </p:tgtEl>
                                        <p:attrNameLst>
                                          <p:attrName>style.visibility</p:attrName>
                                        </p:attrNameLst>
                                      </p:cBhvr>
                                      <p:to>
                                        <p:strVal val="visible"/>
                                      </p:to>
                                    </p:set>
                                    <p:anim to="" calcmode="lin" valueType="num">
                                      <p:cBhvr>
                                        <p:cTn id="7" dur="1" fill="hold"/>
                                        <p:tgtEl>
                                          <p:spTgt spid="9219">
                                            <p:txEl>
                                              <p:pRg st="0" end="0"/>
                                            </p:txEl>
                                          </p:spTgt>
                                        </p:tgtEl>
                                        <p:attrNameLst>
                                          <p:attrName/>
                                        </p:attrNameLst>
                                      </p:cBhvr>
                                    </p:anim>
                                  </p:childTnLst>
                                </p:cTn>
                              </p:par>
                              <p:par>
                                <p:cTn id="8" presetID="24" presetClass="entr" presetSubtype="0" fill="hold" grpId="0" nodeType="withEffect">
                                  <p:stCondLst>
                                    <p:cond delay="0"/>
                                  </p:stCondLst>
                                  <p:childTnLst>
                                    <p:set>
                                      <p:cBhvr>
                                        <p:cTn id="9" dur="1" fill="hold">
                                          <p:stCondLst>
                                            <p:cond delay="499"/>
                                          </p:stCondLst>
                                        </p:cTn>
                                        <p:tgtEl>
                                          <p:spTgt spid="9219">
                                            <p:txEl>
                                              <p:pRg st="1" end="1"/>
                                            </p:txEl>
                                          </p:spTgt>
                                        </p:tgtEl>
                                        <p:attrNameLst>
                                          <p:attrName>style.visibility</p:attrName>
                                        </p:attrNameLst>
                                      </p:cBhvr>
                                      <p:to>
                                        <p:strVal val="visible"/>
                                      </p:to>
                                    </p:set>
                                    <p:anim to="" calcmode="lin" valueType="num">
                                      <p:cBhvr>
                                        <p:cTn id="10" dur="1" fill="hold"/>
                                        <p:tgtEl>
                                          <p:spTgt spid="9219">
                                            <p:txEl>
                                              <p:pRg st="1" end="1"/>
                                            </p:txEl>
                                          </p:spTgt>
                                        </p:tgtEl>
                                        <p:attrNameLst>
                                          <p:attrName/>
                                        </p:attrNameLst>
                                      </p:cBhvr>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24" presetClass="entr" presetSubtype="0" fill="hold" grpId="0" nodeType="clickEffect">
                                  <p:stCondLst>
                                    <p:cond delay="0"/>
                                  </p:stCondLst>
                                  <p:childTnLst>
                                    <p:set>
                                      <p:cBhvr>
                                        <p:cTn id="14" dur="1" fill="hold">
                                          <p:stCondLst>
                                            <p:cond delay="499"/>
                                          </p:stCondLst>
                                        </p:cTn>
                                        <p:tgtEl>
                                          <p:spTgt spid="9219">
                                            <p:txEl>
                                              <p:pRg st="2" end="2"/>
                                            </p:txEl>
                                          </p:spTgt>
                                        </p:tgtEl>
                                        <p:attrNameLst>
                                          <p:attrName>style.visibility</p:attrName>
                                        </p:attrNameLst>
                                      </p:cBhvr>
                                      <p:to>
                                        <p:strVal val="visible"/>
                                      </p:to>
                                    </p:set>
                                    <p:anim to="" calcmode="lin" valueType="num">
                                      <p:cBhvr>
                                        <p:cTn id="15" dur="1" fill="hold"/>
                                        <p:tgtEl>
                                          <p:spTgt spid="9219">
                                            <p:txEl>
                                              <p:pRg st="2" end="2"/>
                                            </p:txEl>
                                          </p:spTgt>
                                        </p:tgtEl>
                                        <p:attrNameLst>
                                          <p:attrName/>
                                        </p:attrNameLst>
                                      </p:cBhvr>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24" presetClass="entr" presetSubtype="0" fill="hold" grpId="0" nodeType="clickEffect">
                                  <p:stCondLst>
                                    <p:cond delay="0"/>
                                  </p:stCondLst>
                                  <p:childTnLst>
                                    <p:set>
                                      <p:cBhvr>
                                        <p:cTn id="19" dur="1" fill="hold">
                                          <p:stCondLst>
                                            <p:cond delay="499"/>
                                          </p:stCondLst>
                                        </p:cTn>
                                        <p:tgtEl>
                                          <p:spTgt spid="9219">
                                            <p:txEl>
                                              <p:pRg st="3" end="3"/>
                                            </p:txEl>
                                          </p:spTgt>
                                        </p:tgtEl>
                                        <p:attrNameLst>
                                          <p:attrName>style.visibility</p:attrName>
                                        </p:attrNameLst>
                                      </p:cBhvr>
                                      <p:to>
                                        <p:strVal val="visible"/>
                                      </p:to>
                                    </p:set>
                                    <p:anim to="" calcmode="lin" valueType="num">
                                      <p:cBhvr>
                                        <p:cTn id="20" dur="1" fill="hold"/>
                                        <p:tgtEl>
                                          <p:spTgt spid="9219">
                                            <p:txEl>
                                              <p:pRg st="3" end="3"/>
                                            </p:txEl>
                                          </p:spTgt>
                                        </p:tgtEl>
                                        <p:attrNameLst>
                                          <p:attrName/>
                                        </p:attrNameLst>
                                      </p:cBhvr>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4" presetClass="entr" presetSubtype="0" fill="hold" grpId="0" nodeType="clickEffect">
                                  <p:stCondLst>
                                    <p:cond delay="0"/>
                                  </p:stCondLst>
                                  <p:childTnLst>
                                    <p:set>
                                      <p:cBhvr>
                                        <p:cTn id="24" dur="1" fill="hold">
                                          <p:stCondLst>
                                            <p:cond delay="499"/>
                                          </p:stCondLst>
                                        </p:cTn>
                                        <p:tgtEl>
                                          <p:spTgt spid="9219">
                                            <p:txEl>
                                              <p:pRg st="4" end="4"/>
                                            </p:txEl>
                                          </p:spTgt>
                                        </p:tgtEl>
                                        <p:attrNameLst>
                                          <p:attrName>style.visibility</p:attrName>
                                        </p:attrNameLst>
                                      </p:cBhvr>
                                      <p:to>
                                        <p:strVal val="visible"/>
                                      </p:to>
                                    </p:set>
                                    <p:anim to="" calcmode="lin" valueType="num">
                                      <p:cBhvr>
                                        <p:cTn id="25" dur="1" fill="hold"/>
                                        <p:tgtEl>
                                          <p:spTgt spid="9219">
                                            <p:txEl>
                                              <p:pRg st="4" end="4"/>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altLang="en-US" b="1" dirty="0" smtClean="0">
                <a:solidFill>
                  <a:srgbClr val="FF0000"/>
                </a:solidFill>
                <a:latin typeface="Times New Roman" pitchFamily="18" charset="0"/>
                <a:cs typeface="Times New Roman" pitchFamily="18" charset="0"/>
              </a:rPr>
              <a:t>Photoelectric absorption </a:t>
            </a:r>
          </a:p>
        </p:txBody>
      </p:sp>
      <p:pic>
        <p:nvPicPr>
          <p:cNvPr id="27651" name="Picture 5" descr="bush_03_09"/>
          <p:cNvPicPr>
            <a:picLocks noGrp="1" noChangeAspect="1" noChangeArrowheads="1"/>
          </p:cNvPicPr>
          <p:nvPr>
            <p:ph idx="1"/>
          </p:nvPr>
        </p:nvPicPr>
        <p:blipFill>
          <a:blip r:embed="rId2"/>
          <a:srcRect/>
          <a:stretch>
            <a:fillRect/>
          </a:stretch>
        </p:blipFill>
        <p:spPr>
          <a:xfrm>
            <a:off x="685800" y="2020888"/>
            <a:ext cx="7772400" cy="4035425"/>
          </a:xfr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normAutofit fontScale="90000"/>
          </a:bodyPr>
          <a:lstStyle/>
          <a:p>
            <a:pPr eaLnBrk="1" hangingPunct="1"/>
            <a:r>
              <a:rPr lang="en-US" altLang="en-US" b="1" dirty="0" smtClean="0">
                <a:solidFill>
                  <a:srgbClr val="FF0000"/>
                </a:solidFill>
                <a:latin typeface="Times New Roman" pitchFamily="18" charset="0"/>
                <a:cs typeface="Times New Roman" pitchFamily="18" charset="0"/>
              </a:rPr>
              <a:t>The Byproducts of the Photoelectric Effect</a:t>
            </a:r>
          </a:p>
        </p:txBody>
      </p:sp>
      <p:sp>
        <p:nvSpPr>
          <p:cNvPr id="14339" name="Rectangle 3" descr="Rectangle: Click to edit Master text styles&#10;Second level&#10;Third level&#10;Fourth level&#10;Fifth level"/>
          <p:cNvSpPr>
            <a:spLocks noGrp="1" noChangeArrowheads="1"/>
          </p:cNvSpPr>
          <p:nvPr>
            <p:ph type="body" idx="1"/>
          </p:nvPr>
        </p:nvSpPr>
        <p:spPr/>
        <p:txBody>
          <a:bodyPr/>
          <a:lstStyle/>
          <a:p>
            <a:pPr eaLnBrk="1" hangingPunct="1"/>
            <a:r>
              <a:rPr lang="en-US" altLang="en-US" b="1" dirty="0" smtClean="0">
                <a:latin typeface="Times New Roman" pitchFamily="18" charset="0"/>
                <a:cs typeface="Times New Roman" pitchFamily="18" charset="0"/>
              </a:rPr>
              <a:t>Photoelectrons</a:t>
            </a:r>
          </a:p>
          <a:p>
            <a:pPr eaLnBrk="1" hangingPunct="1"/>
            <a:r>
              <a:rPr lang="en-US" altLang="en-US" b="1" dirty="0" smtClean="0">
                <a:latin typeface="Times New Roman" pitchFamily="18" charset="0"/>
                <a:cs typeface="Times New Roman" pitchFamily="18" charset="0"/>
              </a:rPr>
              <a:t>Characteristic photons</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14339">
                                            <p:txEl>
                                              <p:pRg st="0" end="0"/>
                                            </p:txEl>
                                          </p:spTgt>
                                        </p:tgtEl>
                                        <p:attrNameLst>
                                          <p:attrName>style.visibility</p:attrName>
                                        </p:attrNameLst>
                                      </p:cBhvr>
                                      <p:to>
                                        <p:strVal val="visible"/>
                                      </p:to>
                                    </p:set>
                                    <p:anim to="" calcmode="lin" valueType="num">
                                      <p:cBhvr>
                                        <p:cTn id="7" dur="1" fill="hold"/>
                                        <p:tgtEl>
                                          <p:spTgt spid="14339">
                                            <p:txEl>
                                              <p:pRg st="0" end="0"/>
                                            </p:txEl>
                                          </p:spTgt>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14339">
                                            <p:txEl>
                                              <p:pRg st="1" end="1"/>
                                            </p:txEl>
                                          </p:spTgt>
                                        </p:tgtEl>
                                        <p:attrNameLst>
                                          <p:attrName>style.visibility</p:attrName>
                                        </p:attrNameLst>
                                      </p:cBhvr>
                                      <p:to>
                                        <p:strVal val="visible"/>
                                      </p:to>
                                    </p:set>
                                    <p:anim to="" calcmode="lin" valueType="num">
                                      <p:cBhvr>
                                        <p:cTn id="12" dur="1" fill="hold"/>
                                        <p:tgtEl>
                                          <p:spTgt spid="14339">
                                            <p:txEl>
                                              <p:pRg st="1" end="1"/>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build="p"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en-US" altLang="en-US" b="1" dirty="0" smtClean="0">
                <a:solidFill>
                  <a:srgbClr val="FF0000"/>
                </a:solidFill>
                <a:latin typeface="Times New Roman" pitchFamily="18" charset="0"/>
                <a:cs typeface="Times New Roman" pitchFamily="18" charset="0"/>
              </a:rPr>
              <a:t>Compton Scattering</a:t>
            </a:r>
          </a:p>
        </p:txBody>
      </p:sp>
      <p:sp>
        <p:nvSpPr>
          <p:cNvPr id="17411" name="Rectangle 3" descr="Rectangle: Click to edit Master text styles&#10;Second level&#10;Third level&#10;Fourth level&#10;Fifth level"/>
          <p:cNvSpPr>
            <a:spLocks noGrp="1" noChangeArrowheads="1"/>
          </p:cNvSpPr>
          <p:nvPr>
            <p:ph type="body" idx="1"/>
          </p:nvPr>
        </p:nvSpPr>
        <p:spPr/>
        <p:txBody>
          <a:bodyPr/>
          <a:lstStyle/>
          <a:p>
            <a:pPr eaLnBrk="1" hangingPunct="1">
              <a:lnSpc>
                <a:spcPct val="90000"/>
              </a:lnSpc>
            </a:pPr>
            <a:r>
              <a:rPr lang="en-US" altLang="en-US" sz="2800" b="1" dirty="0" smtClean="0">
                <a:latin typeface="Times New Roman" pitchFamily="18" charset="0"/>
                <a:cs typeface="Times New Roman" pitchFamily="18" charset="0"/>
              </a:rPr>
              <a:t>An incoming photon is partially absorbed in an outer shell electron</a:t>
            </a:r>
          </a:p>
          <a:p>
            <a:pPr eaLnBrk="1" hangingPunct="1">
              <a:lnSpc>
                <a:spcPct val="90000"/>
              </a:lnSpc>
            </a:pPr>
            <a:r>
              <a:rPr lang="en-US" altLang="en-US" sz="2800" b="1" dirty="0" smtClean="0">
                <a:latin typeface="Times New Roman" pitchFamily="18" charset="0"/>
                <a:cs typeface="Times New Roman" pitchFamily="18" charset="0"/>
              </a:rPr>
              <a:t>The electron absorbs enough energy to break the binding energy, and is ejected</a:t>
            </a:r>
          </a:p>
          <a:p>
            <a:pPr eaLnBrk="1" hangingPunct="1">
              <a:lnSpc>
                <a:spcPct val="90000"/>
              </a:lnSpc>
            </a:pPr>
            <a:r>
              <a:rPr lang="en-US" altLang="en-US" sz="2800" b="1" dirty="0" smtClean="0">
                <a:latin typeface="Times New Roman" pitchFamily="18" charset="0"/>
                <a:cs typeface="Times New Roman" pitchFamily="18" charset="0"/>
              </a:rPr>
              <a:t>The ejected electron is now a Compton electron</a:t>
            </a:r>
          </a:p>
          <a:p>
            <a:pPr eaLnBrk="1" hangingPunct="1">
              <a:lnSpc>
                <a:spcPct val="90000"/>
              </a:lnSpc>
            </a:pPr>
            <a:r>
              <a:rPr lang="en-US" altLang="en-US" sz="2800" b="1" dirty="0" smtClean="0">
                <a:latin typeface="Times New Roman" pitchFamily="18" charset="0"/>
                <a:cs typeface="Times New Roman" pitchFamily="18" charset="0"/>
              </a:rPr>
              <a:t>Not much energy is needed to eject an electron from an outer shell</a:t>
            </a:r>
          </a:p>
          <a:p>
            <a:pPr eaLnBrk="1" hangingPunct="1">
              <a:lnSpc>
                <a:spcPct val="90000"/>
              </a:lnSpc>
            </a:pPr>
            <a:r>
              <a:rPr lang="en-US" altLang="en-US" sz="2800" b="1" dirty="0" smtClean="0">
                <a:latin typeface="Times New Roman" pitchFamily="18" charset="0"/>
                <a:cs typeface="Times New Roman" pitchFamily="18" charset="0"/>
              </a:rPr>
              <a:t>The incoming photon, continues on a different path with less energy as scattered radiation</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17411">
                                            <p:txEl>
                                              <p:pRg st="0" end="0"/>
                                            </p:txEl>
                                          </p:spTgt>
                                        </p:tgtEl>
                                        <p:attrNameLst>
                                          <p:attrName>style.visibility</p:attrName>
                                        </p:attrNameLst>
                                      </p:cBhvr>
                                      <p:to>
                                        <p:strVal val="visible"/>
                                      </p:to>
                                    </p:set>
                                    <p:anim to="" calcmode="lin" valueType="num">
                                      <p:cBhvr>
                                        <p:cTn id="7" dur="1" fill="hold"/>
                                        <p:tgtEl>
                                          <p:spTgt spid="17411">
                                            <p:txEl>
                                              <p:pRg st="0" end="0"/>
                                            </p:txEl>
                                          </p:spTgt>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17411">
                                            <p:txEl>
                                              <p:pRg st="1" end="1"/>
                                            </p:txEl>
                                          </p:spTgt>
                                        </p:tgtEl>
                                        <p:attrNameLst>
                                          <p:attrName>style.visibility</p:attrName>
                                        </p:attrNameLst>
                                      </p:cBhvr>
                                      <p:to>
                                        <p:strVal val="visible"/>
                                      </p:to>
                                    </p:set>
                                    <p:anim to="" calcmode="lin" valueType="num">
                                      <p:cBhvr>
                                        <p:cTn id="12" dur="1" fill="hold"/>
                                        <p:tgtEl>
                                          <p:spTgt spid="17411">
                                            <p:txEl>
                                              <p:pRg st="1" end="1"/>
                                            </p:txEl>
                                          </p:spTgt>
                                        </p:tgtEl>
                                        <p:attrNameLst>
                                          <p:attrName/>
                                        </p:attrNameLst>
                                      </p:cBhvr>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17411">
                                            <p:txEl>
                                              <p:pRg st="2" end="2"/>
                                            </p:txEl>
                                          </p:spTgt>
                                        </p:tgtEl>
                                        <p:attrNameLst>
                                          <p:attrName>style.visibility</p:attrName>
                                        </p:attrNameLst>
                                      </p:cBhvr>
                                      <p:to>
                                        <p:strVal val="visible"/>
                                      </p:to>
                                    </p:set>
                                    <p:anim to="" calcmode="lin" valueType="num">
                                      <p:cBhvr>
                                        <p:cTn id="17" dur="1" fill="hold"/>
                                        <p:tgtEl>
                                          <p:spTgt spid="17411">
                                            <p:txEl>
                                              <p:pRg st="2" end="2"/>
                                            </p:txEl>
                                          </p:spTgt>
                                        </p:tgtEl>
                                        <p:attrNameLst>
                                          <p:attrName/>
                                        </p:attrNameLst>
                                      </p:cBhvr>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24" presetClass="entr" presetSubtype="0" fill="hold" grpId="0" nodeType="clickEffect">
                                  <p:stCondLst>
                                    <p:cond delay="0"/>
                                  </p:stCondLst>
                                  <p:childTnLst>
                                    <p:set>
                                      <p:cBhvr>
                                        <p:cTn id="21" dur="1" fill="hold">
                                          <p:stCondLst>
                                            <p:cond delay="499"/>
                                          </p:stCondLst>
                                        </p:cTn>
                                        <p:tgtEl>
                                          <p:spTgt spid="17411">
                                            <p:txEl>
                                              <p:pRg st="3" end="3"/>
                                            </p:txEl>
                                          </p:spTgt>
                                        </p:tgtEl>
                                        <p:attrNameLst>
                                          <p:attrName>style.visibility</p:attrName>
                                        </p:attrNameLst>
                                      </p:cBhvr>
                                      <p:to>
                                        <p:strVal val="visible"/>
                                      </p:to>
                                    </p:set>
                                    <p:anim to="" calcmode="lin" valueType="num">
                                      <p:cBhvr>
                                        <p:cTn id="22" dur="1" fill="hold"/>
                                        <p:tgtEl>
                                          <p:spTgt spid="17411">
                                            <p:txEl>
                                              <p:pRg st="3" end="3"/>
                                            </p:txEl>
                                          </p:spTgt>
                                        </p:tgtEl>
                                        <p:attrNameLst>
                                          <p:attrName/>
                                        </p:attrNameLst>
                                      </p:cBhvr>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4" presetClass="entr" presetSubtype="0" fill="hold" grpId="0" nodeType="clickEffect">
                                  <p:stCondLst>
                                    <p:cond delay="0"/>
                                  </p:stCondLst>
                                  <p:childTnLst>
                                    <p:set>
                                      <p:cBhvr>
                                        <p:cTn id="26" dur="1" fill="hold">
                                          <p:stCondLst>
                                            <p:cond delay="499"/>
                                          </p:stCondLst>
                                        </p:cTn>
                                        <p:tgtEl>
                                          <p:spTgt spid="17411">
                                            <p:txEl>
                                              <p:pRg st="4" end="4"/>
                                            </p:txEl>
                                          </p:spTgt>
                                        </p:tgtEl>
                                        <p:attrNameLst>
                                          <p:attrName>style.visibility</p:attrName>
                                        </p:attrNameLst>
                                      </p:cBhvr>
                                      <p:to>
                                        <p:strVal val="visible"/>
                                      </p:to>
                                    </p:set>
                                    <p:anim to="" calcmode="lin" valueType="num">
                                      <p:cBhvr>
                                        <p:cTn id="27" dur="1" fill="hold"/>
                                        <p:tgtEl>
                                          <p:spTgt spid="17411">
                                            <p:txEl>
                                              <p:pRg st="4" end="4"/>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4" descr="bush_03_07"/>
          <p:cNvPicPr>
            <a:picLocks noGrp="1" noChangeAspect="1" noChangeArrowheads="1"/>
          </p:cNvPicPr>
          <p:nvPr>
            <p:ph/>
          </p:nvPr>
        </p:nvPicPr>
        <p:blipFill>
          <a:blip r:embed="rId2"/>
          <a:srcRect/>
          <a:stretch>
            <a:fillRect/>
          </a:stretch>
        </p:blipFill>
        <p:spPr>
          <a:xfrm>
            <a:off x="1549400" y="609600"/>
            <a:ext cx="6045200" cy="5486400"/>
          </a:xfr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685800" y="381000"/>
            <a:ext cx="7772400" cy="1143000"/>
          </a:xfrm>
          <a:solidFill>
            <a:schemeClr val="bg1"/>
          </a:solidFill>
        </p:spPr>
        <p:txBody>
          <a:bodyPr>
            <a:normAutofit fontScale="90000"/>
          </a:bodyPr>
          <a:lstStyle/>
          <a:p>
            <a:pPr eaLnBrk="1" hangingPunct="1"/>
            <a:r>
              <a:rPr lang="en-US" altLang="en-US" b="1" dirty="0" smtClean="0">
                <a:solidFill>
                  <a:srgbClr val="FF0000"/>
                </a:solidFill>
                <a:latin typeface="Times New Roman" pitchFamily="18" charset="0"/>
                <a:cs typeface="Times New Roman" pitchFamily="18" charset="0"/>
              </a:rPr>
              <a:t>Byproducts Of Compton Scatter</a:t>
            </a:r>
          </a:p>
        </p:txBody>
      </p:sp>
      <p:sp>
        <p:nvSpPr>
          <p:cNvPr id="19459" name="Rectangle 3" descr="Rectangle: Click to edit Master text styles&#10;Second level&#10;Third level&#10;Fourth level&#10;Fifth level"/>
          <p:cNvSpPr>
            <a:spLocks noGrp="1" noChangeArrowheads="1"/>
          </p:cNvSpPr>
          <p:nvPr>
            <p:ph type="body" idx="1"/>
          </p:nvPr>
        </p:nvSpPr>
        <p:spPr>
          <a:xfrm>
            <a:off x="685800" y="1752600"/>
            <a:ext cx="7772400" cy="4114800"/>
          </a:xfrm>
          <a:solidFill>
            <a:schemeClr val="bg1"/>
          </a:solidFill>
        </p:spPr>
        <p:txBody>
          <a:bodyPr/>
          <a:lstStyle/>
          <a:p>
            <a:pPr eaLnBrk="1" hangingPunct="1">
              <a:lnSpc>
                <a:spcPct val="90000"/>
              </a:lnSpc>
            </a:pPr>
            <a:r>
              <a:rPr lang="en-US" altLang="en-US" sz="2800" b="1" dirty="0" smtClean="0">
                <a:latin typeface="Times New Roman" pitchFamily="18" charset="0"/>
                <a:cs typeface="Times New Roman" pitchFamily="18" charset="0"/>
              </a:rPr>
              <a:t>Compton scattered electron</a:t>
            </a:r>
          </a:p>
          <a:p>
            <a:pPr lvl="1" eaLnBrk="1" hangingPunct="1">
              <a:lnSpc>
                <a:spcPct val="90000"/>
              </a:lnSpc>
            </a:pPr>
            <a:r>
              <a:rPr lang="en-US" altLang="en-US" sz="2400" b="1" dirty="0" smtClean="0">
                <a:latin typeface="Times New Roman" pitchFamily="18" charset="0"/>
                <a:cs typeface="Times New Roman" pitchFamily="18" charset="0"/>
              </a:rPr>
              <a:t>Possesses kinetic energy and is capable of ionizing atoms</a:t>
            </a:r>
          </a:p>
          <a:p>
            <a:pPr lvl="1" eaLnBrk="1" hangingPunct="1">
              <a:lnSpc>
                <a:spcPct val="90000"/>
              </a:lnSpc>
            </a:pPr>
            <a:r>
              <a:rPr lang="en-US" altLang="en-US" sz="2400" b="1" dirty="0" smtClean="0">
                <a:latin typeface="Times New Roman" pitchFamily="18" charset="0"/>
                <a:cs typeface="Times New Roman" pitchFamily="18" charset="0"/>
              </a:rPr>
              <a:t>Finally recombines with an atom that has an electron deficiency</a:t>
            </a:r>
          </a:p>
          <a:p>
            <a:pPr eaLnBrk="1" hangingPunct="1">
              <a:lnSpc>
                <a:spcPct val="90000"/>
              </a:lnSpc>
            </a:pPr>
            <a:r>
              <a:rPr lang="en-US" altLang="en-US" sz="2800" b="1" dirty="0" smtClean="0">
                <a:latin typeface="Times New Roman" pitchFamily="18" charset="0"/>
                <a:cs typeface="Times New Roman" pitchFamily="18" charset="0"/>
              </a:rPr>
              <a:t>Scattered x-ray photon with lower energy</a:t>
            </a:r>
          </a:p>
          <a:p>
            <a:pPr lvl="1" eaLnBrk="1" hangingPunct="1">
              <a:lnSpc>
                <a:spcPct val="90000"/>
              </a:lnSpc>
            </a:pPr>
            <a:r>
              <a:rPr lang="en-US" altLang="en-US" sz="2400" b="1" dirty="0" smtClean="0">
                <a:latin typeface="Times New Roman" pitchFamily="18" charset="0"/>
                <a:cs typeface="Times New Roman" pitchFamily="18" charset="0"/>
              </a:rPr>
              <a:t>Continues on its way, but in a different direction</a:t>
            </a:r>
          </a:p>
          <a:p>
            <a:pPr lvl="1" eaLnBrk="1" hangingPunct="1">
              <a:lnSpc>
                <a:spcPct val="90000"/>
              </a:lnSpc>
            </a:pPr>
            <a:r>
              <a:rPr lang="en-US" altLang="en-US" sz="2400" b="1" dirty="0" smtClean="0">
                <a:latin typeface="Times New Roman" pitchFamily="18" charset="0"/>
                <a:cs typeface="Times New Roman" pitchFamily="18" charset="0"/>
              </a:rPr>
              <a:t>It can interact with other atoms, either by photoelectric or Compton scattering</a:t>
            </a:r>
          </a:p>
          <a:p>
            <a:pPr lvl="1" eaLnBrk="1" hangingPunct="1">
              <a:lnSpc>
                <a:spcPct val="90000"/>
              </a:lnSpc>
              <a:buNone/>
            </a:pPr>
            <a:endParaRPr lang="en-US" altLang="en-US" sz="2400" b="1" dirty="0" smtClean="0">
              <a:latin typeface="Times New Roman" pitchFamily="18" charset="0"/>
              <a:cs typeface="Times New Roman" pitchFamily="18" charset="0"/>
            </a:endParaRPr>
          </a:p>
          <a:p>
            <a:pPr lvl="2" eaLnBrk="1" hangingPunct="1">
              <a:lnSpc>
                <a:spcPct val="90000"/>
              </a:lnSpc>
              <a:buFont typeface="Wingdings" pitchFamily="2" charset="2"/>
              <a:buNone/>
            </a:pPr>
            <a:endParaRPr lang="en-US" altLang="en-US" sz="2000" dirty="0" smtClean="0"/>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19459">
                                            <p:txEl>
                                              <p:pRg st="0" end="0"/>
                                            </p:txEl>
                                          </p:spTgt>
                                        </p:tgtEl>
                                        <p:attrNameLst>
                                          <p:attrName>style.visibility</p:attrName>
                                        </p:attrNameLst>
                                      </p:cBhvr>
                                      <p:to>
                                        <p:strVal val="visible"/>
                                      </p:to>
                                    </p:set>
                                    <p:anim to="" calcmode="lin" valueType="num">
                                      <p:cBhvr>
                                        <p:cTn id="7" dur="1" fill="hold"/>
                                        <p:tgtEl>
                                          <p:spTgt spid="19459">
                                            <p:txEl>
                                              <p:pRg st="0" end="0"/>
                                            </p:txEl>
                                          </p:spTgt>
                                        </p:tgtEl>
                                        <p:attrNameLst>
                                          <p:attrName/>
                                        </p:attrNameLst>
                                      </p:cBhvr>
                                    </p:anim>
                                  </p:childTnLst>
                                </p:cTn>
                              </p:par>
                              <p:par>
                                <p:cTn id="8" presetID="24" presetClass="entr" presetSubtype="0" fill="hold" grpId="0" nodeType="withEffect">
                                  <p:stCondLst>
                                    <p:cond delay="0"/>
                                  </p:stCondLst>
                                  <p:childTnLst>
                                    <p:set>
                                      <p:cBhvr>
                                        <p:cTn id="9" dur="1" fill="hold">
                                          <p:stCondLst>
                                            <p:cond delay="499"/>
                                          </p:stCondLst>
                                        </p:cTn>
                                        <p:tgtEl>
                                          <p:spTgt spid="19459">
                                            <p:txEl>
                                              <p:pRg st="1" end="1"/>
                                            </p:txEl>
                                          </p:spTgt>
                                        </p:tgtEl>
                                        <p:attrNameLst>
                                          <p:attrName>style.visibility</p:attrName>
                                        </p:attrNameLst>
                                      </p:cBhvr>
                                      <p:to>
                                        <p:strVal val="visible"/>
                                      </p:to>
                                    </p:set>
                                    <p:anim to="" calcmode="lin" valueType="num">
                                      <p:cBhvr>
                                        <p:cTn id="10" dur="1" fill="hold"/>
                                        <p:tgtEl>
                                          <p:spTgt spid="19459">
                                            <p:txEl>
                                              <p:pRg st="1" end="1"/>
                                            </p:txEl>
                                          </p:spTgt>
                                        </p:tgtEl>
                                        <p:attrNameLst>
                                          <p:attrName/>
                                        </p:attrNameLst>
                                      </p:cBhvr>
                                    </p:anim>
                                  </p:childTnLst>
                                </p:cTn>
                              </p:par>
                              <p:par>
                                <p:cTn id="11" presetID="24" presetClass="entr" presetSubtype="0" fill="hold" grpId="0" nodeType="withEffect">
                                  <p:stCondLst>
                                    <p:cond delay="0"/>
                                  </p:stCondLst>
                                  <p:childTnLst>
                                    <p:set>
                                      <p:cBhvr>
                                        <p:cTn id="12" dur="1" fill="hold">
                                          <p:stCondLst>
                                            <p:cond delay="499"/>
                                          </p:stCondLst>
                                        </p:cTn>
                                        <p:tgtEl>
                                          <p:spTgt spid="19459">
                                            <p:txEl>
                                              <p:pRg st="2" end="2"/>
                                            </p:txEl>
                                          </p:spTgt>
                                        </p:tgtEl>
                                        <p:attrNameLst>
                                          <p:attrName>style.visibility</p:attrName>
                                        </p:attrNameLst>
                                      </p:cBhvr>
                                      <p:to>
                                        <p:strVal val="visible"/>
                                      </p:to>
                                    </p:set>
                                    <p:anim to="" calcmode="lin" valueType="num">
                                      <p:cBhvr>
                                        <p:cTn id="13" dur="1" fill="hold"/>
                                        <p:tgtEl>
                                          <p:spTgt spid="19459">
                                            <p:txEl>
                                              <p:pRg st="2" end="2"/>
                                            </p:txEl>
                                          </p:spTgt>
                                        </p:tgtEl>
                                        <p:attrNameLst>
                                          <p:attrName/>
                                        </p:attrNameLst>
                                      </p:cBhvr>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4" presetClass="entr" presetSubtype="0" fill="hold" grpId="0" nodeType="clickEffect">
                                  <p:stCondLst>
                                    <p:cond delay="0"/>
                                  </p:stCondLst>
                                  <p:childTnLst>
                                    <p:set>
                                      <p:cBhvr>
                                        <p:cTn id="17" dur="1" fill="hold">
                                          <p:stCondLst>
                                            <p:cond delay="499"/>
                                          </p:stCondLst>
                                        </p:cTn>
                                        <p:tgtEl>
                                          <p:spTgt spid="19459">
                                            <p:txEl>
                                              <p:pRg st="3" end="3"/>
                                            </p:txEl>
                                          </p:spTgt>
                                        </p:tgtEl>
                                        <p:attrNameLst>
                                          <p:attrName>style.visibility</p:attrName>
                                        </p:attrNameLst>
                                      </p:cBhvr>
                                      <p:to>
                                        <p:strVal val="visible"/>
                                      </p:to>
                                    </p:set>
                                    <p:anim to="" calcmode="lin" valueType="num">
                                      <p:cBhvr>
                                        <p:cTn id="18" dur="1" fill="hold"/>
                                        <p:tgtEl>
                                          <p:spTgt spid="19459">
                                            <p:txEl>
                                              <p:pRg st="3" end="3"/>
                                            </p:txEl>
                                          </p:spTgt>
                                        </p:tgtEl>
                                        <p:attrNameLst>
                                          <p:attrName/>
                                        </p:attrNameLst>
                                      </p:cBhvr>
                                    </p:anim>
                                  </p:childTnLst>
                                </p:cTn>
                              </p:par>
                              <p:par>
                                <p:cTn id="19" presetID="24" presetClass="entr" presetSubtype="0" fill="hold" grpId="0" nodeType="withEffect">
                                  <p:stCondLst>
                                    <p:cond delay="0"/>
                                  </p:stCondLst>
                                  <p:childTnLst>
                                    <p:set>
                                      <p:cBhvr>
                                        <p:cTn id="20" dur="1" fill="hold">
                                          <p:stCondLst>
                                            <p:cond delay="499"/>
                                          </p:stCondLst>
                                        </p:cTn>
                                        <p:tgtEl>
                                          <p:spTgt spid="19459">
                                            <p:txEl>
                                              <p:pRg st="4" end="4"/>
                                            </p:txEl>
                                          </p:spTgt>
                                        </p:tgtEl>
                                        <p:attrNameLst>
                                          <p:attrName>style.visibility</p:attrName>
                                        </p:attrNameLst>
                                      </p:cBhvr>
                                      <p:to>
                                        <p:strVal val="visible"/>
                                      </p:to>
                                    </p:set>
                                    <p:anim to="" calcmode="lin" valueType="num">
                                      <p:cBhvr>
                                        <p:cTn id="21" dur="1" fill="hold"/>
                                        <p:tgtEl>
                                          <p:spTgt spid="19459">
                                            <p:txEl>
                                              <p:pRg st="4" end="4"/>
                                            </p:txEl>
                                          </p:spTgt>
                                        </p:tgtEl>
                                        <p:attrNameLst>
                                          <p:attrName/>
                                        </p:attrNameLst>
                                      </p:cBhvr>
                                    </p:anim>
                                  </p:childTnLst>
                                </p:cTn>
                              </p:par>
                              <p:par>
                                <p:cTn id="22" presetID="24" presetClass="entr" presetSubtype="0" fill="hold" grpId="0" nodeType="withEffect">
                                  <p:stCondLst>
                                    <p:cond delay="0"/>
                                  </p:stCondLst>
                                  <p:childTnLst>
                                    <p:set>
                                      <p:cBhvr>
                                        <p:cTn id="23" dur="1" fill="hold">
                                          <p:stCondLst>
                                            <p:cond delay="499"/>
                                          </p:stCondLst>
                                        </p:cTn>
                                        <p:tgtEl>
                                          <p:spTgt spid="19459">
                                            <p:txEl>
                                              <p:pRg st="5" end="5"/>
                                            </p:txEl>
                                          </p:spTgt>
                                        </p:tgtEl>
                                        <p:attrNameLst>
                                          <p:attrName>style.visibility</p:attrName>
                                        </p:attrNameLst>
                                      </p:cBhvr>
                                      <p:to>
                                        <p:strVal val="visible"/>
                                      </p:to>
                                    </p:set>
                                    <p:anim to="" calcmode="lin" valueType="num">
                                      <p:cBhvr>
                                        <p:cTn id="24" dur="1" fill="hold"/>
                                        <p:tgtEl>
                                          <p:spTgt spid="19459">
                                            <p:txEl>
                                              <p:pRg st="5" end="5"/>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uild="p"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2" name="灯片编号占位符 3"/>
          <p:cNvSpPr txBox="1">
            <a:spLocks noGrp="1"/>
          </p:cNvSpPr>
          <p:nvPr/>
        </p:nvSpPr>
        <p:spPr bwMode="auto">
          <a:xfrm>
            <a:off x="6553200" y="6248400"/>
            <a:ext cx="1905000" cy="457200"/>
          </a:xfrm>
          <a:prstGeom prst="rect">
            <a:avLst/>
          </a:prstGeom>
          <a:noFill/>
          <a:ln w="9525">
            <a:noFill/>
            <a:miter lim="800000"/>
            <a:headEnd/>
            <a:tailEnd/>
          </a:ln>
          <a:effectLst/>
        </p:spPr>
        <p:txBody>
          <a:bodyPr/>
          <a:lstStyle/>
          <a:p>
            <a:pPr algn="r" eaLnBrk="1" hangingPunct="1"/>
            <a:fld id="{28859008-EB53-4EA0-9AC6-ABF2910EFC43}" type="slidenum">
              <a:rPr lang="en-US" altLang="zh-CN" sz="1400" b="0">
                <a:latin typeface="Arial" charset="0"/>
              </a:rPr>
              <a:pPr algn="r" eaLnBrk="1" hangingPunct="1"/>
              <a:t>3</a:t>
            </a:fld>
            <a:endParaRPr lang="en-US" altLang="zh-CN" sz="1400" b="0">
              <a:latin typeface="Arial" charset="0"/>
            </a:endParaRPr>
          </a:p>
        </p:txBody>
      </p:sp>
      <p:grpSp>
        <p:nvGrpSpPr>
          <p:cNvPr id="5" name="Group 19"/>
          <p:cNvGrpSpPr>
            <a:grpSpLocks/>
          </p:cNvGrpSpPr>
          <p:nvPr/>
        </p:nvGrpSpPr>
        <p:grpSpPr bwMode="auto">
          <a:xfrm>
            <a:off x="1066800" y="1295400"/>
            <a:ext cx="3200400" cy="3962400"/>
            <a:chOff x="672" y="1248"/>
            <a:chExt cx="2016" cy="2496"/>
          </a:xfrm>
        </p:grpSpPr>
        <p:sp>
          <p:nvSpPr>
            <p:cNvPr id="94219" name="Rectangle 11"/>
            <p:cNvSpPr>
              <a:spLocks noChangeArrowheads="1"/>
            </p:cNvSpPr>
            <p:nvPr/>
          </p:nvSpPr>
          <p:spPr bwMode="auto">
            <a:xfrm>
              <a:off x="672" y="1248"/>
              <a:ext cx="2016" cy="2496"/>
            </a:xfrm>
            <a:prstGeom prst="rect">
              <a:avLst/>
            </a:prstGeom>
            <a:solidFill>
              <a:srgbClr val="FFFF99">
                <a:alpha val="30000"/>
              </a:srgbClr>
            </a:solidFill>
            <a:ln w="19050">
              <a:solidFill>
                <a:srgbClr val="FF6600"/>
              </a:solidFill>
              <a:miter lim="800000"/>
              <a:headEnd/>
              <a:tailEnd/>
            </a:ln>
            <a:effectLst/>
          </p:spPr>
          <p:txBody>
            <a:bodyPr wrap="none" anchor="ctr"/>
            <a:lstStyle/>
            <a:p>
              <a:endParaRPr lang="en-US"/>
            </a:p>
          </p:txBody>
        </p:sp>
        <p:graphicFrame>
          <p:nvGraphicFramePr>
            <p:cNvPr id="94220" name="Object 12"/>
            <p:cNvGraphicFramePr>
              <a:graphicFrameLocks noChangeAspect="1"/>
            </p:cNvGraphicFramePr>
            <p:nvPr/>
          </p:nvGraphicFramePr>
          <p:xfrm>
            <a:off x="1178" y="1295"/>
            <a:ext cx="906" cy="605"/>
          </p:xfrm>
          <a:graphic>
            <a:graphicData uri="http://schemas.openxmlformats.org/presentationml/2006/ole">
              <p:oleObj spid="_x0000_s1026" name="Equation" r:id="rId3" imgW="558720" imgH="380880" progId="">
                <p:embed/>
              </p:oleObj>
            </a:graphicData>
          </a:graphic>
        </p:graphicFrame>
        <p:graphicFrame>
          <p:nvGraphicFramePr>
            <p:cNvPr id="94221" name="Object 13"/>
            <p:cNvGraphicFramePr>
              <a:graphicFrameLocks noChangeAspect="1"/>
            </p:cNvGraphicFramePr>
            <p:nvPr/>
          </p:nvGraphicFramePr>
          <p:xfrm>
            <a:off x="1216" y="1923"/>
            <a:ext cx="803" cy="310"/>
          </p:xfrm>
          <a:graphic>
            <a:graphicData uri="http://schemas.openxmlformats.org/presentationml/2006/ole">
              <p:oleObj spid="_x0000_s1027" name="Equation" r:id="rId4" imgW="482400" imgH="190440" progId="">
                <p:embed/>
              </p:oleObj>
            </a:graphicData>
          </a:graphic>
        </p:graphicFrame>
        <p:graphicFrame>
          <p:nvGraphicFramePr>
            <p:cNvPr id="94222" name="Object 14"/>
            <p:cNvGraphicFramePr>
              <a:graphicFrameLocks noChangeAspect="1"/>
            </p:cNvGraphicFramePr>
            <p:nvPr/>
          </p:nvGraphicFramePr>
          <p:xfrm>
            <a:off x="1040" y="2342"/>
            <a:ext cx="1232" cy="626"/>
          </p:xfrm>
          <a:graphic>
            <a:graphicData uri="http://schemas.openxmlformats.org/presentationml/2006/ole">
              <p:oleObj spid="_x0000_s1028" name="Equation" r:id="rId5" imgW="711000" imgH="368280" progId="">
                <p:embed/>
              </p:oleObj>
            </a:graphicData>
          </a:graphic>
        </p:graphicFrame>
        <p:graphicFrame>
          <p:nvGraphicFramePr>
            <p:cNvPr id="86087" name="Object 71"/>
            <p:cNvGraphicFramePr>
              <a:graphicFrameLocks noChangeAspect="1"/>
            </p:cNvGraphicFramePr>
            <p:nvPr/>
          </p:nvGraphicFramePr>
          <p:xfrm>
            <a:off x="688" y="2965"/>
            <a:ext cx="1952" cy="635"/>
          </p:xfrm>
          <a:graphic>
            <a:graphicData uri="http://schemas.openxmlformats.org/presentationml/2006/ole">
              <p:oleObj spid="_x0000_s1029" name="Equation" r:id="rId6" imgW="1180800" imgH="368280" progId="">
                <p:embed/>
              </p:oleObj>
            </a:graphicData>
          </a:graphic>
        </p:graphicFrame>
      </p:grpSp>
      <p:sp>
        <p:nvSpPr>
          <p:cNvPr id="14" name="Rectangle 2"/>
          <p:cNvSpPr txBox="1">
            <a:spLocks noChangeArrowheads="1"/>
          </p:cNvSpPr>
          <p:nvPr/>
        </p:nvSpPr>
        <p:spPr>
          <a:xfrm>
            <a:off x="0" y="228600"/>
            <a:ext cx="9144000" cy="1143000"/>
          </a:xfrm>
          <a:prstGeom prst="rect">
            <a:avLst/>
          </a:prstGeom>
        </p:spPr>
        <p:txBody>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4000" b="1" i="0" u="none" strike="noStrike" kern="1200" cap="none" spc="0" normalizeH="0" baseline="0" noProof="0" dirty="0" smtClean="0">
                <a:ln>
                  <a:noFill/>
                </a:ln>
                <a:solidFill>
                  <a:srgbClr val="FF0000"/>
                </a:solidFill>
                <a:effectLst/>
                <a:uLnTx/>
                <a:uFillTx/>
                <a:latin typeface="Times New Roman" pitchFamily="18" charset="0"/>
                <a:ea typeface="+mj-ea"/>
                <a:cs typeface="Times New Roman" pitchFamily="18" charset="0"/>
              </a:rPr>
              <a:t>Maxwell’s equations in differential form</a:t>
            </a:r>
            <a:endParaRPr kumimoji="0" lang="en-GB" sz="4000" b="1" i="0" u="none" strike="noStrike" kern="1200" cap="none" spc="0" normalizeH="0" baseline="0" noProof="0" dirty="0">
              <a:ln>
                <a:noFill/>
              </a:ln>
              <a:solidFill>
                <a:srgbClr val="FF0000"/>
              </a:solidFill>
              <a:effectLst/>
              <a:uLnTx/>
              <a:uFillTx/>
              <a:latin typeface="Times New Roman" pitchFamily="18" charset="0"/>
              <a:ea typeface="+mj-ea"/>
              <a:cs typeface="Times New Roman" pitchFamily="18" charset="0"/>
            </a:endParaRPr>
          </a:p>
        </p:txBody>
      </p:sp>
      <p:sp>
        <p:nvSpPr>
          <p:cNvPr id="15" name="Rectangle 12"/>
          <p:cNvSpPr>
            <a:spLocks noChangeArrowheads="1"/>
          </p:cNvSpPr>
          <p:nvPr/>
        </p:nvSpPr>
        <p:spPr bwMode="auto">
          <a:xfrm>
            <a:off x="4419600" y="1447800"/>
            <a:ext cx="4724400" cy="1143000"/>
          </a:xfrm>
          <a:prstGeom prst="rect">
            <a:avLst/>
          </a:prstGeom>
          <a:noFill/>
          <a:ln w="9525">
            <a:noFill/>
            <a:miter lim="800000"/>
            <a:headEnd/>
            <a:tailEnd/>
          </a:ln>
          <a:effectLst/>
        </p:spPr>
        <p:txBody>
          <a:bodyPr/>
          <a:lstStyle/>
          <a:p>
            <a:pPr marL="342900" indent="-342900" algn="l">
              <a:spcBef>
                <a:spcPct val="20000"/>
              </a:spcBef>
              <a:buFontTx/>
              <a:buChar char="•"/>
            </a:pPr>
            <a:r>
              <a:rPr lang="en-GB" sz="2800" b="1" dirty="0">
                <a:latin typeface="Times New Roman" pitchFamily="18" charset="0"/>
                <a:cs typeface="Times New Roman" pitchFamily="18" charset="0"/>
              </a:rPr>
              <a:t>Varying E and H fields are coupled</a:t>
            </a:r>
          </a:p>
          <a:p>
            <a:pPr marL="342900" indent="-342900" algn="l">
              <a:spcBef>
                <a:spcPct val="20000"/>
              </a:spcBef>
              <a:buFontTx/>
              <a:buChar char="•"/>
            </a:pPr>
            <a:endParaRPr lang="en-GB" sz="2800" dirty="0">
              <a:latin typeface="Comic Sans MS" pitchFamily="66" charset="0"/>
            </a:endParaRPr>
          </a:p>
          <a:p>
            <a:pPr marL="342900" indent="-342900" algn="l">
              <a:spcBef>
                <a:spcPct val="20000"/>
              </a:spcBef>
              <a:buFontTx/>
              <a:buChar char="•"/>
            </a:pPr>
            <a:endParaRPr lang="en-GB" sz="2800" dirty="0">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1+#ppt_w/2"/>
                                          </p:val>
                                        </p:tav>
                                        <p:tav tm="100000">
                                          <p:val>
                                            <p:strVal val="#ppt_x"/>
                                          </p:val>
                                        </p:tav>
                                      </p:tavLst>
                                    </p:anim>
                                    <p:anim calcmode="lin" valueType="num">
                                      <p:cBhvr additive="base">
                                        <p:cTn id="14"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normAutofit fontScale="90000"/>
          </a:bodyPr>
          <a:lstStyle/>
          <a:p>
            <a:pPr eaLnBrk="1" hangingPunct="1"/>
            <a:r>
              <a:rPr lang="en-US" altLang="en-US" b="1" dirty="0" smtClean="0">
                <a:solidFill>
                  <a:srgbClr val="FF0000"/>
                </a:solidFill>
                <a:latin typeface="Times New Roman" pitchFamily="18" charset="0"/>
                <a:cs typeface="Times New Roman" pitchFamily="18" charset="0"/>
              </a:rPr>
              <a:t>Probability Of Compton Scatter Occurring</a:t>
            </a:r>
          </a:p>
        </p:txBody>
      </p:sp>
      <p:sp>
        <p:nvSpPr>
          <p:cNvPr id="20483" name="Rectangle 3" descr="Rectangle: Click to edit Master text styles&#10;Second level&#10;Third level&#10;Fourth level&#10;Fifth level"/>
          <p:cNvSpPr>
            <a:spLocks noGrp="1" noChangeArrowheads="1"/>
          </p:cNvSpPr>
          <p:nvPr>
            <p:ph type="body" idx="1"/>
          </p:nvPr>
        </p:nvSpPr>
        <p:spPr/>
        <p:txBody>
          <a:bodyPr/>
          <a:lstStyle/>
          <a:p>
            <a:pPr eaLnBrk="1" hangingPunct="1"/>
            <a:r>
              <a:rPr lang="en-US" altLang="en-US" sz="2800" b="1" dirty="0" smtClean="0">
                <a:latin typeface="Times New Roman" pitchFamily="18" charset="0"/>
                <a:cs typeface="Times New Roman" pitchFamily="18" charset="0"/>
              </a:rPr>
              <a:t>Increases as the incoming photon energy increases up to certain limit then decreases as the photon energy increases.</a:t>
            </a:r>
          </a:p>
          <a:p>
            <a:pPr eaLnBrk="1" hangingPunct="1"/>
            <a:r>
              <a:rPr lang="en-US" altLang="en-US" sz="2800" b="1" dirty="0" smtClean="0">
                <a:latin typeface="Times New Roman" pitchFamily="18" charset="0"/>
                <a:cs typeface="Times New Roman" pitchFamily="18" charset="0"/>
              </a:rPr>
              <a:t>Independent on Z of the absorber.</a:t>
            </a:r>
          </a:p>
          <a:p>
            <a:pPr eaLnBrk="1" hangingPunct="1"/>
            <a:r>
              <a:rPr lang="en-US" altLang="en-US" sz="2800" b="1" dirty="0" smtClean="0">
                <a:latin typeface="Times New Roman" pitchFamily="18" charset="0"/>
                <a:cs typeface="Times New Roman" pitchFamily="18" charset="0"/>
              </a:rPr>
              <a:t>The Compton process is most important for energy absorption for soft tissues in the range from 100 </a:t>
            </a:r>
            <a:r>
              <a:rPr lang="en-US" altLang="en-US" sz="2800" b="1" dirty="0" err="1" smtClean="0">
                <a:latin typeface="Times New Roman" pitchFamily="18" charset="0"/>
                <a:cs typeface="Times New Roman" pitchFamily="18" charset="0"/>
              </a:rPr>
              <a:t>keV</a:t>
            </a:r>
            <a:r>
              <a:rPr lang="en-US" altLang="en-US" sz="2800" b="1" dirty="0" smtClean="0">
                <a:latin typeface="Times New Roman" pitchFamily="18" charset="0"/>
                <a:cs typeface="Times New Roman" pitchFamily="18" charset="0"/>
              </a:rPr>
              <a:t> to 2MeV.</a:t>
            </a: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4" presetClass="entr" presetSubtype="0" fill="hold" grpId="0" nodeType="clickEffect">
                                  <p:stCondLst>
                                    <p:cond delay="0"/>
                                  </p:stCondLst>
                                  <p:childTnLst>
                                    <p:set>
                                      <p:cBhvr>
                                        <p:cTn id="6" dur="1" fill="hold">
                                          <p:stCondLst>
                                            <p:cond delay="499"/>
                                          </p:stCondLst>
                                        </p:cTn>
                                        <p:tgtEl>
                                          <p:spTgt spid="20483">
                                            <p:txEl>
                                              <p:pRg st="0" end="0"/>
                                            </p:txEl>
                                          </p:spTgt>
                                        </p:tgtEl>
                                        <p:attrNameLst>
                                          <p:attrName>style.visibility</p:attrName>
                                        </p:attrNameLst>
                                      </p:cBhvr>
                                      <p:to>
                                        <p:strVal val="visible"/>
                                      </p:to>
                                    </p:set>
                                    <p:anim to="" calcmode="lin" valueType="num">
                                      <p:cBhvr>
                                        <p:cTn id="7" dur="1" fill="hold"/>
                                        <p:tgtEl>
                                          <p:spTgt spid="20483">
                                            <p:txEl>
                                              <p:pRg st="0" end="0"/>
                                            </p:txEl>
                                          </p:spTgt>
                                        </p:tgtEl>
                                        <p:attrNameLst>
                                          <p:attrName/>
                                        </p:attrNameLst>
                                      </p:cBhvr>
                                    </p:anim>
                                  </p:childTnLst>
                                </p:cTn>
                              </p:par>
                            </p:childTnLst>
                          </p:cTn>
                        </p:par>
                      </p:childTnLst>
                    </p:cTn>
                  </p:par>
                  <p:par>
                    <p:cTn id="8" fill="hold" nodeType="clickPar">
                      <p:stCondLst>
                        <p:cond delay="indefinite"/>
                      </p:stCondLst>
                      <p:childTnLst>
                        <p:par>
                          <p:cTn id="9" fill="hold" nodeType="withGroup">
                            <p:stCondLst>
                              <p:cond delay="0"/>
                            </p:stCondLst>
                            <p:childTnLst>
                              <p:par>
                                <p:cTn id="10" presetID="24" presetClass="entr" presetSubtype="0" fill="hold" grpId="0" nodeType="clickEffect">
                                  <p:stCondLst>
                                    <p:cond delay="0"/>
                                  </p:stCondLst>
                                  <p:childTnLst>
                                    <p:set>
                                      <p:cBhvr>
                                        <p:cTn id="11" dur="1" fill="hold">
                                          <p:stCondLst>
                                            <p:cond delay="499"/>
                                          </p:stCondLst>
                                        </p:cTn>
                                        <p:tgtEl>
                                          <p:spTgt spid="20483">
                                            <p:txEl>
                                              <p:pRg st="1" end="1"/>
                                            </p:txEl>
                                          </p:spTgt>
                                        </p:tgtEl>
                                        <p:attrNameLst>
                                          <p:attrName>style.visibility</p:attrName>
                                        </p:attrNameLst>
                                      </p:cBhvr>
                                      <p:to>
                                        <p:strVal val="visible"/>
                                      </p:to>
                                    </p:set>
                                    <p:anim to="" calcmode="lin" valueType="num">
                                      <p:cBhvr>
                                        <p:cTn id="12" dur="1" fill="hold"/>
                                        <p:tgtEl>
                                          <p:spTgt spid="20483">
                                            <p:txEl>
                                              <p:pRg st="1" end="1"/>
                                            </p:txEl>
                                          </p:spTgt>
                                        </p:tgtEl>
                                        <p:attrNameLst>
                                          <p:attrName/>
                                        </p:attrNameLst>
                                      </p:cBhvr>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4" presetClass="entr" presetSubtype="0" fill="hold" grpId="0" nodeType="clickEffect">
                                  <p:stCondLst>
                                    <p:cond delay="0"/>
                                  </p:stCondLst>
                                  <p:childTnLst>
                                    <p:set>
                                      <p:cBhvr>
                                        <p:cTn id="16" dur="1" fill="hold">
                                          <p:stCondLst>
                                            <p:cond delay="499"/>
                                          </p:stCondLst>
                                        </p:cTn>
                                        <p:tgtEl>
                                          <p:spTgt spid="20483">
                                            <p:txEl>
                                              <p:pRg st="2" end="2"/>
                                            </p:txEl>
                                          </p:spTgt>
                                        </p:tgtEl>
                                        <p:attrNameLst>
                                          <p:attrName>style.visibility</p:attrName>
                                        </p:attrNameLst>
                                      </p:cBhvr>
                                      <p:to>
                                        <p:strVal val="visible"/>
                                      </p:to>
                                    </p:set>
                                    <p:anim to="" calcmode="lin" valueType="num">
                                      <p:cBhvr>
                                        <p:cTn id="17" dur="1" fill="hold"/>
                                        <p:tgtEl>
                                          <p:spTgt spid="20483">
                                            <p:txEl>
                                              <p:pRg st="2" end="2"/>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build="p"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8229600" cy="4525963"/>
          </a:xfrm>
        </p:spPr>
        <p:txBody>
          <a:bodyPr>
            <a:normAutofit lnSpcReduction="10000"/>
          </a:bodyPr>
          <a:lstStyle/>
          <a:p>
            <a:pPr>
              <a:buNone/>
            </a:pPr>
            <a:r>
              <a:rPr lang="en-US" b="1" dirty="0" smtClean="0"/>
              <a:t> </a:t>
            </a:r>
            <a:endParaRPr lang="en-US" dirty="0" smtClean="0"/>
          </a:p>
          <a:p>
            <a:r>
              <a:rPr lang="en-US" b="1" dirty="0" smtClean="0"/>
              <a:t>Q3/ What is the definition of Radiation, and what Types of Radiation with examples?</a:t>
            </a:r>
            <a:endParaRPr lang="en-US" dirty="0" smtClean="0"/>
          </a:p>
          <a:p>
            <a:pPr>
              <a:buNone/>
            </a:pPr>
            <a:endParaRPr lang="en-US" dirty="0" smtClean="0"/>
          </a:p>
          <a:p>
            <a:r>
              <a:rPr lang="en-US" b="1" dirty="0" smtClean="0"/>
              <a:t>Q4/ In Fig.1, material a is water and material b is glass with index of refraction 1.52. The incident ray makes an angle of 60.0</a:t>
            </a:r>
            <a:r>
              <a:rPr lang="he-IL" b="1" dirty="0" smtClean="0"/>
              <a:t>֠</a:t>
            </a:r>
            <a:r>
              <a:rPr lang="en-US" b="1" dirty="0" smtClean="0"/>
              <a:t> with the normal;  find the directions of the reflected and refracted rays.</a:t>
            </a:r>
            <a:endParaRPr lang="en-US" dirty="0" smtClean="0"/>
          </a:p>
          <a:p>
            <a:endParaRPr lang="en-US" dirty="0"/>
          </a:p>
        </p:txBody>
      </p:sp>
      <p:pic>
        <p:nvPicPr>
          <p:cNvPr id="4" name="Picture 3"/>
          <p:cNvPicPr/>
          <p:nvPr/>
        </p:nvPicPr>
        <p:blipFill>
          <a:blip r:embed="rId2"/>
          <a:srcRect/>
          <a:stretch>
            <a:fillRect/>
          </a:stretch>
        </p:blipFill>
        <p:spPr bwMode="auto">
          <a:xfrm>
            <a:off x="4114800" y="4343400"/>
            <a:ext cx="4419600" cy="2286000"/>
          </a:xfrm>
          <a:prstGeom prst="rect">
            <a:avLst/>
          </a:prstGeom>
          <a:noFill/>
          <a:ln w="9525">
            <a:noFill/>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Slide Number Placeholder 4"/>
          <p:cNvSpPr>
            <a:spLocks noGrp="1"/>
          </p:cNvSpPr>
          <p:nvPr>
            <p:ph type="sldNum" sz="quarter" idx="11"/>
          </p:nvPr>
        </p:nvSpPr>
        <p:spPr/>
        <p:txBody>
          <a:bodyPr/>
          <a:lstStyle/>
          <a:p>
            <a:fld id="{2EF3AA5E-2CA8-4AD7-ACC0-1C88E89AE0BC}" type="slidenum">
              <a:rPr lang="en-US"/>
              <a:pPr/>
              <a:t>4</a:t>
            </a:fld>
            <a:endParaRPr lang="en-US"/>
          </a:p>
        </p:txBody>
      </p:sp>
      <p:sp>
        <p:nvSpPr>
          <p:cNvPr id="100379" name="Rectangle 27"/>
          <p:cNvSpPr>
            <a:spLocks noChangeArrowheads="1"/>
          </p:cNvSpPr>
          <p:nvPr/>
        </p:nvSpPr>
        <p:spPr bwMode="auto">
          <a:xfrm>
            <a:off x="5257800" y="1600200"/>
            <a:ext cx="2057400" cy="914400"/>
          </a:xfrm>
          <a:prstGeom prst="rect">
            <a:avLst/>
          </a:prstGeom>
          <a:solidFill>
            <a:srgbClr val="CCFFFF"/>
          </a:solidFill>
          <a:ln w="9525">
            <a:solidFill>
              <a:srgbClr val="FFBBBB"/>
            </a:solidFill>
            <a:miter lim="800000"/>
            <a:headEnd/>
            <a:tailEnd/>
          </a:ln>
          <a:effectLst/>
        </p:spPr>
        <p:txBody>
          <a:bodyPr wrap="none" anchor="ctr"/>
          <a:lstStyle/>
          <a:p>
            <a:endParaRPr lang="en-US"/>
          </a:p>
        </p:txBody>
      </p:sp>
      <p:sp>
        <p:nvSpPr>
          <p:cNvPr id="100378" name="Rectangle 26"/>
          <p:cNvSpPr>
            <a:spLocks noChangeArrowheads="1"/>
          </p:cNvSpPr>
          <p:nvPr/>
        </p:nvSpPr>
        <p:spPr bwMode="auto">
          <a:xfrm>
            <a:off x="304800" y="1676400"/>
            <a:ext cx="2057400" cy="1600200"/>
          </a:xfrm>
          <a:prstGeom prst="rect">
            <a:avLst/>
          </a:prstGeom>
          <a:solidFill>
            <a:srgbClr val="CCFFFF"/>
          </a:solidFill>
          <a:ln w="9525">
            <a:solidFill>
              <a:srgbClr val="FFBBBB"/>
            </a:solidFill>
            <a:miter lim="800000"/>
            <a:headEnd/>
            <a:tailEnd/>
          </a:ln>
          <a:effectLst/>
        </p:spPr>
        <p:txBody>
          <a:bodyPr wrap="none" anchor="ctr"/>
          <a:lstStyle/>
          <a:p>
            <a:endParaRPr lang="en-US"/>
          </a:p>
        </p:txBody>
      </p:sp>
      <p:sp>
        <p:nvSpPr>
          <p:cNvPr id="100354" name="Rectangle 2"/>
          <p:cNvSpPr>
            <a:spLocks noGrp="1" noChangeArrowheads="1"/>
          </p:cNvSpPr>
          <p:nvPr>
            <p:ph type="title"/>
          </p:nvPr>
        </p:nvSpPr>
        <p:spPr>
          <a:xfrm>
            <a:off x="685800" y="609600"/>
            <a:ext cx="7772400" cy="533400"/>
          </a:xfrm>
        </p:spPr>
        <p:txBody>
          <a:bodyPr>
            <a:normAutofit fontScale="90000"/>
          </a:bodyPr>
          <a:lstStyle/>
          <a:p>
            <a:r>
              <a:rPr lang="en-GB" sz="2800" b="1" dirty="0" smtClean="0">
                <a:solidFill>
                  <a:srgbClr val="FF0000"/>
                </a:solidFill>
                <a:latin typeface="Times New Roman" pitchFamily="18" charset="0"/>
                <a:cs typeface="Times New Roman" pitchFamily="18" charset="0"/>
              </a:rPr>
              <a:t> </a:t>
            </a:r>
            <a:r>
              <a:rPr lang="en-GB" sz="2800" b="1" dirty="0">
                <a:solidFill>
                  <a:srgbClr val="FF0000"/>
                </a:solidFill>
                <a:latin typeface="Times New Roman" pitchFamily="18" charset="0"/>
                <a:cs typeface="Times New Roman" pitchFamily="18" charset="0"/>
              </a:rPr>
              <a:t>Electromagnetic waves in lossless media - Maxwell’s equations</a:t>
            </a:r>
          </a:p>
        </p:txBody>
      </p:sp>
      <p:sp>
        <p:nvSpPr>
          <p:cNvPr id="100355" name="Rectangle 3"/>
          <p:cNvSpPr>
            <a:spLocks noGrp="1" noChangeArrowheads="1"/>
          </p:cNvSpPr>
          <p:nvPr>
            <p:ph type="body" idx="1"/>
          </p:nvPr>
        </p:nvSpPr>
        <p:spPr>
          <a:xfrm>
            <a:off x="4495800" y="3048000"/>
            <a:ext cx="3581400" cy="3657600"/>
          </a:xfrm>
          <a:solidFill>
            <a:srgbClr val="DDDDDD"/>
          </a:solidFill>
        </p:spPr>
        <p:txBody>
          <a:bodyPr/>
          <a:lstStyle/>
          <a:p>
            <a:pPr algn="ctr">
              <a:lnSpc>
                <a:spcPct val="90000"/>
              </a:lnSpc>
              <a:buFontTx/>
              <a:buNone/>
            </a:pPr>
            <a:r>
              <a:rPr lang="en-GB" sz="2000" b="1"/>
              <a:t>SI Units</a:t>
            </a:r>
            <a:endParaRPr lang="en-GB" sz="2000"/>
          </a:p>
          <a:p>
            <a:pPr>
              <a:lnSpc>
                <a:spcPct val="90000"/>
              </a:lnSpc>
            </a:pPr>
            <a:r>
              <a:rPr lang="en-GB" sz="2000" i="1"/>
              <a:t>J</a:t>
            </a:r>
            <a:r>
              <a:rPr lang="en-GB" sz="2000"/>
              <a:t>	Amp/ metre</a:t>
            </a:r>
            <a:r>
              <a:rPr lang="en-GB" sz="2000" baseline="30000"/>
              <a:t>2</a:t>
            </a:r>
            <a:r>
              <a:rPr lang="en-GB" sz="2000"/>
              <a:t> </a:t>
            </a:r>
          </a:p>
          <a:p>
            <a:pPr>
              <a:lnSpc>
                <a:spcPct val="90000"/>
              </a:lnSpc>
            </a:pPr>
            <a:r>
              <a:rPr lang="en-GB" sz="2000" i="1"/>
              <a:t>D</a:t>
            </a:r>
            <a:r>
              <a:rPr lang="en-GB" sz="2000"/>
              <a:t>	Coulomb/metre</a:t>
            </a:r>
            <a:r>
              <a:rPr lang="en-GB" sz="2000" baseline="30000"/>
              <a:t>2</a:t>
            </a:r>
            <a:endParaRPr lang="en-GB" sz="2000"/>
          </a:p>
          <a:p>
            <a:pPr>
              <a:lnSpc>
                <a:spcPct val="90000"/>
              </a:lnSpc>
            </a:pPr>
            <a:r>
              <a:rPr lang="en-GB" sz="2000" i="1"/>
              <a:t>H</a:t>
            </a:r>
            <a:r>
              <a:rPr lang="en-GB" sz="2000"/>
              <a:t>	Amps/metre</a:t>
            </a:r>
          </a:p>
          <a:p>
            <a:pPr>
              <a:lnSpc>
                <a:spcPct val="90000"/>
              </a:lnSpc>
            </a:pPr>
            <a:r>
              <a:rPr lang="en-GB" sz="2000" i="1"/>
              <a:t>B</a:t>
            </a:r>
            <a:r>
              <a:rPr lang="en-GB" sz="2000"/>
              <a:t>	Tesla</a:t>
            </a:r>
            <a:br>
              <a:rPr lang="en-GB" sz="2000"/>
            </a:br>
            <a:r>
              <a:rPr lang="en-GB" sz="2000"/>
              <a:t>	Weber/metre</a:t>
            </a:r>
            <a:r>
              <a:rPr lang="en-GB" sz="2000" baseline="30000"/>
              <a:t>2</a:t>
            </a:r>
            <a:r>
              <a:rPr lang="en-GB" sz="2000"/>
              <a:t/>
            </a:r>
            <a:br>
              <a:rPr lang="en-GB" sz="2000"/>
            </a:br>
            <a:r>
              <a:rPr lang="en-GB" sz="2000"/>
              <a:t>	Volt-Second/metre</a:t>
            </a:r>
            <a:r>
              <a:rPr lang="en-GB" sz="2000" baseline="30000"/>
              <a:t>2</a:t>
            </a:r>
          </a:p>
          <a:p>
            <a:pPr>
              <a:lnSpc>
                <a:spcPct val="90000"/>
              </a:lnSpc>
            </a:pPr>
            <a:r>
              <a:rPr lang="en-GB" sz="2000" i="1"/>
              <a:t>E</a:t>
            </a:r>
            <a:r>
              <a:rPr lang="en-GB" sz="2000"/>
              <a:t> 	Volt/metre</a:t>
            </a:r>
          </a:p>
          <a:p>
            <a:pPr>
              <a:lnSpc>
                <a:spcPct val="90000"/>
              </a:lnSpc>
            </a:pPr>
            <a:r>
              <a:rPr lang="en-GB" sz="2000"/>
              <a:t> </a:t>
            </a:r>
            <a:r>
              <a:rPr lang="en-GB" sz="2000">
                <a:latin typeface="Symbol" pitchFamily="18" charset="2"/>
              </a:rPr>
              <a:t>e</a:t>
            </a:r>
            <a:r>
              <a:rPr lang="en-GB" sz="2000"/>
              <a:t>	Farad/metre</a:t>
            </a:r>
          </a:p>
          <a:p>
            <a:pPr>
              <a:lnSpc>
                <a:spcPct val="90000"/>
              </a:lnSpc>
            </a:pPr>
            <a:r>
              <a:rPr lang="en-GB" sz="2000"/>
              <a:t> </a:t>
            </a:r>
            <a:r>
              <a:rPr lang="en-GB" sz="2000">
                <a:latin typeface="Symbol" pitchFamily="18" charset="2"/>
              </a:rPr>
              <a:t>m</a:t>
            </a:r>
            <a:r>
              <a:rPr lang="en-GB" sz="2000"/>
              <a:t> 	Henry/metre</a:t>
            </a:r>
          </a:p>
          <a:p>
            <a:pPr>
              <a:lnSpc>
                <a:spcPct val="90000"/>
              </a:lnSpc>
            </a:pPr>
            <a:r>
              <a:rPr lang="en-GB" sz="2000"/>
              <a:t> </a:t>
            </a:r>
            <a:r>
              <a:rPr lang="en-GB" sz="2000" i="1">
                <a:latin typeface="Symbol" pitchFamily="18" charset="2"/>
              </a:rPr>
              <a:t>s</a:t>
            </a:r>
            <a:r>
              <a:rPr lang="en-GB" sz="2000"/>
              <a:t>	Siemen/metre</a:t>
            </a:r>
          </a:p>
          <a:p>
            <a:pPr>
              <a:lnSpc>
                <a:spcPct val="90000"/>
              </a:lnSpc>
            </a:pPr>
            <a:endParaRPr lang="en-GB" sz="2000"/>
          </a:p>
          <a:p>
            <a:pPr>
              <a:lnSpc>
                <a:spcPct val="90000"/>
              </a:lnSpc>
            </a:pPr>
            <a:endParaRPr lang="en-GB" sz="2000" baseline="30000"/>
          </a:p>
        </p:txBody>
      </p:sp>
      <p:graphicFrame>
        <p:nvGraphicFramePr>
          <p:cNvPr id="100369" name="Object 17"/>
          <p:cNvGraphicFramePr>
            <a:graphicFrameLocks noChangeAspect="1"/>
          </p:cNvGraphicFramePr>
          <p:nvPr/>
        </p:nvGraphicFramePr>
        <p:xfrm>
          <a:off x="304800" y="2468563"/>
          <a:ext cx="1589088" cy="790575"/>
        </p:xfrm>
        <a:graphic>
          <a:graphicData uri="http://schemas.openxmlformats.org/presentationml/2006/ole">
            <p:oleObj spid="_x0000_s25602" name="Equation" r:id="rId3" imgW="711000" imgH="355320" progId="Equation.3">
              <p:embed/>
            </p:oleObj>
          </a:graphicData>
        </a:graphic>
      </p:graphicFrame>
      <p:graphicFrame>
        <p:nvGraphicFramePr>
          <p:cNvPr id="100370" name="Object 18"/>
          <p:cNvGraphicFramePr>
            <a:graphicFrameLocks noChangeAspect="1"/>
          </p:cNvGraphicFramePr>
          <p:nvPr/>
        </p:nvGraphicFramePr>
        <p:xfrm>
          <a:off x="304800" y="1600200"/>
          <a:ext cx="1873250" cy="790575"/>
        </p:xfrm>
        <a:graphic>
          <a:graphicData uri="http://schemas.openxmlformats.org/presentationml/2006/ole">
            <p:oleObj spid="_x0000_s25603" name="Equation" r:id="rId4" imgW="838080" imgH="355320" progId="Equation.3">
              <p:embed/>
            </p:oleObj>
          </a:graphicData>
        </a:graphic>
      </p:graphicFrame>
      <p:graphicFrame>
        <p:nvGraphicFramePr>
          <p:cNvPr id="100371" name="Object 19"/>
          <p:cNvGraphicFramePr>
            <a:graphicFrameLocks noChangeAspect="1"/>
          </p:cNvGraphicFramePr>
          <p:nvPr/>
        </p:nvGraphicFramePr>
        <p:xfrm>
          <a:off x="304800" y="3336925"/>
          <a:ext cx="1050925" cy="393700"/>
        </p:xfrm>
        <a:graphic>
          <a:graphicData uri="http://schemas.openxmlformats.org/presentationml/2006/ole">
            <p:oleObj spid="_x0000_s25604" name="Equation" r:id="rId5" imgW="469800" imgH="177480" progId="Equation.3">
              <p:embed/>
            </p:oleObj>
          </a:graphicData>
        </a:graphic>
      </p:graphicFrame>
      <p:graphicFrame>
        <p:nvGraphicFramePr>
          <p:cNvPr id="100372" name="Object 20"/>
          <p:cNvGraphicFramePr>
            <a:graphicFrameLocks noChangeAspect="1"/>
          </p:cNvGraphicFramePr>
          <p:nvPr/>
        </p:nvGraphicFramePr>
        <p:xfrm>
          <a:off x="304800" y="3810000"/>
          <a:ext cx="989013" cy="336550"/>
        </p:xfrm>
        <a:graphic>
          <a:graphicData uri="http://schemas.openxmlformats.org/presentationml/2006/ole">
            <p:oleObj spid="_x0000_s25605" name="Equation" r:id="rId6" imgW="444240" imgH="152280" progId="Equation.3">
              <p:embed/>
            </p:oleObj>
          </a:graphicData>
        </a:graphic>
      </p:graphicFrame>
      <p:graphicFrame>
        <p:nvGraphicFramePr>
          <p:cNvPr id="100373" name="Object 21"/>
          <p:cNvGraphicFramePr>
            <a:graphicFrameLocks noChangeAspect="1"/>
          </p:cNvGraphicFramePr>
          <p:nvPr/>
        </p:nvGraphicFramePr>
        <p:xfrm>
          <a:off x="5257800" y="1592263"/>
          <a:ext cx="2058988" cy="1220787"/>
        </p:xfrm>
        <a:graphic>
          <a:graphicData uri="http://schemas.openxmlformats.org/presentationml/2006/ole">
            <p:oleObj spid="_x0000_s25606" name="Equation" r:id="rId7" imgW="1091880" imgH="647640" progId="Equation.3">
              <p:embed/>
            </p:oleObj>
          </a:graphicData>
        </a:graphic>
      </p:graphicFrame>
      <p:graphicFrame>
        <p:nvGraphicFramePr>
          <p:cNvPr id="100374" name="Object 22"/>
          <p:cNvGraphicFramePr>
            <a:graphicFrameLocks noChangeAspect="1"/>
          </p:cNvGraphicFramePr>
          <p:nvPr/>
        </p:nvGraphicFramePr>
        <p:xfrm>
          <a:off x="192088" y="4911725"/>
          <a:ext cx="1590675" cy="876300"/>
        </p:xfrm>
        <a:graphic>
          <a:graphicData uri="http://schemas.openxmlformats.org/presentationml/2006/ole">
            <p:oleObj spid="_x0000_s25607" name="Equation" r:id="rId8" imgW="711000" imgH="393480" progId="Equation.3">
              <p:embed/>
            </p:oleObj>
          </a:graphicData>
        </a:graphic>
      </p:graphicFrame>
      <p:sp>
        <p:nvSpPr>
          <p:cNvPr id="100375" name="Rectangle 23"/>
          <p:cNvSpPr>
            <a:spLocks noChangeArrowheads="1"/>
          </p:cNvSpPr>
          <p:nvPr/>
        </p:nvSpPr>
        <p:spPr bwMode="auto">
          <a:xfrm>
            <a:off x="381000" y="1271588"/>
            <a:ext cx="1371600" cy="400110"/>
          </a:xfrm>
          <a:prstGeom prst="rect">
            <a:avLst/>
          </a:prstGeom>
          <a:noFill/>
          <a:ln w="9525">
            <a:noFill/>
            <a:miter lim="800000"/>
            <a:headEnd/>
            <a:tailEnd/>
          </a:ln>
          <a:effectLst/>
        </p:spPr>
        <p:txBody>
          <a:bodyPr anchor="ctr">
            <a:spAutoFit/>
          </a:bodyPr>
          <a:lstStyle/>
          <a:p>
            <a:r>
              <a:rPr lang="en-GB" sz="2000" b="1" dirty="0">
                <a:latin typeface="Times New Roman" pitchFamily="18" charset="0"/>
                <a:cs typeface="Times New Roman" pitchFamily="18" charset="0"/>
              </a:rPr>
              <a:t>Maxwell</a:t>
            </a:r>
          </a:p>
        </p:txBody>
      </p:sp>
      <p:sp>
        <p:nvSpPr>
          <p:cNvPr id="100376" name="Rectangle 24"/>
          <p:cNvSpPr>
            <a:spLocks noChangeArrowheads="1"/>
          </p:cNvSpPr>
          <p:nvPr/>
        </p:nvSpPr>
        <p:spPr bwMode="auto">
          <a:xfrm>
            <a:off x="304800" y="4548188"/>
            <a:ext cx="3124200" cy="400110"/>
          </a:xfrm>
          <a:prstGeom prst="rect">
            <a:avLst/>
          </a:prstGeom>
          <a:noFill/>
          <a:ln w="9525">
            <a:noFill/>
            <a:miter lim="800000"/>
            <a:headEnd/>
            <a:tailEnd/>
          </a:ln>
          <a:effectLst/>
        </p:spPr>
        <p:txBody>
          <a:bodyPr wrap="square" anchor="ctr">
            <a:spAutoFit/>
          </a:bodyPr>
          <a:lstStyle/>
          <a:p>
            <a:r>
              <a:rPr lang="en-GB" sz="2000" b="1" dirty="0">
                <a:latin typeface="Times New Roman" pitchFamily="18" charset="0"/>
                <a:cs typeface="Times New Roman" pitchFamily="18" charset="0"/>
              </a:rPr>
              <a:t>Equation of continuity</a:t>
            </a:r>
          </a:p>
        </p:txBody>
      </p:sp>
      <p:sp>
        <p:nvSpPr>
          <p:cNvPr id="100377" name="Rectangle 25"/>
          <p:cNvSpPr>
            <a:spLocks noChangeArrowheads="1"/>
          </p:cNvSpPr>
          <p:nvPr/>
        </p:nvSpPr>
        <p:spPr bwMode="auto">
          <a:xfrm>
            <a:off x="4953000" y="1219200"/>
            <a:ext cx="2514600" cy="400110"/>
          </a:xfrm>
          <a:prstGeom prst="rect">
            <a:avLst/>
          </a:prstGeom>
          <a:noFill/>
          <a:ln w="9525">
            <a:noFill/>
            <a:miter lim="800000"/>
            <a:headEnd/>
            <a:tailEnd/>
          </a:ln>
          <a:effectLst/>
        </p:spPr>
        <p:txBody>
          <a:bodyPr anchor="ctr">
            <a:spAutoFit/>
          </a:bodyPr>
          <a:lstStyle/>
          <a:p>
            <a:r>
              <a:rPr lang="en-GB" sz="2000" b="1" dirty="0">
                <a:latin typeface="Times New Roman" pitchFamily="18" charset="0"/>
                <a:cs typeface="Times New Roman" pitchFamily="18" charset="0"/>
              </a:rPr>
              <a:t>Constitutive relations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lide Number Placeholder 4"/>
          <p:cNvSpPr>
            <a:spLocks noGrp="1"/>
          </p:cNvSpPr>
          <p:nvPr>
            <p:ph type="sldNum" sz="quarter" idx="11"/>
          </p:nvPr>
        </p:nvSpPr>
        <p:spPr/>
        <p:txBody>
          <a:bodyPr/>
          <a:lstStyle/>
          <a:p>
            <a:fld id="{A852873C-C766-44D0-9C20-D422DD9CB4E3}" type="slidenum">
              <a:rPr lang="en-US"/>
              <a:pPr/>
              <a:t>5</a:t>
            </a:fld>
            <a:endParaRPr lang="en-US"/>
          </a:p>
        </p:txBody>
      </p:sp>
      <p:sp>
        <p:nvSpPr>
          <p:cNvPr id="98306" name="Rectangle 2"/>
          <p:cNvSpPr>
            <a:spLocks noGrp="1" noChangeArrowheads="1"/>
          </p:cNvSpPr>
          <p:nvPr>
            <p:ph type="title"/>
          </p:nvPr>
        </p:nvSpPr>
        <p:spPr>
          <a:xfrm>
            <a:off x="228600" y="304800"/>
            <a:ext cx="7696200" cy="762000"/>
          </a:xfrm>
        </p:spPr>
        <p:txBody>
          <a:bodyPr/>
          <a:lstStyle/>
          <a:p>
            <a:r>
              <a:rPr lang="en-GB" sz="3200" b="1" dirty="0">
                <a:solidFill>
                  <a:srgbClr val="FF0000"/>
                </a:solidFill>
                <a:latin typeface="Times New Roman" pitchFamily="18" charset="0"/>
                <a:cs typeface="Times New Roman" pitchFamily="18" charset="0"/>
              </a:rPr>
              <a:t>A moving point charge:</a:t>
            </a:r>
          </a:p>
        </p:txBody>
      </p:sp>
      <p:sp>
        <p:nvSpPr>
          <p:cNvPr id="98307" name="Rectangle 3"/>
          <p:cNvSpPr>
            <a:spLocks noGrp="1" noChangeArrowheads="1"/>
          </p:cNvSpPr>
          <p:nvPr>
            <p:ph type="body" idx="1"/>
          </p:nvPr>
        </p:nvSpPr>
        <p:spPr>
          <a:xfrm>
            <a:off x="4267200" y="914400"/>
            <a:ext cx="4876800" cy="5943600"/>
          </a:xfrm>
        </p:spPr>
        <p:txBody>
          <a:bodyPr/>
          <a:lstStyle/>
          <a:p>
            <a:r>
              <a:rPr lang="en-GB" sz="2400" b="1" dirty="0">
                <a:latin typeface="Times New Roman" pitchFamily="18" charset="0"/>
                <a:cs typeface="Times New Roman" pitchFamily="18" charset="0"/>
              </a:rPr>
              <a:t>A static charge produces radial field lines</a:t>
            </a:r>
          </a:p>
          <a:p>
            <a:r>
              <a:rPr lang="en-GB" sz="2400" b="1" dirty="0">
                <a:latin typeface="Times New Roman" pitchFamily="18" charset="0"/>
                <a:cs typeface="Times New Roman" pitchFamily="18" charset="0"/>
              </a:rPr>
              <a:t>Constant velocity, acceleration and finite propagation speed distorts the field line</a:t>
            </a:r>
          </a:p>
          <a:p>
            <a:r>
              <a:rPr lang="en-GB" sz="2400" b="1" dirty="0">
                <a:latin typeface="Times New Roman" pitchFamily="18" charset="0"/>
                <a:cs typeface="Times New Roman" pitchFamily="18" charset="0"/>
              </a:rPr>
              <a:t>Propagation of kinks in E field lines which produces kinks of         </a:t>
            </a:r>
            <a:br>
              <a:rPr lang="en-GB" sz="2400" b="1" dirty="0">
                <a:latin typeface="Times New Roman" pitchFamily="18" charset="0"/>
                <a:cs typeface="Times New Roman" pitchFamily="18" charset="0"/>
              </a:rPr>
            </a:br>
            <a:r>
              <a:rPr lang="en-GB" sz="2400" b="1" dirty="0">
                <a:latin typeface="Times New Roman" pitchFamily="18" charset="0"/>
                <a:cs typeface="Times New Roman" pitchFamily="18" charset="0"/>
              </a:rPr>
              <a:t>          and </a:t>
            </a:r>
          </a:p>
          <a:p>
            <a:r>
              <a:rPr lang="en-GB" sz="2400" b="1" dirty="0">
                <a:latin typeface="Times New Roman" pitchFamily="18" charset="0"/>
                <a:cs typeface="Times New Roman" pitchFamily="18" charset="0"/>
              </a:rPr>
              <a:t>Changes in E couple into H &amp; </a:t>
            </a:r>
            <a:r>
              <a:rPr lang="en-GB" sz="2400" b="1" dirty="0" err="1">
                <a:latin typeface="Times New Roman" pitchFamily="18" charset="0"/>
                <a:cs typeface="Times New Roman" pitchFamily="18" charset="0"/>
              </a:rPr>
              <a:t>v.v</a:t>
            </a:r>
            <a:endParaRPr lang="en-GB" sz="2400" b="1" dirty="0">
              <a:latin typeface="Times New Roman" pitchFamily="18" charset="0"/>
              <a:cs typeface="Times New Roman" pitchFamily="18" charset="0"/>
            </a:endParaRPr>
          </a:p>
          <a:p>
            <a:pPr lvl="1"/>
            <a:r>
              <a:rPr lang="en-GB" sz="2000" b="1" dirty="0">
                <a:latin typeface="Times New Roman" pitchFamily="18" charset="0"/>
                <a:cs typeface="Times New Roman" pitchFamily="18" charset="0"/>
              </a:rPr>
              <a:t>Fields due to            are short range</a:t>
            </a:r>
          </a:p>
          <a:p>
            <a:pPr lvl="1"/>
            <a:r>
              <a:rPr lang="en-GB" sz="2000" b="1" dirty="0">
                <a:latin typeface="Times New Roman" pitchFamily="18" charset="0"/>
                <a:cs typeface="Times New Roman" pitchFamily="18" charset="0"/>
              </a:rPr>
              <a:t>Fields due to                propagate</a:t>
            </a:r>
          </a:p>
          <a:p>
            <a:r>
              <a:rPr lang="en-GB" sz="2400" b="1" dirty="0">
                <a:latin typeface="Times New Roman" pitchFamily="18" charset="0"/>
                <a:cs typeface="Times New Roman" pitchFamily="18" charset="0"/>
              </a:rPr>
              <a:t>Accelerating charges produce travelling waves consisting coupled modulations of E and H</a:t>
            </a:r>
          </a:p>
          <a:p>
            <a:endParaRPr lang="en-GB" sz="2400" dirty="0"/>
          </a:p>
          <a:p>
            <a:endParaRPr lang="en-GB" sz="2400" dirty="0"/>
          </a:p>
          <a:p>
            <a:endParaRPr lang="en-GB" sz="2400" dirty="0"/>
          </a:p>
        </p:txBody>
      </p:sp>
      <p:pic>
        <p:nvPicPr>
          <p:cNvPr id="98310" name="acelerating electron movie.avi">
            <a:hlinkClick r:id="" action="ppaction://media"/>
          </p:cNvPr>
          <p:cNvPicPr>
            <a:picLocks noRot="1" noChangeAspect="1" noChangeArrowheads="1"/>
          </p:cNvPicPr>
          <p:nvPr>
            <a:videoFile r:link="rId2"/>
          </p:nvPr>
        </p:nvPicPr>
        <p:blipFill>
          <a:blip r:embed="rId4"/>
          <a:srcRect/>
          <a:stretch>
            <a:fillRect/>
          </a:stretch>
        </p:blipFill>
        <p:spPr bwMode="auto">
          <a:xfrm>
            <a:off x="0" y="1752600"/>
            <a:ext cx="4267200" cy="3200400"/>
          </a:xfrm>
          <a:prstGeom prst="rect">
            <a:avLst/>
          </a:prstGeom>
          <a:noFill/>
        </p:spPr>
      </p:pic>
      <p:grpSp>
        <p:nvGrpSpPr>
          <p:cNvPr id="2" name="Group 11"/>
          <p:cNvGrpSpPr>
            <a:grpSpLocks/>
          </p:cNvGrpSpPr>
          <p:nvPr/>
        </p:nvGrpSpPr>
        <p:grpSpPr bwMode="auto">
          <a:xfrm>
            <a:off x="4724400" y="3567113"/>
            <a:ext cx="2697163" cy="1692275"/>
            <a:chOff x="2976" y="2247"/>
            <a:chExt cx="1699" cy="1066"/>
          </a:xfrm>
        </p:grpSpPr>
        <p:graphicFrame>
          <p:nvGraphicFramePr>
            <p:cNvPr id="98311" name="Object 7"/>
            <p:cNvGraphicFramePr>
              <a:graphicFrameLocks noChangeAspect="1"/>
            </p:cNvGraphicFramePr>
            <p:nvPr/>
          </p:nvGraphicFramePr>
          <p:xfrm>
            <a:off x="2976" y="2326"/>
            <a:ext cx="432" cy="242"/>
          </p:xfrm>
          <a:graphic>
            <a:graphicData uri="http://schemas.openxmlformats.org/presentationml/2006/ole">
              <p:oleObj spid="_x0000_s3074" name="Equation" r:id="rId5" imgW="342720" imgH="190440" progId="Equation.3">
                <p:embed/>
              </p:oleObj>
            </a:graphicData>
          </a:graphic>
        </p:graphicFrame>
        <p:graphicFrame>
          <p:nvGraphicFramePr>
            <p:cNvPr id="98312" name="Object 8"/>
            <p:cNvGraphicFramePr>
              <a:graphicFrameLocks noChangeAspect="1"/>
            </p:cNvGraphicFramePr>
            <p:nvPr/>
          </p:nvGraphicFramePr>
          <p:xfrm>
            <a:off x="3792" y="2247"/>
            <a:ext cx="595" cy="321"/>
          </p:xfrm>
          <a:graphic>
            <a:graphicData uri="http://schemas.openxmlformats.org/presentationml/2006/ole">
              <p:oleObj spid="_x0000_s3075" name="Equation" r:id="rId6" imgW="469800" imgH="253800" progId="Equation.3">
                <p:embed/>
              </p:oleObj>
            </a:graphicData>
          </a:graphic>
        </p:graphicFrame>
        <p:graphicFrame>
          <p:nvGraphicFramePr>
            <p:cNvPr id="98313" name="Object 9"/>
            <p:cNvGraphicFramePr>
              <a:graphicFrameLocks noChangeAspect="1"/>
            </p:cNvGraphicFramePr>
            <p:nvPr/>
          </p:nvGraphicFramePr>
          <p:xfrm>
            <a:off x="4080" y="2840"/>
            <a:ext cx="432" cy="242"/>
          </p:xfrm>
          <a:graphic>
            <a:graphicData uri="http://schemas.openxmlformats.org/presentationml/2006/ole">
              <p:oleObj spid="_x0000_s3076" name="Equation" r:id="rId7" imgW="342720" imgH="190440" progId="Equation.3">
                <p:embed/>
              </p:oleObj>
            </a:graphicData>
          </a:graphic>
        </p:graphicFrame>
        <p:graphicFrame>
          <p:nvGraphicFramePr>
            <p:cNvPr id="98314" name="Object 10"/>
            <p:cNvGraphicFramePr>
              <a:graphicFrameLocks noChangeAspect="1"/>
            </p:cNvGraphicFramePr>
            <p:nvPr/>
          </p:nvGraphicFramePr>
          <p:xfrm>
            <a:off x="4080" y="2992"/>
            <a:ext cx="595" cy="321"/>
          </p:xfrm>
          <a:graphic>
            <a:graphicData uri="http://schemas.openxmlformats.org/presentationml/2006/ole">
              <p:oleObj spid="_x0000_s3077" name="Equation" r:id="rId8" imgW="469800" imgH="253800" progId="Equation.3">
                <p:embed/>
              </p:oleObj>
            </a:graphicData>
          </a:graphic>
        </p:graphicFrame>
      </p:gr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8310"/>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98310"/>
                                        </p:tgtEl>
                                      </p:cBhvr>
                                    </p:cmd>
                                  </p:childTnLst>
                                </p:cTn>
                              </p:par>
                            </p:childTnLst>
                          </p:cTn>
                        </p:par>
                      </p:childTnLst>
                    </p:cTn>
                  </p:par>
                </p:childTnLst>
              </p:cTn>
              <p:nextCondLst>
                <p:cond evt="onClick" delay="0">
                  <p:tgtEl>
                    <p:spTgt spid="98310"/>
                  </p:tgtEl>
                </p:cond>
              </p:nextCondLst>
            </p:seq>
            <p:video>
              <p:cMediaNode>
                <p:cTn id="7" repeatCount="indefinite" fill="hold" display="0">
                  <p:stCondLst>
                    <p:cond delay="indefinite"/>
                  </p:stCondLst>
                  <p:endCondLst>
                    <p:cond evt="onNext" delay="0">
                      <p:tgtEl>
                        <p:sldTgt/>
                      </p:tgtEl>
                    </p:cond>
                    <p:cond evt="onPrev" delay="0">
                      <p:tgtEl>
                        <p:sldTgt/>
                      </p:tgtEl>
                    </p:cond>
                  </p:endCondLst>
                </p:cTn>
                <p:tgtEl>
                  <p:spTgt spid="98310"/>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sz="quarter" idx="11"/>
          </p:nvPr>
        </p:nvSpPr>
        <p:spPr/>
        <p:txBody>
          <a:bodyPr/>
          <a:lstStyle/>
          <a:p>
            <a:fld id="{5F1D8BA8-B7FD-40AA-B897-DCE409C2E19C}" type="slidenum">
              <a:rPr lang="en-US"/>
              <a:pPr/>
              <a:t>6</a:t>
            </a:fld>
            <a:endParaRPr lang="en-US"/>
          </a:p>
        </p:txBody>
      </p:sp>
      <p:sp>
        <p:nvSpPr>
          <p:cNvPr id="133122" name="Rectangle 2"/>
          <p:cNvSpPr>
            <a:spLocks noGrp="1" noChangeArrowheads="1"/>
          </p:cNvSpPr>
          <p:nvPr>
            <p:ph type="title"/>
          </p:nvPr>
        </p:nvSpPr>
        <p:spPr/>
        <p:txBody>
          <a:bodyPr>
            <a:normAutofit fontScale="90000"/>
          </a:bodyPr>
          <a:lstStyle/>
          <a:p>
            <a:r>
              <a:rPr lang="en-US" b="1" dirty="0">
                <a:solidFill>
                  <a:srgbClr val="FF0000"/>
                </a:solidFill>
                <a:latin typeface="Times New Roman" pitchFamily="18" charset="0"/>
                <a:cs typeface="Times New Roman" pitchFamily="18" charset="0"/>
              </a:rPr>
              <a:t>Examples of EM waves due to accelerating charges</a:t>
            </a:r>
          </a:p>
        </p:txBody>
      </p:sp>
      <p:sp>
        <p:nvSpPr>
          <p:cNvPr id="133123" name="Rectangle 3"/>
          <p:cNvSpPr>
            <a:spLocks noGrp="1" noChangeArrowheads="1"/>
          </p:cNvSpPr>
          <p:nvPr>
            <p:ph type="body" idx="1"/>
          </p:nvPr>
        </p:nvSpPr>
        <p:spPr>
          <a:xfrm>
            <a:off x="685800" y="2438400"/>
            <a:ext cx="7772400" cy="3429000"/>
          </a:xfrm>
        </p:spPr>
        <p:txBody>
          <a:bodyPr>
            <a:normAutofit/>
          </a:bodyPr>
          <a:lstStyle/>
          <a:p>
            <a:r>
              <a:rPr lang="en-US" b="1" dirty="0" smtClean="0">
                <a:latin typeface="Times New Roman" pitchFamily="18" charset="0"/>
                <a:cs typeface="Times New Roman" pitchFamily="18" charset="0"/>
              </a:rPr>
              <a:t>Breaking radiation</a:t>
            </a:r>
            <a:endParaRPr lang="en-US" b="1" dirty="0">
              <a:latin typeface="Times New Roman" pitchFamily="18" charset="0"/>
              <a:cs typeface="Times New Roman" pitchFamily="18" charset="0"/>
            </a:endParaRPr>
          </a:p>
          <a:p>
            <a:r>
              <a:rPr lang="en-US" b="1" dirty="0">
                <a:latin typeface="Times New Roman" pitchFamily="18" charset="0"/>
                <a:cs typeface="Times New Roman" pitchFamily="18" charset="0"/>
              </a:rPr>
              <a:t>Synchrotron emission</a:t>
            </a:r>
          </a:p>
          <a:p>
            <a:r>
              <a:rPr lang="en-US" b="1" dirty="0">
                <a:latin typeface="Times New Roman" pitchFamily="18" charset="0"/>
                <a:cs typeface="Times New Roman" pitchFamily="18" charset="0"/>
              </a:rPr>
              <a:t>Magnetron</a:t>
            </a:r>
          </a:p>
          <a:p>
            <a:r>
              <a:rPr lang="en-US" b="1" dirty="0">
                <a:latin typeface="Times New Roman" pitchFamily="18" charset="0"/>
                <a:cs typeface="Times New Roman" pitchFamily="18" charset="0"/>
              </a:rPr>
              <a:t>Modulated current in </a:t>
            </a:r>
            <a:r>
              <a:rPr lang="en-US" b="1" dirty="0" smtClean="0">
                <a:latin typeface="Times New Roman" pitchFamily="18" charset="0"/>
                <a:cs typeface="Times New Roman" pitchFamily="18" charset="0"/>
              </a:rPr>
              <a:t>antenna</a:t>
            </a:r>
            <a:endParaRPr lang="en-US" b="1" dirty="0">
              <a:latin typeface="Times New Roman" pitchFamily="18" charset="0"/>
              <a:cs typeface="Times New Roman" pitchFamily="18" charset="0"/>
            </a:endParaRPr>
          </a:p>
          <a:p>
            <a:r>
              <a:rPr lang="en-US" b="1" dirty="0">
                <a:latin typeface="Times New Roman" pitchFamily="18" charset="0"/>
                <a:cs typeface="Times New Roman" pitchFamily="18" charset="0"/>
              </a:rPr>
              <a:t>Blackbody radiation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 name="Rectangle 3"/>
          <p:cNvSpPr/>
          <p:nvPr/>
        </p:nvSpPr>
        <p:spPr>
          <a:xfrm>
            <a:off x="0" y="1371600"/>
            <a:ext cx="8763000" cy="2862322"/>
          </a:xfrm>
          <a:prstGeom prst="rect">
            <a:avLst/>
          </a:prstGeom>
        </p:spPr>
        <p:txBody>
          <a:bodyPr wrap="square">
            <a:spAutoFit/>
          </a:bodyPr>
          <a:lstStyle/>
          <a:p>
            <a:r>
              <a:rPr lang="en-US" sz="2000" b="1" dirty="0" smtClean="0">
                <a:latin typeface="Times New Roman" pitchFamily="18" charset="0"/>
                <a:cs typeface="Times New Roman" pitchFamily="18" charset="0"/>
              </a:rPr>
              <a:t>"braking radiation" or "deceleration radiation", is </a:t>
            </a:r>
            <a:r>
              <a:rPr lang="en-US" sz="2000" b="1" dirty="0" smtClean="0">
                <a:latin typeface="Times New Roman" pitchFamily="18" charset="0"/>
                <a:cs typeface="Times New Roman" pitchFamily="18" charset="0"/>
                <a:hlinkClick r:id="rId2" tooltip="Electromagnetic radiation"/>
              </a:rPr>
              <a:t>electromagnetic radiation</a:t>
            </a:r>
            <a:r>
              <a:rPr lang="en-US" sz="2000" b="1" dirty="0" smtClean="0">
                <a:latin typeface="Times New Roman" pitchFamily="18" charset="0"/>
                <a:cs typeface="Times New Roman" pitchFamily="18" charset="0"/>
              </a:rPr>
              <a:t> produced by the </a:t>
            </a:r>
            <a:r>
              <a:rPr lang="en-US" sz="2000" b="1" dirty="0" smtClean="0">
                <a:latin typeface="Times New Roman" pitchFamily="18" charset="0"/>
                <a:cs typeface="Times New Roman" pitchFamily="18" charset="0"/>
                <a:hlinkClick r:id="rId3" tooltip="Deceleration"/>
              </a:rPr>
              <a:t>deceleration</a:t>
            </a:r>
            <a:r>
              <a:rPr lang="en-US" sz="2000" b="1" dirty="0" smtClean="0">
                <a:latin typeface="Times New Roman" pitchFamily="18" charset="0"/>
                <a:cs typeface="Times New Roman" pitchFamily="18" charset="0"/>
              </a:rPr>
              <a:t> of a charged particle when deflected by another charged particle, typically an </a:t>
            </a:r>
            <a:r>
              <a:rPr lang="en-US" sz="2000" b="1" dirty="0" smtClean="0">
                <a:latin typeface="Times New Roman" pitchFamily="18" charset="0"/>
                <a:cs typeface="Times New Roman" pitchFamily="18" charset="0"/>
                <a:hlinkClick r:id="rId4" tooltip="Electron"/>
              </a:rPr>
              <a:t>electron</a:t>
            </a:r>
            <a:r>
              <a:rPr lang="en-US" sz="2000" b="1" dirty="0" smtClean="0">
                <a:latin typeface="Times New Roman" pitchFamily="18" charset="0"/>
                <a:cs typeface="Times New Roman" pitchFamily="18" charset="0"/>
              </a:rPr>
              <a:t> by an </a:t>
            </a:r>
            <a:r>
              <a:rPr lang="en-US" sz="2000" b="1" dirty="0" smtClean="0">
                <a:latin typeface="Times New Roman" pitchFamily="18" charset="0"/>
                <a:cs typeface="Times New Roman" pitchFamily="18" charset="0"/>
                <a:hlinkClick r:id="rId5" tooltip="Atomic nucleus"/>
              </a:rPr>
              <a:t>atomic nucleus</a:t>
            </a:r>
            <a:r>
              <a:rPr lang="en-US" sz="2000" b="1" dirty="0" smtClean="0">
                <a:latin typeface="Times New Roman" pitchFamily="18" charset="0"/>
                <a:cs typeface="Times New Roman" pitchFamily="18" charset="0"/>
              </a:rPr>
              <a:t>. The moving particle loses </a:t>
            </a:r>
            <a:r>
              <a:rPr lang="en-US" sz="2000" b="1" u="sng" dirty="0" smtClean="0">
                <a:latin typeface="Times New Roman" pitchFamily="18" charset="0"/>
                <a:cs typeface="Times New Roman" pitchFamily="18" charset="0"/>
                <a:hlinkClick r:id="rId6"/>
              </a:rPr>
              <a:t>kinetic energy</a:t>
            </a:r>
            <a:r>
              <a:rPr lang="en-US" sz="2000" b="1" dirty="0" smtClean="0">
                <a:latin typeface="Times New Roman" pitchFamily="18" charset="0"/>
                <a:cs typeface="Times New Roman" pitchFamily="18" charset="0"/>
              </a:rPr>
              <a:t>, which is converted into radiation, i.e. a </a:t>
            </a:r>
            <a:r>
              <a:rPr lang="en-US" sz="2000" b="1" dirty="0" smtClean="0">
                <a:latin typeface="Times New Roman" pitchFamily="18" charset="0"/>
                <a:cs typeface="Times New Roman" pitchFamily="18" charset="0"/>
                <a:hlinkClick r:id="rId7" tooltip="Photon"/>
              </a:rPr>
              <a:t>photon</a:t>
            </a:r>
            <a:r>
              <a:rPr lang="en-US" sz="2000" b="1" dirty="0" smtClean="0">
                <a:latin typeface="Times New Roman" pitchFamily="18" charset="0"/>
                <a:cs typeface="Times New Roman" pitchFamily="18" charset="0"/>
              </a:rPr>
              <a:t>, thus satisfying the </a:t>
            </a:r>
            <a:r>
              <a:rPr lang="en-US" sz="2000" b="1" dirty="0" smtClean="0">
                <a:latin typeface="Times New Roman" pitchFamily="18" charset="0"/>
                <a:cs typeface="Times New Roman" pitchFamily="18" charset="0"/>
                <a:hlinkClick r:id="rId8" tooltip="Conservation of energy"/>
              </a:rPr>
              <a:t>law of conservation of energy</a:t>
            </a:r>
            <a:r>
              <a:rPr lang="en-US" sz="2000" b="1" dirty="0" smtClean="0">
                <a:latin typeface="Times New Roman" pitchFamily="18" charset="0"/>
                <a:cs typeface="Times New Roman" pitchFamily="18" charset="0"/>
              </a:rPr>
              <a:t>. The term is also used to refer to the process of producing the radiation. </a:t>
            </a:r>
            <a:r>
              <a:rPr lang="en-US" sz="2000" b="1" dirty="0" err="1" smtClean="0">
                <a:latin typeface="Times New Roman" pitchFamily="18" charset="0"/>
                <a:cs typeface="Times New Roman" pitchFamily="18" charset="0"/>
              </a:rPr>
              <a:t>Bremsstrahlung</a:t>
            </a:r>
            <a:r>
              <a:rPr lang="en-US" sz="2000" b="1" dirty="0" smtClean="0">
                <a:latin typeface="Times New Roman" pitchFamily="18" charset="0"/>
                <a:cs typeface="Times New Roman" pitchFamily="18" charset="0"/>
              </a:rPr>
              <a:t> has a </a:t>
            </a:r>
            <a:r>
              <a:rPr lang="en-US" sz="2000" b="1" dirty="0" smtClean="0">
                <a:latin typeface="Times New Roman" pitchFamily="18" charset="0"/>
                <a:cs typeface="Times New Roman" pitchFamily="18" charset="0"/>
                <a:hlinkClick r:id="rId9" tooltip="Continuous spectrum"/>
              </a:rPr>
              <a:t>continuous spectrum</a:t>
            </a:r>
            <a:r>
              <a:rPr lang="en-US" sz="2000" b="1" dirty="0" smtClean="0">
                <a:latin typeface="Times New Roman" pitchFamily="18" charset="0"/>
                <a:cs typeface="Times New Roman" pitchFamily="18" charset="0"/>
              </a:rPr>
              <a:t>, which becomes more intense and whose peak intensity shifts toward higher frequencies as the change of the energy of the decelerated particles increases.</a:t>
            </a:r>
            <a:endParaRPr lang="en-US" sz="2000" b="1" dirty="0">
              <a:latin typeface="Times New Roman" pitchFamily="18" charset="0"/>
              <a:cs typeface="Times New Roman" pitchFamily="18" charset="0"/>
            </a:endParaRPr>
          </a:p>
        </p:txBody>
      </p:sp>
      <p:pic>
        <p:nvPicPr>
          <p:cNvPr id="20483" name="Picture 3" descr="https://upload.wikimedia.org/wikipedia/commons/thumb/1/1e/Bremsstrahlung.svg/170px-Bremsstrahlung.svg.png">
            <a:hlinkClick r:id="rId10"/>
          </p:cNvPr>
          <p:cNvPicPr>
            <a:picLocks noChangeAspect="1" noChangeArrowheads="1"/>
          </p:cNvPicPr>
          <p:nvPr/>
        </p:nvPicPr>
        <p:blipFill>
          <a:blip r:embed="rId11"/>
          <a:srcRect/>
          <a:stretch>
            <a:fillRect/>
          </a:stretch>
        </p:blipFill>
        <p:spPr bwMode="auto">
          <a:xfrm>
            <a:off x="5486400" y="4343400"/>
            <a:ext cx="2686050" cy="1990726"/>
          </a:xfrm>
          <a:prstGeom prst="rect">
            <a:avLst/>
          </a:prstGeom>
          <a:noFill/>
        </p:spPr>
      </p:pic>
      <p:sp>
        <p:nvSpPr>
          <p:cNvPr id="7" name="Rectangle 6"/>
          <p:cNvSpPr/>
          <p:nvPr/>
        </p:nvSpPr>
        <p:spPr>
          <a:xfrm>
            <a:off x="228600" y="381000"/>
            <a:ext cx="3004925" cy="584775"/>
          </a:xfrm>
          <a:prstGeom prst="rect">
            <a:avLst/>
          </a:prstGeom>
        </p:spPr>
        <p:txBody>
          <a:bodyPr wrap="none">
            <a:spAutoFit/>
          </a:bodyPr>
          <a:lstStyle/>
          <a:p>
            <a:r>
              <a:rPr lang="en-US" sz="3200" b="1" dirty="0" err="1" smtClean="0">
                <a:solidFill>
                  <a:srgbClr val="FF0000"/>
                </a:solidFill>
                <a:latin typeface="Times New Roman" pitchFamily="18" charset="0"/>
                <a:cs typeface="Times New Roman" pitchFamily="18" charset="0"/>
              </a:rPr>
              <a:t>Bremsstrahlung</a:t>
            </a:r>
            <a:endParaRPr lang="en-US" sz="3200" b="1" dirty="0">
              <a:solidFill>
                <a:srgbClr val="FF0000"/>
              </a:solidFill>
              <a:latin typeface="Times New Roman" pitchFamily="18" charset="0"/>
              <a:cs typeface="Times New Roman" pitchFamily="18"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81000" y="457200"/>
            <a:ext cx="8458200" cy="2677656"/>
          </a:xfrm>
          <a:prstGeom prst="rect">
            <a:avLst/>
          </a:prstGeom>
        </p:spPr>
        <p:txBody>
          <a:bodyPr wrap="square">
            <a:spAutoFit/>
          </a:bodyPr>
          <a:lstStyle/>
          <a:p>
            <a:r>
              <a:rPr lang="en-US" sz="2400" b="1" dirty="0" smtClean="0">
                <a:solidFill>
                  <a:srgbClr val="FF0000"/>
                </a:solidFill>
                <a:latin typeface="Times New Roman" pitchFamily="18" charset="0"/>
                <a:cs typeface="Times New Roman" pitchFamily="18" charset="0"/>
              </a:rPr>
              <a:t>Cyclotron radiation</a:t>
            </a:r>
            <a:r>
              <a:rPr lang="en-US" sz="2400" b="1" dirty="0" smtClean="0">
                <a:latin typeface="Times New Roman" pitchFamily="18" charset="0"/>
                <a:cs typeface="Times New Roman" pitchFamily="18" charset="0"/>
              </a:rPr>
              <a:t> is </a:t>
            </a:r>
            <a:r>
              <a:rPr lang="en-US" sz="2400" b="1" dirty="0" smtClean="0">
                <a:latin typeface="Times New Roman" pitchFamily="18" charset="0"/>
                <a:cs typeface="Times New Roman" pitchFamily="18" charset="0"/>
                <a:hlinkClick r:id="rId2" tooltip="Electromagnetic radiation"/>
              </a:rPr>
              <a:t>electromagnetic radiation</a:t>
            </a:r>
            <a:r>
              <a:rPr lang="en-US" sz="2400" b="1" dirty="0" smtClean="0">
                <a:latin typeface="Times New Roman" pitchFamily="18" charset="0"/>
                <a:cs typeface="Times New Roman" pitchFamily="18" charset="0"/>
              </a:rPr>
              <a:t> emitted by accelerating </a:t>
            </a:r>
            <a:r>
              <a:rPr lang="en-US" sz="2400" b="1" dirty="0" smtClean="0">
                <a:latin typeface="Times New Roman" pitchFamily="18" charset="0"/>
                <a:cs typeface="Times New Roman" pitchFamily="18" charset="0"/>
                <a:hlinkClick r:id="rId3" tooltip="Electric charge"/>
              </a:rPr>
              <a:t>charged</a:t>
            </a:r>
            <a:r>
              <a:rPr lang="en-US" sz="2400" b="1" dirty="0" smtClean="0">
                <a:latin typeface="Times New Roman" pitchFamily="18" charset="0"/>
                <a:cs typeface="Times New Roman" pitchFamily="18" charset="0"/>
              </a:rPr>
              <a:t> particles deflected by a </a:t>
            </a:r>
            <a:r>
              <a:rPr lang="en-US" sz="2400" b="1" dirty="0" smtClean="0">
                <a:latin typeface="Times New Roman" pitchFamily="18" charset="0"/>
                <a:cs typeface="Times New Roman" pitchFamily="18" charset="0"/>
                <a:hlinkClick r:id="rId4" tooltip="Magnetic field"/>
              </a:rPr>
              <a:t>magnetic field</a:t>
            </a:r>
            <a:r>
              <a:rPr lang="en-US" sz="2400" b="1" dirty="0" smtClean="0">
                <a:latin typeface="Times New Roman" pitchFamily="18" charset="0"/>
                <a:cs typeface="Times New Roman" pitchFamily="18" charset="0"/>
              </a:rPr>
              <a:t>.</a:t>
            </a:r>
            <a:r>
              <a:rPr lang="en-US" sz="2400" b="1" baseline="30000" dirty="0" smtClean="0">
                <a:latin typeface="Times New Roman" pitchFamily="18" charset="0"/>
                <a:cs typeface="Times New Roman" pitchFamily="18" charset="0"/>
                <a:hlinkClick r:id="rId5"/>
              </a:rPr>
              <a:t>[1]</a:t>
            </a:r>
            <a:r>
              <a:rPr lang="en-US" sz="2400" b="1" dirty="0" smtClean="0">
                <a:latin typeface="Times New Roman" pitchFamily="18" charset="0"/>
                <a:cs typeface="Times New Roman" pitchFamily="18" charset="0"/>
              </a:rPr>
              <a:t> The </a:t>
            </a:r>
            <a:r>
              <a:rPr lang="en-US" sz="2400" b="1" dirty="0" smtClean="0">
                <a:latin typeface="Times New Roman" pitchFamily="18" charset="0"/>
                <a:cs typeface="Times New Roman" pitchFamily="18" charset="0"/>
                <a:hlinkClick r:id="rId6" tooltip="Lorentz force"/>
              </a:rPr>
              <a:t>Lorentz force</a:t>
            </a:r>
            <a:r>
              <a:rPr lang="en-US" sz="2400" b="1" dirty="0" smtClean="0">
                <a:latin typeface="Times New Roman" pitchFamily="18" charset="0"/>
                <a:cs typeface="Times New Roman" pitchFamily="18" charset="0"/>
              </a:rPr>
              <a:t> on the particles acts perpendicular to both the magnetic field lines and the particles' motion through them, creating an acceleration of charged particles that causes them to emit radiation as a result of the acceleration they undergo as they spiral around the lines of the magnetic field.</a:t>
            </a:r>
            <a:endParaRPr lang="en-US" sz="2400" b="1" dirty="0">
              <a:latin typeface="Times New Roman" pitchFamily="18" charset="0"/>
              <a:cs typeface="Times New Roman"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335846"/>
            <a:ext cx="9144000" cy="2246769"/>
          </a:xfrm>
          <a:prstGeom prst="rect">
            <a:avLst/>
          </a:prstGeom>
        </p:spPr>
        <p:txBody>
          <a:bodyPr wrap="square">
            <a:spAutoFit/>
          </a:bodyPr>
          <a:lstStyle/>
          <a:p>
            <a:r>
              <a:rPr lang="en-US" sz="2800" b="1" dirty="0" smtClean="0">
                <a:solidFill>
                  <a:srgbClr val="FF0000"/>
                </a:solidFill>
                <a:latin typeface="Times New Roman" pitchFamily="18" charset="0"/>
                <a:cs typeface="Times New Roman" pitchFamily="18" charset="0"/>
              </a:rPr>
              <a:t>Synchrotron radiation</a:t>
            </a:r>
            <a:r>
              <a:rPr lang="en-US" sz="2800" b="1" dirty="0" smtClean="0">
                <a:latin typeface="Times New Roman" pitchFamily="18" charset="0"/>
                <a:cs typeface="Times New Roman" pitchFamily="18" charset="0"/>
              </a:rPr>
              <a:t> is the </a:t>
            </a:r>
            <a:r>
              <a:rPr lang="en-US" sz="2800" b="1" dirty="0" smtClean="0">
                <a:latin typeface="Times New Roman" pitchFamily="18" charset="0"/>
                <a:cs typeface="Times New Roman" pitchFamily="18" charset="0"/>
                <a:hlinkClick r:id="rId2" tooltip="Electromagnetic radiation"/>
              </a:rPr>
              <a:t>electromagnetic radiation</a:t>
            </a:r>
            <a:r>
              <a:rPr lang="en-US" sz="2800" b="1" dirty="0" smtClean="0">
                <a:latin typeface="Times New Roman" pitchFamily="18" charset="0"/>
                <a:cs typeface="Times New Roman" pitchFamily="18" charset="0"/>
              </a:rPr>
              <a:t> emitted when charged particles are accelerated </a:t>
            </a:r>
            <a:r>
              <a:rPr lang="en-US" sz="2800" b="1" dirty="0" err="1" smtClean="0">
                <a:latin typeface="Times New Roman" pitchFamily="18" charset="0"/>
                <a:cs typeface="Times New Roman" pitchFamily="18" charset="0"/>
              </a:rPr>
              <a:t>radially</a:t>
            </a:r>
            <a:r>
              <a:rPr lang="en-US" sz="2800" b="1" dirty="0" smtClean="0">
                <a:latin typeface="Times New Roman" pitchFamily="18" charset="0"/>
                <a:cs typeface="Times New Roman" pitchFamily="18" charset="0"/>
              </a:rPr>
              <a:t>, i.e., when they are subject to an acceleration perpendicular to their velocity (a ⊥ v). It is produced, for example, in </a:t>
            </a:r>
            <a:r>
              <a:rPr lang="en-US" sz="2800" b="1" dirty="0" smtClean="0">
                <a:latin typeface="Times New Roman" pitchFamily="18" charset="0"/>
                <a:cs typeface="Times New Roman" pitchFamily="18" charset="0"/>
                <a:hlinkClick r:id="rId3" tooltip="Synchrotron"/>
              </a:rPr>
              <a:t>synchrotrons</a:t>
            </a:r>
            <a:r>
              <a:rPr lang="en-US" sz="2800" b="1" dirty="0" smtClean="0">
                <a:latin typeface="Times New Roman" pitchFamily="18" charset="0"/>
                <a:cs typeface="Times New Roman" pitchFamily="18" charset="0"/>
              </a:rPr>
              <a:t> using bending magnets.</a:t>
            </a:r>
            <a:endParaRPr lang="en-US" sz="2800" b="1" dirty="0">
              <a:latin typeface="Times New Roman" pitchFamily="18" charset="0"/>
              <a:cs typeface="Times New Roman" pitchFamily="18" charset="0"/>
            </a:endParaRPr>
          </a:p>
        </p:txBody>
      </p:sp>
      <p:pic>
        <p:nvPicPr>
          <p:cNvPr id="23554" name="Picture 2" descr="https://upload.wikimedia.org/wikipedia/commons/thumb/5/58/Syncrotron.png/220px-Syncrotron.png"/>
          <p:cNvPicPr>
            <a:picLocks noChangeAspect="1" noChangeArrowheads="1"/>
          </p:cNvPicPr>
          <p:nvPr/>
        </p:nvPicPr>
        <p:blipFill>
          <a:blip r:embed="rId4"/>
          <a:srcRect/>
          <a:stretch>
            <a:fillRect/>
          </a:stretch>
        </p:blipFill>
        <p:spPr bwMode="auto">
          <a:xfrm>
            <a:off x="2895600" y="3733800"/>
            <a:ext cx="4152900" cy="2428876"/>
          </a:xfrm>
          <a:prstGeom prst="rect">
            <a:avLst/>
          </a:prstGeom>
          <a:noFill/>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3861</TotalTime>
  <Words>952</Words>
  <Application>Microsoft Office PowerPoint</Application>
  <PresentationFormat>On-screen Show (4:3)</PresentationFormat>
  <Paragraphs>172</Paragraphs>
  <Slides>32</Slides>
  <Notes>0</Notes>
  <HiddenSlides>0</HiddenSlides>
  <MMClips>1</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32</vt:i4>
      </vt:variant>
    </vt:vector>
  </HeadingPairs>
  <TitlesOfParts>
    <vt:vector size="34" baseType="lpstr">
      <vt:lpstr>Office Theme</vt:lpstr>
      <vt:lpstr>Equation</vt:lpstr>
      <vt:lpstr>EM waves in materials (5) </vt:lpstr>
      <vt:lpstr>Slide 2</vt:lpstr>
      <vt:lpstr>Slide 3</vt:lpstr>
      <vt:lpstr> Electromagnetic waves in lossless media - Maxwell’s equations</vt:lpstr>
      <vt:lpstr>A moving point charge:</vt:lpstr>
      <vt:lpstr>Examples of EM waves due to accelerating charges</vt:lpstr>
      <vt:lpstr>Slide 7</vt:lpstr>
      <vt:lpstr>Slide 8</vt:lpstr>
      <vt:lpstr>Slide 9</vt:lpstr>
      <vt:lpstr>Some things we can learn about the radiating source</vt:lpstr>
      <vt:lpstr>Blackbody radiation</vt:lpstr>
      <vt:lpstr>Blackbody radiation</vt:lpstr>
      <vt:lpstr>Blackbody radiation Temperature</vt:lpstr>
      <vt:lpstr>Blackbody radiation </vt:lpstr>
      <vt:lpstr>Blackbody radiation What color is the Sun?</vt:lpstr>
      <vt:lpstr> Wave equations in free space</vt:lpstr>
      <vt:lpstr>Slide 17</vt:lpstr>
      <vt:lpstr>Power flow of EM radiation </vt:lpstr>
      <vt:lpstr>Power flow of EM radiation cont.</vt:lpstr>
      <vt:lpstr>Example problem</vt:lpstr>
      <vt:lpstr>Solution</vt:lpstr>
      <vt:lpstr>Basic Concepts Of Interaction of photons with matter</vt:lpstr>
      <vt:lpstr>The Three main Interactions Of X and Gamma Rays With Matter</vt:lpstr>
      <vt:lpstr>Photoelectric Effect</vt:lpstr>
      <vt:lpstr>Photoelectric absorption </vt:lpstr>
      <vt:lpstr>The Byproducts of the Photoelectric Effect</vt:lpstr>
      <vt:lpstr>Compton Scattering</vt:lpstr>
      <vt:lpstr>Slide 28</vt:lpstr>
      <vt:lpstr>Byproducts Of Compton Scatter</vt:lpstr>
      <vt:lpstr>Probability Of Compton Scatter Occurring</vt:lpstr>
      <vt:lpstr>Slide 31</vt:lpstr>
      <vt:lpstr>Slide 32</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EM waves in materials </dc:title>
  <dc:creator>Ho</dc:creator>
  <cp:lastModifiedBy>Ho</cp:lastModifiedBy>
  <cp:revision>17</cp:revision>
  <dcterms:created xsi:type="dcterms:W3CDTF">2006-08-16T00:00:00Z</dcterms:created>
  <dcterms:modified xsi:type="dcterms:W3CDTF">2019-03-11T21:09:09Z</dcterms:modified>
</cp:coreProperties>
</file>