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57" r:id="rId2"/>
    <p:sldId id="260" r:id="rId3"/>
    <p:sldId id="262" r:id="rId4"/>
    <p:sldId id="264" r:id="rId5"/>
    <p:sldId id="266" r:id="rId6"/>
    <p:sldId id="258" r:id="rId7"/>
    <p:sldId id="269" r:id="rId8"/>
    <p:sldId id="271" r:id="rId9"/>
    <p:sldId id="273" r:id="rId10"/>
    <p:sldId id="275" r:id="rId11"/>
    <p:sldId id="277" r:id="rId12"/>
    <p:sldId id="279" r:id="rId13"/>
    <p:sldId id="281" r:id="rId14"/>
    <p:sldId id="297" r:id="rId15"/>
    <p:sldId id="295" r:id="rId16"/>
    <p:sldId id="289" r:id="rId17"/>
    <p:sldId id="291" r:id="rId18"/>
    <p:sldId id="293" r:id="rId19"/>
    <p:sldId id="283" r:id="rId20"/>
    <p:sldId id="285" r:id="rId21"/>
    <p:sldId id="287" r:id="rId22"/>
    <p:sldId id="299" r:id="rId23"/>
    <p:sldId id="301" r:id="rId24"/>
    <p:sldId id="303" r:id="rId25"/>
    <p:sldId id="313" r:id="rId26"/>
    <p:sldId id="329" r:id="rId27"/>
    <p:sldId id="330" r:id="rId28"/>
    <p:sldId id="311" r:id="rId29"/>
    <p:sldId id="319" r:id="rId30"/>
    <p:sldId id="338" r:id="rId31"/>
    <p:sldId id="315" r:id="rId32"/>
    <p:sldId id="327" r:id="rId33"/>
    <p:sldId id="332" r:id="rId34"/>
    <p:sldId id="321" r:id="rId35"/>
    <p:sldId id="323" r:id="rId36"/>
    <p:sldId id="325" r:id="rId37"/>
    <p:sldId id="328" r:id="rId38"/>
    <p:sldId id="334" r:id="rId39"/>
    <p:sldId id="336" r:id="rId4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34" autoAdjust="0"/>
    <p:restoredTop sz="64695" autoAdjust="0"/>
  </p:normalViewPr>
  <p:slideViewPr>
    <p:cSldViewPr>
      <p:cViewPr>
        <p:scale>
          <a:sx n="70" d="100"/>
          <a:sy n="70" d="100"/>
        </p:scale>
        <p:origin x="-1374" y="-168"/>
      </p:cViewPr>
      <p:guideLst>
        <p:guide orient="horz" pos="2160"/>
        <p:guide pos="2880"/>
      </p:guideLst>
    </p:cSldViewPr>
  </p:slideViewPr>
  <p:outlineViewPr>
    <p:cViewPr>
      <p:scale>
        <a:sx n="33" d="100"/>
        <a:sy n="33" d="100"/>
      </p:scale>
      <p:origin x="0" y="1188"/>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image" Target="../media/image4.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1.wmf"/></Relationships>
</file>

<file path=ppt/drawings/_rels/vmlDrawing11.vml.rels><?xml version="1.0" encoding="UTF-8" standalone="yes"?>
<Relationships xmlns="http://schemas.openxmlformats.org/package/2006/relationships"><Relationship Id="rId2" Type="http://schemas.openxmlformats.org/officeDocument/2006/relationships/image" Target="../media/image34.wmf"/><Relationship Id="rId1" Type="http://schemas.openxmlformats.org/officeDocument/2006/relationships/image" Target="../media/image33.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42.wmf"/><Relationship Id="rId3" Type="http://schemas.openxmlformats.org/officeDocument/2006/relationships/image" Target="../media/image37.wmf"/><Relationship Id="rId7" Type="http://schemas.openxmlformats.org/officeDocument/2006/relationships/image" Target="../media/image41.wmf"/><Relationship Id="rId2" Type="http://schemas.openxmlformats.org/officeDocument/2006/relationships/image" Target="../media/image36.wmf"/><Relationship Id="rId1" Type="http://schemas.openxmlformats.org/officeDocument/2006/relationships/image" Target="../media/image35.wmf"/><Relationship Id="rId6" Type="http://schemas.openxmlformats.org/officeDocument/2006/relationships/image" Target="../media/image40.wmf"/><Relationship Id="rId5" Type="http://schemas.openxmlformats.org/officeDocument/2006/relationships/image" Target="../media/image39.wmf"/><Relationship Id="rId4" Type="http://schemas.openxmlformats.org/officeDocument/2006/relationships/image" Target="../media/image38.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43.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6.wmf"/><Relationship Id="rId2" Type="http://schemas.openxmlformats.org/officeDocument/2006/relationships/image" Target="../media/image45.wmf"/><Relationship Id="rId1" Type="http://schemas.openxmlformats.org/officeDocument/2006/relationships/image" Target="../media/image44.wmf"/><Relationship Id="rId5" Type="http://schemas.openxmlformats.org/officeDocument/2006/relationships/image" Target="../media/image48.wmf"/><Relationship Id="rId4" Type="http://schemas.openxmlformats.org/officeDocument/2006/relationships/image" Target="../media/image47.wmf"/></Relationships>
</file>

<file path=ppt/drawings/_rels/vmlDrawing15.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s>
</file>

<file path=ppt/drawings/_rels/vmlDrawing16.vml.rels><?xml version="1.0" encoding="UTF-8" standalone="yes"?>
<Relationships xmlns="http://schemas.openxmlformats.org/package/2006/relationships"><Relationship Id="rId3" Type="http://schemas.openxmlformats.org/officeDocument/2006/relationships/image" Target="../media/image61.wmf"/><Relationship Id="rId2" Type="http://schemas.openxmlformats.org/officeDocument/2006/relationships/image" Target="../media/image60.wmf"/><Relationship Id="rId1" Type="http://schemas.openxmlformats.org/officeDocument/2006/relationships/image" Target="../media/image59.wmf"/><Relationship Id="rId4" Type="http://schemas.openxmlformats.org/officeDocument/2006/relationships/image" Target="../media/image62.wmf"/></Relationships>
</file>

<file path=ppt/drawings/_rels/vmlDrawing17.v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image" Target="../media/image63.e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4.wmf"/><Relationship Id="rId7" Type="http://schemas.openxmlformats.org/officeDocument/2006/relationships/image" Target="../media/image78.wmf"/><Relationship Id="rId2" Type="http://schemas.openxmlformats.org/officeDocument/2006/relationships/image" Target="../media/image73.wmf"/><Relationship Id="rId1" Type="http://schemas.openxmlformats.org/officeDocument/2006/relationships/image" Target="../media/image72.wmf"/><Relationship Id="rId6" Type="http://schemas.openxmlformats.org/officeDocument/2006/relationships/image" Target="../media/image77.wmf"/><Relationship Id="rId5" Type="http://schemas.openxmlformats.org/officeDocument/2006/relationships/image" Target="../media/image76.wmf"/><Relationship Id="rId4" Type="http://schemas.openxmlformats.org/officeDocument/2006/relationships/image" Target="../media/image75.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image" Target="../media/image81.wmf"/><Relationship Id="rId1" Type="http://schemas.openxmlformats.org/officeDocument/2006/relationships/image" Target="../media/image80.wmf"/><Relationship Id="rId5" Type="http://schemas.openxmlformats.org/officeDocument/2006/relationships/image" Target="../media/image84.wmf"/><Relationship Id="rId4" Type="http://schemas.openxmlformats.org/officeDocument/2006/relationships/image" Target="../media/image83.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s>
</file>

<file path=ppt/drawings/_rels/vmlDrawing22.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100.wmf"/><Relationship Id="rId2" Type="http://schemas.openxmlformats.org/officeDocument/2006/relationships/image" Target="../media/image99.wmf"/><Relationship Id="rId1" Type="http://schemas.openxmlformats.org/officeDocument/2006/relationships/image" Target="../media/image98.wmf"/><Relationship Id="rId6" Type="http://schemas.openxmlformats.org/officeDocument/2006/relationships/image" Target="../media/image103.wmf"/><Relationship Id="rId5" Type="http://schemas.openxmlformats.org/officeDocument/2006/relationships/image" Target="../media/image102.wmf"/><Relationship Id="rId4" Type="http://schemas.openxmlformats.org/officeDocument/2006/relationships/image" Target="../media/image101.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0.wmf"/><Relationship Id="rId1" Type="http://schemas.openxmlformats.org/officeDocument/2006/relationships/image" Target="../media/image9.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image" Target="../media/image12.wmf"/><Relationship Id="rId1" Type="http://schemas.openxmlformats.org/officeDocument/2006/relationships/image" Target="../media/image11.wmf"/><Relationship Id="rId4" Type="http://schemas.openxmlformats.org/officeDocument/2006/relationships/image" Target="../media/image14.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7.wmf"/><Relationship Id="rId7" Type="http://schemas.openxmlformats.org/officeDocument/2006/relationships/image" Target="../media/image21.wmf"/><Relationship Id="rId2" Type="http://schemas.openxmlformats.org/officeDocument/2006/relationships/image" Target="../media/image16.wmf"/><Relationship Id="rId1" Type="http://schemas.openxmlformats.org/officeDocument/2006/relationships/image" Target="../media/image15.wmf"/><Relationship Id="rId6" Type="http://schemas.openxmlformats.org/officeDocument/2006/relationships/image" Target="../media/image20.wmf"/><Relationship Id="rId5" Type="http://schemas.openxmlformats.org/officeDocument/2006/relationships/image" Target="../media/image19.wmf"/><Relationship Id="rId4" Type="http://schemas.openxmlformats.org/officeDocument/2006/relationships/image" Target="../media/image18.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image" Target="../media/image21.wmf"/><Relationship Id="rId1" Type="http://schemas.openxmlformats.org/officeDocument/2006/relationships/image" Target="../media/image20.wmf"/><Relationship Id="rId4" Type="http://schemas.openxmlformats.org/officeDocument/2006/relationships/image" Target="../media/image15.wmf"/></Relationships>
</file>

<file path=ppt/drawings/_rels/vmlDrawing8.vml.rels><?xml version="1.0" encoding="UTF-8" standalone="yes"?>
<Relationships xmlns="http://schemas.openxmlformats.org/package/2006/relationships"><Relationship Id="rId3" Type="http://schemas.openxmlformats.org/officeDocument/2006/relationships/image" Target="../media/image24.wmf"/><Relationship Id="rId2" Type="http://schemas.openxmlformats.org/officeDocument/2006/relationships/image" Target="../media/image23.wmf"/><Relationship Id="rId1" Type="http://schemas.openxmlformats.org/officeDocument/2006/relationships/image" Target="../media/image22.wmf"/><Relationship Id="rId4"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image" Target="../media/image27.wmf"/><Relationship Id="rId1" Type="http://schemas.openxmlformats.org/officeDocument/2006/relationships/image" Target="../media/image26.wmf"/><Relationship Id="rId4" Type="http://schemas.openxmlformats.org/officeDocument/2006/relationships/image" Target="../media/image29.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7655EE5-7D14-4865-9A7B-92B1EE2591E1}" type="datetimeFigureOut">
              <a:rPr lang="en-US" smtClean="0"/>
              <a:pPr/>
              <a:t>3/14/2018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785A52D-36FB-4D10-B41A-D5382ED01C6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92AC543D-E637-422F-9AB5-B0A45D078E04}" type="slidenum">
              <a:rPr lang="en-US"/>
              <a:pPr/>
              <a:t>2</a:t>
            </a:fld>
            <a:endParaRPr lang="en-US"/>
          </a:p>
        </p:txBody>
      </p:sp>
      <p:sp>
        <p:nvSpPr>
          <p:cNvPr id="36867" name="Rectangle 2"/>
          <p:cNvSpPr>
            <a:spLocks noGrp="1" noRot="1" noChangeAspect="1" noChangeArrowheads="1" noTextEdit="1"/>
          </p:cNvSpPr>
          <p:nvPr>
            <p:ph type="sldImg"/>
          </p:nvPr>
        </p:nvSpPr>
        <p:spPr>
          <a:ln/>
        </p:spPr>
      </p:sp>
      <p:sp>
        <p:nvSpPr>
          <p:cNvPr id="36868"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72707"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22</a:t>
            </a:r>
          </a:p>
        </p:txBody>
      </p:sp>
      <p:sp>
        <p:nvSpPr>
          <p:cNvPr id="72708"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72709"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72710" name="Rectangle 6"/>
          <p:cNvSpPr>
            <a:spLocks noGrp="1" noRot="1" noChangeAspect="1" noChangeArrowheads="1" noTextEdit="1"/>
          </p:cNvSpPr>
          <p:nvPr>
            <p:ph type="sldImg"/>
          </p:nvPr>
        </p:nvSpPr>
        <p:spPr>
          <a:ln cap="flat"/>
        </p:spPr>
      </p:sp>
      <p:sp>
        <p:nvSpPr>
          <p:cNvPr id="72711"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75779"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24</a:t>
            </a:r>
          </a:p>
        </p:txBody>
      </p:sp>
      <p:sp>
        <p:nvSpPr>
          <p:cNvPr id="75780"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75781"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75782" name="Rectangle 6"/>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75783" name="Rectangle 7"/>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1</a:t>
            </a:r>
          </a:p>
        </p:txBody>
      </p:sp>
      <p:sp>
        <p:nvSpPr>
          <p:cNvPr id="75784" name="Rectangle 8"/>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75785" name="Rectangle 9"/>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75786" name="Rectangle 10"/>
          <p:cNvSpPr>
            <a:spLocks noGrp="1" noRot="1" noChangeAspect="1" noChangeArrowheads="1" noTextEdit="1"/>
          </p:cNvSpPr>
          <p:nvPr>
            <p:ph type="sldImg"/>
          </p:nvPr>
        </p:nvSpPr>
        <p:spPr>
          <a:ln cap="flat"/>
        </p:spPr>
      </p:sp>
      <p:sp>
        <p:nvSpPr>
          <p:cNvPr id="75787" name="Rectangle 11"/>
          <p:cNvSpPr>
            <a:spLocks noGrp="1" noChangeArrowheads="1"/>
          </p:cNvSpPr>
          <p:nvPr>
            <p:ph type="body" idx="1"/>
          </p:nvPr>
        </p:nvSpPr>
        <p:spPr>
          <a:ln/>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56323"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26</a:t>
            </a:r>
          </a:p>
        </p:txBody>
      </p:sp>
      <p:sp>
        <p:nvSpPr>
          <p:cNvPr id="56324"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56325"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56326" name="Rectangle 6"/>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56327" name="Rectangle 7"/>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2</a:t>
            </a:r>
          </a:p>
        </p:txBody>
      </p:sp>
      <p:sp>
        <p:nvSpPr>
          <p:cNvPr id="56328" name="Rectangle 8"/>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56329" name="Rectangle 9"/>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56330" name="Rectangle 10"/>
          <p:cNvSpPr>
            <a:spLocks noGrp="1" noRot="1" noChangeAspect="1" noChangeArrowheads="1" noTextEdit="1"/>
          </p:cNvSpPr>
          <p:nvPr>
            <p:ph type="sldImg"/>
          </p:nvPr>
        </p:nvSpPr>
        <p:spPr>
          <a:ln cap="flat"/>
        </p:spPr>
      </p:sp>
      <p:sp>
        <p:nvSpPr>
          <p:cNvPr id="56331" name="Rectangle 11"/>
          <p:cNvSpPr>
            <a:spLocks noGrp="1" noChangeArrowheads="1"/>
          </p:cNvSpPr>
          <p:nvPr>
            <p:ph type="body" idx="1"/>
          </p:nvPr>
        </p:nvSpPr>
        <p:spPr>
          <a:ln/>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58371"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27</a:t>
            </a:r>
          </a:p>
        </p:txBody>
      </p:sp>
      <p:sp>
        <p:nvSpPr>
          <p:cNvPr id="58372"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58373"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58374" name="Rectangle 6"/>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58375" name="Rectangle 7"/>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3</a:t>
            </a:r>
          </a:p>
        </p:txBody>
      </p:sp>
      <p:sp>
        <p:nvSpPr>
          <p:cNvPr id="58376" name="Rectangle 8"/>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58377" name="Rectangle 9"/>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58378" name="Rectangle 10"/>
          <p:cNvSpPr>
            <a:spLocks noGrp="1" noRot="1" noChangeAspect="1" noChangeArrowheads="1" noTextEdit="1"/>
          </p:cNvSpPr>
          <p:nvPr>
            <p:ph type="sldImg"/>
          </p:nvPr>
        </p:nvSpPr>
        <p:spPr>
          <a:ln cap="flat"/>
        </p:spPr>
      </p:sp>
      <p:sp>
        <p:nvSpPr>
          <p:cNvPr id="58379" name="Rectangle 11"/>
          <p:cNvSpPr>
            <a:spLocks noGrp="1" noChangeArrowheads="1"/>
          </p:cNvSpPr>
          <p:nvPr>
            <p:ph type="body" idx="1"/>
          </p:nvPr>
        </p:nvSpPr>
        <p:spPr>
          <a:ln/>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77827"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29</a:t>
            </a:r>
          </a:p>
        </p:txBody>
      </p:sp>
      <p:sp>
        <p:nvSpPr>
          <p:cNvPr id="77828"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77829"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77830" name="Rectangle 6"/>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77831" name="Rectangle 7"/>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3</a:t>
            </a:r>
          </a:p>
        </p:txBody>
      </p:sp>
      <p:sp>
        <p:nvSpPr>
          <p:cNvPr id="77832" name="Rectangle 8"/>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77833" name="Rectangle 9"/>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77834" name="Rectangle 10"/>
          <p:cNvSpPr>
            <a:spLocks noGrp="1" noRot="1" noChangeAspect="1" noChangeArrowheads="1" noTextEdit="1"/>
          </p:cNvSpPr>
          <p:nvPr>
            <p:ph type="sldImg"/>
          </p:nvPr>
        </p:nvSpPr>
        <p:spPr>
          <a:ln cap="flat"/>
        </p:spPr>
      </p:sp>
      <p:sp>
        <p:nvSpPr>
          <p:cNvPr id="77835" name="Rectangle 11"/>
          <p:cNvSpPr>
            <a:spLocks noGrp="1" noChangeArrowheads="1"/>
          </p:cNvSpPr>
          <p:nvPr>
            <p:ph type="body" idx="1"/>
          </p:nvPr>
        </p:nvSpPr>
        <p:spPr>
          <a:ln/>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3"/>
          <p:cNvSpPr txBox="1">
            <a:spLocks noGrp="1" noChangeArrowheads="1"/>
          </p:cNvSpPr>
          <p:nvPr/>
        </p:nvSpPr>
        <p:spPr bwMode="auto">
          <a:xfrm>
            <a:off x="3884414" y="1"/>
            <a:ext cx="2972098" cy="456595"/>
          </a:xfrm>
          <a:prstGeom prst="rect">
            <a:avLst/>
          </a:prstGeom>
          <a:noFill/>
          <a:ln w="9525">
            <a:noFill/>
            <a:miter lim="800000"/>
            <a:headEnd/>
            <a:tailEnd/>
          </a:ln>
        </p:spPr>
        <p:txBody>
          <a:bodyPr lIns="86493" tIns="43247" rIns="86493" bIns="43247"/>
          <a:lstStyle/>
          <a:p>
            <a:pPr algn="r">
              <a:spcBef>
                <a:spcPct val="0"/>
              </a:spcBef>
            </a:pPr>
            <a:r>
              <a:rPr lang="en-US" sz="1100" dirty="0">
                <a:latin typeface="Times New Roman" pitchFamily="18" charset="0"/>
              </a:rPr>
              <a:t>Week 13, Day 1</a:t>
            </a:r>
          </a:p>
        </p:txBody>
      </p:sp>
      <p:sp>
        <p:nvSpPr>
          <p:cNvPr id="83971" name="Rectangle 6"/>
          <p:cNvSpPr txBox="1">
            <a:spLocks noGrp="1" noChangeArrowheads="1"/>
          </p:cNvSpPr>
          <p:nvPr/>
        </p:nvSpPr>
        <p:spPr bwMode="auto">
          <a:xfrm>
            <a:off x="0" y="8685894"/>
            <a:ext cx="2972098" cy="456595"/>
          </a:xfrm>
          <a:prstGeom prst="rect">
            <a:avLst/>
          </a:prstGeom>
          <a:noFill/>
          <a:ln w="9525">
            <a:noFill/>
            <a:miter lim="800000"/>
            <a:headEnd/>
            <a:tailEnd/>
          </a:ln>
        </p:spPr>
        <p:txBody>
          <a:bodyPr lIns="86493" tIns="43247" rIns="86493" bIns="43247" anchor="b"/>
          <a:lstStyle/>
          <a:p>
            <a:pPr>
              <a:spcBef>
                <a:spcPct val="0"/>
              </a:spcBef>
            </a:pPr>
            <a:r>
              <a:rPr lang="en-US" sz="1100" dirty="0">
                <a:latin typeface="Times New Roman" pitchFamily="18" charset="0"/>
              </a:rPr>
              <a:t>Class 30</a:t>
            </a:r>
          </a:p>
        </p:txBody>
      </p:sp>
      <p:sp>
        <p:nvSpPr>
          <p:cNvPr id="83972" name="Rectangle 7"/>
          <p:cNvSpPr txBox="1">
            <a:spLocks noGrp="1" noChangeArrowheads="1"/>
          </p:cNvSpPr>
          <p:nvPr/>
        </p:nvSpPr>
        <p:spPr bwMode="auto">
          <a:xfrm>
            <a:off x="3884414" y="8685894"/>
            <a:ext cx="2972098" cy="456595"/>
          </a:xfrm>
          <a:prstGeom prst="rect">
            <a:avLst/>
          </a:prstGeom>
          <a:noFill/>
          <a:ln w="9525">
            <a:noFill/>
            <a:miter lim="800000"/>
            <a:headEnd/>
            <a:tailEnd/>
          </a:ln>
        </p:spPr>
        <p:txBody>
          <a:bodyPr lIns="86493" tIns="43247" rIns="86493" bIns="43247" anchor="b"/>
          <a:lstStyle/>
          <a:p>
            <a:pPr algn="r">
              <a:spcBef>
                <a:spcPct val="0"/>
              </a:spcBef>
            </a:pPr>
            <a:fld id="{68A2E422-FBF6-4FE8-8E42-20C22529789D}" type="slidenum">
              <a:rPr lang="en-US" sz="1100">
                <a:latin typeface="Times New Roman" pitchFamily="18" charset="0"/>
              </a:rPr>
              <a:pPr algn="r">
                <a:spcBef>
                  <a:spcPct val="0"/>
                </a:spcBef>
              </a:pPr>
              <a:t>31</a:t>
            </a:fld>
            <a:endParaRPr lang="en-US" sz="1100" dirty="0">
              <a:latin typeface="Times New Roman" pitchFamily="18" charset="0"/>
            </a:endParaRPr>
          </a:p>
        </p:txBody>
      </p:sp>
      <p:sp>
        <p:nvSpPr>
          <p:cNvPr id="83973" name="Rectangle 2"/>
          <p:cNvSpPr>
            <a:spLocks noGrp="1" noRot="1" noChangeAspect="1" noChangeArrowheads="1" noTextEdit="1"/>
          </p:cNvSpPr>
          <p:nvPr>
            <p:ph type="sldImg"/>
          </p:nvPr>
        </p:nvSpPr>
        <p:spPr>
          <a:ln/>
        </p:spPr>
      </p:sp>
      <p:sp>
        <p:nvSpPr>
          <p:cNvPr id="8397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F371A9D1-F2B3-463E-8F2E-6D0FB57E3027}" type="slidenum">
              <a:rPr lang="en-US"/>
              <a:pPr/>
              <a:t>3</a:t>
            </a:fld>
            <a:endParaRPr lang="en-US"/>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D2583E1B-5569-4133-A14E-30951460B9EE}" type="slidenum">
              <a:rPr lang="en-US"/>
              <a:pPr/>
              <a:t>4</a:t>
            </a:fld>
            <a:endParaRPr lang="en-US"/>
          </a:p>
        </p:txBody>
      </p:sp>
      <p:sp>
        <p:nvSpPr>
          <p:cNvPr id="40963" name="Rectangle 2"/>
          <p:cNvSpPr>
            <a:spLocks noGrp="1" noRot="1" noChangeAspect="1" noChangeArrowheads="1" noTextEdit="1"/>
          </p:cNvSpPr>
          <p:nvPr>
            <p:ph type="sldImg"/>
          </p:nvPr>
        </p:nvSpPr>
        <p:spPr>
          <a:ln/>
        </p:spPr>
      </p:sp>
      <p:sp>
        <p:nvSpPr>
          <p:cNvPr id="40964" name="Rectangle 3"/>
          <p:cNvSpPr>
            <a:spLocks noGrp="1" noChangeArrowheads="1"/>
          </p:cNvSpPr>
          <p:nvPr>
            <p:ph type="body" idx="1"/>
          </p:nvPr>
        </p:nvSpPr>
        <p:spPr>
          <a:no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7"/>
          <p:cNvSpPr>
            <a:spLocks noGrp="1" noChangeArrowheads="1"/>
          </p:cNvSpPr>
          <p:nvPr>
            <p:ph type="sldNum" sz="quarter" idx="5"/>
          </p:nvPr>
        </p:nvSpPr>
        <p:spPr>
          <a:noFill/>
        </p:spPr>
        <p:txBody>
          <a:bodyPr/>
          <a:lstStyle/>
          <a:p>
            <a:fld id="{BE11A19F-4746-4EA4-9E23-44455028B907}" type="slidenum">
              <a:rPr lang="en-US"/>
              <a:pPr/>
              <a:t>5</a:t>
            </a:fld>
            <a:endParaRPr lang="en-US"/>
          </a:p>
        </p:txBody>
      </p:sp>
      <p:sp>
        <p:nvSpPr>
          <p:cNvPr id="43011" name="Rectangle 2"/>
          <p:cNvSpPr>
            <a:spLocks noGrp="1" noRot="1" noChangeAspect="1" noChangeArrowheads="1" noTextEdit="1"/>
          </p:cNvSpPr>
          <p:nvPr>
            <p:ph type="sldImg"/>
          </p:nvPr>
        </p:nvSpPr>
        <p:spPr>
          <a:solidFill>
            <a:srgbClr val="FFFFFF"/>
          </a:solidFill>
          <a:ln/>
        </p:spPr>
      </p:sp>
      <p:sp>
        <p:nvSpPr>
          <p:cNvPr id="43012" name="Rectangle 3"/>
          <p:cNvSpPr>
            <a:spLocks noGrp="1" noChangeArrowheads="1"/>
          </p:cNvSpPr>
          <p:nvPr>
            <p:ph type="body" idx="1"/>
          </p:nvPr>
        </p:nvSpPr>
        <p:spPr>
          <a:solidFill>
            <a:srgbClr val="FFFFFF"/>
          </a:solidFill>
          <a:ln>
            <a:solidFill>
              <a:srgbClr val="000000"/>
            </a:solidFill>
          </a:ln>
        </p:spPr>
        <p:txBody>
          <a:bodyPr/>
          <a:lstStyle/>
          <a:p>
            <a:pPr eaLnBrk="1" hangingPunct="1"/>
            <a:endParaRPr lang="en-US" smtClean="0">
              <a:latin typeface="Times New Roman"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66563"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10</a:t>
            </a:r>
          </a:p>
        </p:txBody>
      </p:sp>
      <p:sp>
        <p:nvSpPr>
          <p:cNvPr id="66564"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66565"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66566" name="Rectangle 6"/>
          <p:cNvSpPr>
            <a:spLocks noGrp="1" noRot="1" noChangeAspect="1" noChangeArrowheads="1" noTextEdit="1"/>
          </p:cNvSpPr>
          <p:nvPr>
            <p:ph type="sldImg"/>
          </p:nvPr>
        </p:nvSpPr>
        <p:spPr>
          <a:ln cap="flat"/>
        </p:spPr>
      </p:sp>
      <p:sp>
        <p:nvSpPr>
          <p:cNvPr id="66567"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68611"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12</a:t>
            </a:r>
          </a:p>
        </p:txBody>
      </p:sp>
      <p:sp>
        <p:nvSpPr>
          <p:cNvPr id="68612"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68613"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68614" name="Rectangle 6"/>
          <p:cNvSpPr>
            <a:spLocks noGrp="1" noRot="1" noChangeAspect="1" noChangeArrowheads="1" noTextEdit="1"/>
          </p:cNvSpPr>
          <p:nvPr>
            <p:ph type="sldImg"/>
          </p:nvPr>
        </p:nvSpPr>
        <p:spPr>
          <a:ln cap="flat"/>
        </p:spPr>
      </p:sp>
      <p:sp>
        <p:nvSpPr>
          <p:cNvPr id="68615"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70659"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14</a:t>
            </a:r>
          </a:p>
        </p:txBody>
      </p:sp>
      <p:sp>
        <p:nvSpPr>
          <p:cNvPr id="70660"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70661"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70662" name="Rectangle 6"/>
          <p:cNvSpPr>
            <a:spLocks noGrp="1" noRot="1" noChangeAspect="1" noChangeArrowheads="1" noTextEdit="1"/>
          </p:cNvSpPr>
          <p:nvPr>
            <p:ph type="sldImg"/>
          </p:nvPr>
        </p:nvSpPr>
        <p:spPr>
          <a:ln cap="flat"/>
        </p:spPr>
      </p:sp>
      <p:sp>
        <p:nvSpPr>
          <p:cNvPr id="70663"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39939"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18</a:t>
            </a:r>
          </a:p>
        </p:txBody>
      </p:sp>
      <p:sp>
        <p:nvSpPr>
          <p:cNvPr id="39940"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39941"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39942" name="Rectangle 6"/>
          <p:cNvSpPr>
            <a:spLocks noGrp="1" noRot="1" noChangeAspect="1" noChangeArrowheads="1" noTextEdit="1"/>
          </p:cNvSpPr>
          <p:nvPr>
            <p:ph type="sldImg"/>
          </p:nvPr>
        </p:nvSpPr>
        <p:spPr>
          <a:ln cap="flat"/>
        </p:spPr>
      </p:sp>
      <p:sp>
        <p:nvSpPr>
          <p:cNvPr id="39943" name="Rectangle 7"/>
          <p:cNvSpPr>
            <a:spLocks noGrp="1" noChangeArrowheads="1"/>
          </p:cNvSpPr>
          <p:nvPr>
            <p:ph type="body" idx="1"/>
          </p:nvPr>
        </p:nvSpPr>
        <p:spPr>
          <a:ln/>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ChangeArrowheads="1"/>
          </p:cNvSpPr>
          <p:nvPr/>
        </p:nvSpPr>
        <p:spPr bwMode="auto">
          <a:xfrm>
            <a:off x="3886200" y="1"/>
            <a:ext cx="2971800" cy="457040"/>
          </a:xfrm>
          <a:prstGeom prst="rect">
            <a:avLst/>
          </a:prstGeom>
          <a:noFill/>
          <a:ln w="12700">
            <a:noFill/>
            <a:miter lim="800000"/>
            <a:headEnd/>
            <a:tailEnd/>
          </a:ln>
          <a:effectLst/>
        </p:spPr>
        <p:txBody>
          <a:bodyPr wrap="none" anchor="ctr"/>
          <a:lstStyle/>
          <a:p>
            <a:endParaRPr lang="en-US"/>
          </a:p>
        </p:txBody>
      </p:sp>
      <p:sp>
        <p:nvSpPr>
          <p:cNvPr id="41987" name="Rectangle 3"/>
          <p:cNvSpPr>
            <a:spLocks noChangeArrowheads="1"/>
          </p:cNvSpPr>
          <p:nvPr/>
        </p:nvSpPr>
        <p:spPr bwMode="auto">
          <a:xfrm>
            <a:off x="3886200" y="8686960"/>
            <a:ext cx="2971800" cy="457040"/>
          </a:xfrm>
          <a:prstGeom prst="rect">
            <a:avLst/>
          </a:prstGeom>
          <a:noFill/>
          <a:ln w="12700">
            <a:noFill/>
            <a:miter lim="800000"/>
            <a:headEnd/>
            <a:tailEnd/>
          </a:ln>
          <a:effectLst/>
        </p:spPr>
        <p:txBody>
          <a:bodyPr lIns="19050" tIns="0" rIns="19050" bIns="0" anchor="b"/>
          <a:lstStyle/>
          <a:p>
            <a:pPr algn="r"/>
            <a:r>
              <a:rPr lang="en-US" sz="1000" i="1"/>
              <a:t>19</a:t>
            </a:r>
          </a:p>
        </p:txBody>
      </p:sp>
      <p:sp>
        <p:nvSpPr>
          <p:cNvPr id="41988" name="Rectangle 4"/>
          <p:cNvSpPr>
            <a:spLocks noChangeArrowheads="1"/>
          </p:cNvSpPr>
          <p:nvPr/>
        </p:nvSpPr>
        <p:spPr bwMode="auto">
          <a:xfrm>
            <a:off x="0" y="8686960"/>
            <a:ext cx="2971800" cy="457040"/>
          </a:xfrm>
          <a:prstGeom prst="rect">
            <a:avLst/>
          </a:prstGeom>
          <a:noFill/>
          <a:ln w="12700">
            <a:noFill/>
            <a:miter lim="800000"/>
            <a:headEnd/>
            <a:tailEnd/>
          </a:ln>
          <a:effectLst/>
        </p:spPr>
        <p:txBody>
          <a:bodyPr wrap="none" anchor="ctr"/>
          <a:lstStyle/>
          <a:p>
            <a:endParaRPr lang="en-US"/>
          </a:p>
        </p:txBody>
      </p:sp>
      <p:sp>
        <p:nvSpPr>
          <p:cNvPr id="41989" name="Rectangle 5"/>
          <p:cNvSpPr>
            <a:spLocks noChangeArrowheads="1"/>
          </p:cNvSpPr>
          <p:nvPr/>
        </p:nvSpPr>
        <p:spPr bwMode="auto">
          <a:xfrm>
            <a:off x="0" y="1"/>
            <a:ext cx="2971800" cy="457040"/>
          </a:xfrm>
          <a:prstGeom prst="rect">
            <a:avLst/>
          </a:prstGeom>
          <a:noFill/>
          <a:ln w="12700">
            <a:noFill/>
            <a:miter lim="800000"/>
            <a:headEnd/>
            <a:tailEnd/>
          </a:ln>
          <a:effectLst/>
        </p:spPr>
        <p:txBody>
          <a:bodyPr wrap="none" anchor="ctr"/>
          <a:lstStyle/>
          <a:p>
            <a:endParaRPr lang="en-US"/>
          </a:p>
        </p:txBody>
      </p:sp>
      <p:sp>
        <p:nvSpPr>
          <p:cNvPr id="41990" name="Rectangle 6"/>
          <p:cNvSpPr>
            <a:spLocks noGrp="1" noRot="1" noChangeAspect="1" noChangeArrowheads="1" noTextEdit="1"/>
          </p:cNvSpPr>
          <p:nvPr>
            <p:ph type="sldImg"/>
          </p:nvPr>
        </p:nvSpPr>
        <p:spPr>
          <a:ln cap="flat"/>
        </p:spPr>
      </p:sp>
      <p:sp>
        <p:nvSpPr>
          <p:cNvPr id="41991" name="Rectangle 7"/>
          <p:cNvSpPr>
            <a:spLocks noGrp="1" noChangeArrowheads="1"/>
          </p:cNvSpPr>
          <p:nvPr>
            <p:ph type="body" idx="1"/>
          </p:nvPr>
        </p:nvSpPr>
        <p:spPr>
          <a:ln/>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685800" y="6248400"/>
            <a:ext cx="1905000" cy="457200"/>
          </a:xfrm>
        </p:spPr>
        <p:txBody>
          <a:bodyPr/>
          <a:lstStyle>
            <a:lvl1pPr>
              <a:defRPr/>
            </a:lvl1pPr>
          </a:lstStyle>
          <a:p>
            <a:endParaRPr lang="en-US"/>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8400"/>
            <a:ext cx="1905000" cy="457200"/>
          </a:xfrm>
        </p:spPr>
        <p:txBody>
          <a:bodyPr/>
          <a:lstStyle>
            <a:lvl1pPr>
              <a:defRPr/>
            </a:lvl1pPr>
          </a:lstStyle>
          <a:p>
            <a:fld id="{CB008A78-FD4A-4C3D-B3ED-F7FA635765C7}"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r>
              <a:rPr lang="en-US"/>
              <a:t>PH0101   UNIT 2  LECTURE 3</a:t>
            </a:r>
          </a:p>
        </p:txBody>
      </p:sp>
      <p:sp>
        <p:nvSpPr>
          <p:cNvPr id="5" name="Rectangle 6"/>
          <p:cNvSpPr>
            <a:spLocks noGrp="1" noChangeArrowheads="1"/>
          </p:cNvSpPr>
          <p:nvPr>
            <p:ph type="sldNum" sz="quarter" idx="12"/>
          </p:nvPr>
        </p:nvSpPr>
        <p:spPr>
          <a:ln/>
        </p:spPr>
        <p:txBody>
          <a:bodyPr/>
          <a:lstStyle>
            <a:lvl1pPr>
              <a:defRPr/>
            </a:lvl1pPr>
          </a:lstStyle>
          <a:p>
            <a:pPr>
              <a:defRPr/>
            </a:pPr>
            <a:fld id="{686E4FF1-857F-4069-A8AA-3F60B58B0B56}"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3/14/2018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3/14/2018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3/14/2018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3/14/2018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3/14/2018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3/14/2018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3/14/2018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1" r:id="rId12"/>
    <p:sldLayoutId id="2147483662"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mlDrawing" Target="../drawings/vmlDrawing4.vml"/><Relationship Id="rId5" Type="http://schemas.openxmlformats.org/officeDocument/2006/relationships/oleObject" Target="../embeddings/oleObject7.bin"/><Relationship Id="rId4" Type="http://schemas.openxmlformats.org/officeDocument/2006/relationships/oleObject" Target="../embeddings/oleObject6.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9.xml"/><Relationship Id="rId7" Type="http://schemas.openxmlformats.org/officeDocument/2006/relationships/oleObject" Target="../embeddings/oleObject11.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notesSlide" Target="../notesSlides/notesSlide10.xml"/><Relationship Id="rId7" Type="http://schemas.openxmlformats.org/officeDocument/2006/relationships/oleObject" Target="../embeddings/oleObject15.bin"/><Relationship Id="rId2" Type="http://schemas.openxmlformats.org/officeDocument/2006/relationships/slideLayout" Target="../slideLayouts/slideLayout1.xml"/><Relationship Id="rId1" Type="http://schemas.openxmlformats.org/officeDocument/2006/relationships/vmlDrawing" Target="../drawings/vmlDrawing6.vml"/><Relationship Id="rId6" Type="http://schemas.openxmlformats.org/officeDocument/2006/relationships/oleObject" Target="../embeddings/oleObject14.bin"/><Relationship Id="rId11" Type="http://schemas.openxmlformats.org/officeDocument/2006/relationships/oleObject" Target="../embeddings/oleObject19.bin"/><Relationship Id="rId5" Type="http://schemas.openxmlformats.org/officeDocument/2006/relationships/oleObject" Target="../embeddings/oleObject13.bin"/><Relationship Id="rId10" Type="http://schemas.openxmlformats.org/officeDocument/2006/relationships/oleObject" Target="../embeddings/oleObject18.bin"/><Relationship Id="rId4" Type="http://schemas.openxmlformats.org/officeDocument/2006/relationships/oleObject" Target="../embeddings/oleObject12.bin"/><Relationship Id="rId9" Type="http://schemas.openxmlformats.org/officeDocument/2006/relationships/oleObject" Target="../embeddings/oleObject17.bin"/></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oleObject" Target="../embeddings/oleObject27.bin"/><Relationship Id="rId5" Type="http://schemas.openxmlformats.org/officeDocument/2006/relationships/oleObject" Target="../embeddings/oleObject26.bin"/><Relationship Id="rId4" Type="http://schemas.openxmlformats.org/officeDocument/2006/relationships/oleObject" Target="../embeddings/oleObject25.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28.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31.bin"/><Relationship Id="rId5" Type="http://schemas.openxmlformats.org/officeDocument/2006/relationships/oleObject" Target="../embeddings/oleObject30.bin"/><Relationship Id="rId4" Type="http://schemas.openxmlformats.org/officeDocument/2006/relationships/oleObject" Target="../embeddings/oleObject29.bin"/></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mlDrawing" Target="../drawings/vmlDrawing11.vml"/><Relationship Id="rId5" Type="http://schemas.openxmlformats.org/officeDocument/2006/relationships/oleObject" Target="../embeddings/oleObject34.bin"/><Relationship Id="rId4" Type="http://schemas.openxmlformats.org/officeDocument/2006/relationships/oleObject" Target="../embeddings/oleObject33.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notesSlide" Target="../notesSlides/notesSlide12.xml"/><Relationship Id="rId7" Type="http://schemas.openxmlformats.org/officeDocument/2006/relationships/oleObject" Target="../embeddings/oleObject38.bin"/><Relationship Id="rId2" Type="http://schemas.openxmlformats.org/officeDocument/2006/relationships/slideLayout" Target="../slideLayouts/slideLayout1.xml"/><Relationship Id="rId1" Type="http://schemas.openxmlformats.org/officeDocument/2006/relationships/vmlDrawing" Target="../drawings/vmlDrawing12.vml"/><Relationship Id="rId6" Type="http://schemas.openxmlformats.org/officeDocument/2006/relationships/oleObject" Target="../embeddings/oleObject37.bin"/><Relationship Id="rId11" Type="http://schemas.openxmlformats.org/officeDocument/2006/relationships/oleObject" Target="../embeddings/oleObject42.bin"/><Relationship Id="rId5" Type="http://schemas.openxmlformats.org/officeDocument/2006/relationships/oleObject" Target="../embeddings/oleObject36.bin"/><Relationship Id="rId10" Type="http://schemas.openxmlformats.org/officeDocument/2006/relationships/oleObject" Target="../embeddings/oleObject41.bin"/><Relationship Id="rId4" Type="http://schemas.openxmlformats.org/officeDocument/2006/relationships/oleObject" Target="../embeddings/oleObject35.bin"/><Relationship Id="rId9" Type="http://schemas.openxmlformats.org/officeDocument/2006/relationships/oleObject" Target="../embeddings/oleObject40.bin"/></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vmlDrawing" Target="../drawings/vmlDrawing13.vml"/><Relationship Id="rId4" Type="http://schemas.openxmlformats.org/officeDocument/2006/relationships/oleObject" Target="../embeddings/oleObject43.bin"/></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48.bin"/><Relationship Id="rId3" Type="http://schemas.openxmlformats.org/officeDocument/2006/relationships/oleObject" Target="../embeddings/oleObject44.bin"/><Relationship Id="rId7"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46.bin"/><Relationship Id="rId5" Type="http://schemas.openxmlformats.org/officeDocument/2006/relationships/image" Target="../media/image49.png"/><Relationship Id="rId4" Type="http://schemas.openxmlformats.org/officeDocument/2006/relationships/oleObject" Target="../embeddings/oleObject45.bin"/></Relationships>
</file>

<file path=ppt/slides/_rels/slide2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7.xml"/><Relationship Id="rId5" Type="http://schemas.openxmlformats.org/officeDocument/2006/relationships/image" Target="../media/image55.png"/><Relationship Id="rId4" Type="http://schemas.openxmlformats.org/officeDocument/2006/relationships/image" Target="../media/image54.png"/></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2.xml"/><Relationship Id="rId1" Type="http://schemas.openxmlformats.org/officeDocument/2006/relationships/vmlDrawing" Target="../drawings/vmlDrawing15.vml"/><Relationship Id="rId5" Type="http://schemas.openxmlformats.org/officeDocument/2006/relationships/oleObject" Target="../embeddings/oleObject51.bin"/><Relationship Id="rId4" Type="http://schemas.openxmlformats.org/officeDocument/2006/relationships/oleObject" Target="../embeddings/oleObject50.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52.bin"/><Relationship Id="rId2" Type="http://schemas.openxmlformats.org/officeDocument/2006/relationships/slideLayout" Target="../slideLayouts/slideLayout12.xml"/><Relationship Id="rId1" Type="http://schemas.openxmlformats.org/officeDocument/2006/relationships/vmlDrawing" Target="../drawings/vmlDrawing16.vml"/><Relationship Id="rId6" Type="http://schemas.openxmlformats.org/officeDocument/2006/relationships/oleObject" Target="../embeddings/oleObject55.bin"/><Relationship Id="rId5" Type="http://schemas.openxmlformats.org/officeDocument/2006/relationships/oleObject" Target="../embeddings/oleObject54.bin"/><Relationship Id="rId4" Type="http://schemas.openxmlformats.org/officeDocument/2006/relationships/oleObject" Target="../embeddings/oleObject53.bin"/></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5.png"/><Relationship Id="rId7" Type="http://schemas.openxmlformats.org/officeDocument/2006/relationships/image" Target="../media/image69.png"/><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image" Target="../media/image68.png"/><Relationship Id="rId11" Type="http://schemas.openxmlformats.org/officeDocument/2006/relationships/oleObject" Target="../embeddings/oleObject57.bin"/><Relationship Id="rId5" Type="http://schemas.openxmlformats.org/officeDocument/2006/relationships/image" Target="../media/image67.png"/><Relationship Id="rId10" Type="http://schemas.openxmlformats.org/officeDocument/2006/relationships/oleObject" Target="../embeddings/oleObject56.bin"/><Relationship Id="rId4" Type="http://schemas.openxmlformats.org/officeDocument/2006/relationships/image" Target="../media/image66.png"/><Relationship Id="rId9" Type="http://schemas.openxmlformats.org/officeDocument/2006/relationships/image" Target="../media/image71.png"/></Relationships>
</file>

<file path=ppt/slides/_rels/slide31.xml.rels><?xml version="1.0" encoding="UTF-8" standalone="yes"?>
<Relationships xmlns="http://schemas.openxmlformats.org/package/2006/relationships"><Relationship Id="rId8" Type="http://schemas.openxmlformats.org/officeDocument/2006/relationships/oleObject" Target="../embeddings/oleObject60.bin"/><Relationship Id="rId3" Type="http://schemas.openxmlformats.org/officeDocument/2006/relationships/slideLayout" Target="../slideLayouts/slideLayout7.xml"/><Relationship Id="rId7" Type="http://schemas.openxmlformats.org/officeDocument/2006/relationships/oleObject" Target="../embeddings/oleObject59.bin"/><Relationship Id="rId12" Type="http://schemas.openxmlformats.org/officeDocument/2006/relationships/oleObject" Target="../embeddings/oleObject64.bin"/><Relationship Id="rId2" Type="http://schemas.openxmlformats.org/officeDocument/2006/relationships/tags" Target="../tags/tag1.xml"/><Relationship Id="rId1" Type="http://schemas.openxmlformats.org/officeDocument/2006/relationships/vmlDrawing" Target="../drawings/vmlDrawing18.vml"/><Relationship Id="rId6" Type="http://schemas.openxmlformats.org/officeDocument/2006/relationships/image" Target="../media/image79.jpeg"/><Relationship Id="rId11" Type="http://schemas.openxmlformats.org/officeDocument/2006/relationships/oleObject" Target="../embeddings/oleObject63.bin"/><Relationship Id="rId5" Type="http://schemas.openxmlformats.org/officeDocument/2006/relationships/oleObject" Target="../embeddings/oleObject58.bin"/><Relationship Id="rId10" Type="http://schemas.openxmlformats.org/officeDocument/2006/relationships/oleObject" Target="../embeddings/oleObject62.bin"/><Relationship Id="rId4" Type="http://schemas.openxmlformats.org/officeDocument/2006/relationships/notesSlide" Target="../notesSlides/notesSlide15.xml"/><Relationship Id="rId9" Type="http://schemas.openxmlformats.org/officeDocument/2006/relationships/oleObject" Target="../embeddings/oleObject61.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65.bin"/><Relationship Id="rId7"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68.bin"/><Relationship Id="rId5" Type="http://schemas.openxmlformats.org/officeDocument/2006/relationships/oleObject" Target="../embeddings/oleObject67.bin"/><Relationship Id="rId4" Type="http://schemas.openxmlformats.org/officeDocument/2006/relationships/oleObject" Target="../embeddings/oleObject66.bin"/></Relationships>
</file>

<file path=ppt/slides/_rels/slide33.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image" Target="../media/image85.png"/><Relationship Id="rId1" Type="http://schemas.openxmlformats.org/officeDocument/2006/relationships/slideLayout" Target="../slideLayouts/slideLayout7.xml"/><Relationship Id="rId4" Type="http://schemas.openxmlformats.org/officeDocument/2006/relationships/image" Target="../media/image87.pn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20.vml"/></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13.xml"/><Relationship Id="rId1" Type="http://schemas.openxmlformats.org/officeDocument/2006/relationships/vmlDrawing" Target="../drawings/vmlDrawing21.vml"/><Relationship Id="rId5" Type="http://schemas.openxmlformats.org/officeDocument/2006/relationships/oleObject" Target="../embeddings/oleObject73.bin"/><Relationship Id="rId4" Type="http://schemas.openxmlformats.org/officeDocument/2006/relationships/oleObject" Target="../embeddings/oleObject72.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74.bin"/><Relationship Id="rId2" Type="http://schemas.openxmlformats.org/officeDocument/2006/relationships/slideLayout" Target="../slideLayouts/slideLayout7.xml"/><Relationship Id="rId1" Type="http://schemas.openxmlformats.org/officeDocument/2006/relationships/vmlDrawing" Target="../drawings/vmlDrawing22.vml"/><Relationship Id="rId4" Type="http://schemas.openxmlformats.org/officeDocument/2006/relationships/oleObject" Target="../embeddings/oleObject75.bin"/></Relationships>
</file>

<file path=ppt/slides/_rels/slide37.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hyperlink" Target="http://en.wikipedia.org/wiki/Permittivity_of_free_space" TargetMode="External"/><Relationship Id="rId7"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 Id="rId6" Type="http://schemas.openxmlformats.org/officeDocument/2006/relationships/hyperlink" Target="http://en.wikipedia.org/wiki/Magnetic_constant" TargetMode="External"/><Relationship Id="rId5" Type="http://schemas.openxmlformats.org/officeDocument/2006/relationships/hyperlink" Target="http://en.wikipedia.org/wiki/Permeability_of_free_space" TargetMode="External"/><Relationship Id="rId4" Type="http://schemas.openxmlformats.org/officeDocument/2006/relationships/hyperlink" Target="http://en.wikipedia.org/wiki/Electric_constant" TargetMode="External"/></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81.bin"/><Relationship Id="rId3" Type="http://schemas.openxmlformats.org/officeDocument/2006/relationships/oleObject" Target="../embeddings/oleObject76.bin"/><Relationship Id="rId7" Type="http://schemas.openxmlformats.org/officeDocument/2006/relationships/oleObject" Target="../embeddings/oleObject80.bin"/><Relationship Id="rId2" Type="http://schemas.openxmlformats.org/officeDocument/2006/relationships/slideLayout" Target="../slideLayouts/slideLayout2.xml"/><Relationship Id="rId1" Type="http://schemas.openxmlformats.org/officeDocument/2006/relationships/vmlDrawing" Target="../drawings/vmlDrawing23.vml"/><Relationship Id="rId6" Type="http://schemas.openxmlformats.org/officeDocument/2006/relationships/oleObject" Target="../embeddings/oleObject79.bin"/><Relationship Id="rId5" Type="http://schemas.openxmlformats.org/officeDocument/2006/relationships/oleObject" Target="../embeddings/oleObject78.bin"/><Relationship Id="rId4" Type="http://schemas.openxmlformats.org/officeDocument/2006/relationships/oleObject" Target="../embeddings/oleObject77.bin"/></Relationships>
</file>

<file path=ppt/slides/_rels/slide4.xml.rels><?xml version="1.0" encoding="UTF-8" standalone="yes"?>
<Relationships xmlns="http://schemas.openxmlformats.org/package/2006/relationships"><Relationship Id="rId3" Type="http://schemas.openxmlformats.org/officeDocument/2006/relationships/image" Target="../media/image1.gi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xml"/><Relationship Id="rId1" Type="http://schemas.openxmlformats.org/officeDocument/2006/relationships/vmlDrawing" Target="../drawings/vmlDrawing2.vml"/><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5.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p:txBody>
          <a:bodyPr/>
          <a:lstStyle/>
          <a:p>
            <a:pPr eaLnBrk="1" hangingPunct="1"/>
            <a:r>
              <a:rPr lang="en-US" b="1" dirty="0" smtClean="0">
                <a:solidFill>
                  <a:srgbClr val="FF0000"/>
                </a:solidFill>
                <a:latin typeface="Times New Roman" pitchFamily="18" charset="0"/>
                <a:cs typeface="Times New Roman" pitchFamily="18" charset="0"/>
              </a:rPr>
              <a:t>Maxwell's equations (2) </a:t>
            </a:r>
          </a:p>
        </p:txBody>
      </p:sp>
      <p:sp>
        <p:nvSpPr>
          <p:cNvPr id="3" name="Subtitle 2"/>
          <p:cNvSpPr>
            <a:spLocks noGrp="1"/>
          </p:cNvSpPr>
          <p:nvPr>
            <p:ph type="subTitle" idx="1"/>
          </p:nvPr>
        </p:nvSpPr>
        <p:spPr/>
        <p:txBody>
          <a:bodyPr/>
          <a:lstStyle/>
          <a:p>
            <a:r>
              <a:rPr lang="en-US" b="1" dirty="0" err="1" smtClean="0">
                <a:solidFill>
                  <a:srgbClr val="0070C0"/>
                </a:solidFill>
                <a:latin typeface="Times New Roman" pitchFamily="18" charset="0"/>
                <a:cs typeface="Times New Roman" pitchFamily="18" charset="0"/>
              </a:rPr>
              <a:t>Dr.Hind</a:t>
            </a:r>
            <a:r>
              <a:rPr lang="en-US" b="1" dirty="0" smtClean="0">
                <a:solidFill>
                  <a:srgbClr val="0070C0"/>
                </a:solidFill>
                <a:latin typeface="Times New Roman" pitchFamily="18" charset="0"/>
                <a:cs typeface="Times New Roman" pitchFamily="18" charset="0"/>
              </a:rPr>
              <a:t> I. </a:t>
            </a:r>
            <a:r>
              <a:rPr lang="en-US" b="1" dirty="0" err="1" smtClean="0">
                <a:solidFill>
                  <a:srgbClr val="0070C0"/>
                </a:solidFill>
                <a:latin typeface="Times New Roman" pitchFamily="18" charset="0"/>
                <a:cs typeface="Times New Roman" pitchFamily="18" charset="0"/>
              </a:rPr>
              <a:t>Abdulgafour</a:t>
            </a:r>
            <a:endParaRPr lang="en-US"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38915"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38916" name="Rectangle 4"/>
          <p:cNvSpPr>
            <a:spLocks noGrp="1" noChangeArrowheads="1"/>
          </p:cNvSpPr>
          <p:nvPr>
            <p:ph type="ctrTitle"/>
          </p:nvPr>
        </p:nvSpPr>
        <p:spPr>
          <a:xfrm>
            <a:off x="1552575" y="55563"/>
            <a:ext cx="6172200" cy="1011237"/>
          </a:xfrm>
          <a:noFill/>
          <a:ln/>
        </p:spPr>
        <p:txBody>
          <a:bodyPr>
            <a:normAutofit fontScale="90000"/>
          </a:bodyPr>
          <a:lstStyle/>
          <a:p>
            <a:r>
              <a:rPr lang="en-US" sz="3200" b="1" i="1" dirty="0">
                <a:solidFill>
                  <a:srgbClr val="FF0000"/>
                </a:solidFill>
                <a:latin typeface="Times New Roman" pitchFamily="18" charset="0"/>
                <a:cs typeface="Times New Roman" pitchFamily="18" charset="0"/>
              </a:rPr>
              <a:t>Maxwell solved this problem </a:t>
            </a:r>
            <a:br>
              <a:rPr lang="en-US" sz="3200" b="1" i="1" dirty="0">
                <a:solidFill>
                  <a:srgbClr val="FF0000"/>
                </a:solidFill>
                <a:latin typeface="Times New Roman" pitchFamily="18" charset="0"/>
                <a:cs typeface="Times New Roman" pitchFamily="18" charset="0"/>
              </a:rPr>
            </a:br>
            <a:r>
              <a:rPr lang="en-US" sz="3200" b="1" i="1" dirty="0">
                <a:solidFill>
                  <a:srgbClr val="FF0000"/>
                </a:solidFill>
                <a:latin typeface="Times New Roman" pitchFamily="18" charset="0"/>
                <a:cs typeface="Times New Roman" pitchFamily="18" charset="0"/>
              </a:rPr>
              <a:t>by realizing that....</a:t>
            </a:r>
          </a:p>
        </p:txBody>
      </p:sp>
      <p:sp>
        <p:nvSpPr>
          <p:cNvPr id="38917" name="Line 5"/>
          <p:cNvSpPr>
            <a:spLocks noChangeShapeType="1"/>
          </p:cNvSpPr>
          <p:nvPr/>
        </p:nvSpPr>
        <p:spPr bwMode="auto">
          <a:xfrm>
            <a:off x="314325" y="1168400"/>
            <a:ext cx="8445500" cy="0"/>
          </a:xfrm>
          <a:prstGeom prst="line">
            <a:avLst/>
          </a:prstGeom>
          <a:noFill/>
          <a:ln w="38100">
            <a:solidFill>
              <a:schemeClr val="hlink"/>
            </a:solidFill>
            <a:round/>
            <a:headEnd/>
            <a:tailEnd/>
          </a:ln>
          <a:effectLst/>
        </p:spPr>
        <p:txBody>
          <a:bodyPr/>
          <a:lstStyle/>
          <a:p>
            <a:endParaRPr lang="en-US"/>
          </a:p>
        </p:txBody>
      </p:sp>
      <p:grpSp>
        <p:nvGrpSpPr>
          <p:cNvPr id="2" name="Group 34"/>
          <p:cNvGrpSpPr>
            <a:grpSpLocks/>
          </p:cNvGrpSpPr>
          <p:nvPr/>
        </p:nvGrpSpPr>
        <p:grpSpPr bwMode="auto">
          <a:xfrm>
            <a:off x="5029200" y="1295400"/>
            <a:ext cx="3605213" cy="1377950"/>
            <a:chOff x="3087" y="954"/>
            <a:chExt cx="2271" cy="868"/>
          </a:xfrm>
        </p:grpSpPr>
        <p:sp>
          <p:nvSpPr>
            <p:cNvPr id="38918" name="Oval 6"/>
            <p:cNvSpPr>
              <a:spLocks noChangeArrowheads="1"/>
            </p:cNvSpPr>
            <p:nvPr/>
          </p:nvSpPr>
          <p:spPr bwMode="auto">
            <a:xfrm>
              <a:off x="4228" y="1062"/>
              <a:ext cx="424" cy="760"/>
            </a:xfrm>
            <a:prstGeom prst="ellipse">
              <a:avLst/>
            </a:prstGeom>
            <a:solidFill>
              <a:srgbClr val="F76681"/>
            </a:solidFill>
            <a:ln w="12700">
              <a:solidFill>
                <a:schemeClr val="tx1"/>
              </a:solidFill>
              <a:round/>
              <a:headEnd/>
              <a:tailEnd/>
            </a:ln>
            <a:effectLst/>
          </p:spPr>
          <p:txBody>
            <a:bodyPr wrap="none" anchor="ctr"/>
            <a:lstStyle/>
            <a:p>
              <a:endParaRPr lang="en-US"/>
            </a:p>
          </p:txBody>
        </p:sp>
        <p:sp>
          <p:nvSpPr>
            <p:cNvPr id="38919" name="Oval 7"/>
            <p:cNvSpPr>
              <a:spLocks noChangeArrowheads="1"/>
            </p:cNvSpPr>
            <p:nvPr/>
          </p:nvSpPr>
          <p:spPr bwMode="auto">
            <a:xfrm>
              <a:off x="4180" y="1062"/>
              <a:ext cx="424" cy="760"/>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38920" name="Line 8"/>
            <p:cNvSpPr>
              <a:spLocks noChangeShapeType="1"/>
            </p:cNvSpPr>
            <p:nvPr/>
          </p:nvSpPr>
          <p:spPr bwMode="auto">
            <a:xfrm flipH="1">
              <a:off x="4686" y="1442"/>
              <a:ext cx="672" cy="0"/>
            </a:xfrm>
            <a:prstGeom prst="line">
              <a:avLst/>
            </a:prstGeom>
            <a:noFill/>
            <a:ln w="101600">
              <a:solidFill>
                <a:schemeClr val="tx1"/>
              </a:solidFill>
              <a:round/>
              <a:headEnd/>
              <a:tailEnd/>
            </a:ln>
            <a:effectLst/>
          </p:spPr>
          <p:txBody>
            <a:bodyPr/>
            <a:lstStyle/>
            <a:p>
              <a:endParaRPr lang="en-US"/>
            </a:p>
          </p:txBody>
        </p:sp>
        <p:sp>
          <p:nvSpPr>
            <p:cNvPr id="38921" name="Oval 9"/>
            <p:cNvSpPr>
              <a:spLocks noChangeArrowheads="1"/>
            </p:cNvSpPr>
            <p:nvPr/>
          </p:nvSpPr>
          <p:spPr bwMode="auto">
            <a:xfrm>
              <a:off x="3652" y="1062"/>
              <a:ext cx="424" cy="760"/>
            </a:xfrm>
            <a:prstGeom prst="ellipse">
              <a:avLst/>
            </a:prstGeom>
            <a:solidFill>
              <a:srgbClr val="F76681"/>
            </a:solidFill>
            <a:ln w="12700">
              <a:solidFill>
                <a:schemeClr val="tx1"/>
              </a:solidFill>
              <a:round/>
              <a:headEnd/>
              <a:tailEnd/>
            </a:ln>
            <a:effectLst/>
          </p:spPr>
          <p:txBody>
            <a:bodyPr wrap="none" anchor="ctr"/>
            <a:lstStyle/>
            <a:p>
              <a:endParaRPr lang="en-US"/>
            </a:p>
          </p:txBody>
        </p:sp>
        <p:sp>
          <p:nvSpPr>
            <p:cNvPr id="38922" name="Oval 10"/>
            <p:cNvSpPr>
              <a:spLocks noChangeArrowheads="1"/>
            </p:cNvSpPr>
            <p:nvPr/>
          </p:nvSpPr>
          <p:spPr bwMode="auto">
            <a:xfrm>
              <a:off x="3604" y="1062"/>
              <a:ext cx="424" cy="760"/>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38923" name="Line 11"/>
            <p:cNvSpPr>
              <a:spLocks noChangeShapeType="1"/>
            </p:cNvSpPr>
            <p:nvPr/>
          </p:nvSpPr>
          <p:spPr bwMode="auto">
            <a:xfrm flipH="1">
              <a:off x="3120" y="1442"/>
              <a:ext cx="672" cy="0"/>
            </a:xfrm>
            <a:prstGeom prst="line">
              <a:avLst/>
            </a:prstGeom>
            <a:noFill/>
            <a:ln w="101600">
              <a:solidFill>
                <a:schemeClr val="tx1"/>
              </a:solidFill>
              <a:round/>
              <a:headEnd/>
              <a:tailEnd/>
            </a:ln>
            <a:effectLst/>
          </p:spPr>
          <p:txBody>
            <a:bodyPr/>
            <a:lstStyle/>
            <a:p>
              <a:endParaRPr lang="en-US"/>
            </a:p>
          </p:txBody>
        </p:sp>
        <p:sp>
          <p:nvSpPr>
            <p:cNvPr id="38924" name="Oval 12"/>
            <p:cNvSpPr>
              <a:spLocks noChangeArrowheads="1"/>
            </p:cNvSpPr>
            <p:nvPr/>
          </p:nvSpPr>
          <p:spPr bwMode="auto">
            <a:xfrm>
              <a:off x="3268" y="1254"/>
              <a:ext cx="136" cy="376"/>
            </a:xfrm>
            <a:prstGeom prst="ellipse">
              <a:avLst/>
            </a:prstGeom>
            <a:noFill/>
            <a:ln w="12700">
              <a:solidFill>
                <a:schemeClr val="tx1"/>
              </a:solidFill>
              <a:round/>
              <a:headEnd/>
              <a:tailEnd/>
            </a:ln>
            <a:effectLst/>
          </p:spPr>
          <p:txBody>
            <a:bodyPr wrap="none" anchor="ctr"/>
            <a:lstStyle/>
            <a:p>
              <a:endParaRPr lang="en-US"/>
            </a:p>
          </p:txBody>
        </p:sp>
        <p:sp>
          <p:nvSpPr>
            <p:cNvPr id="38925" name="Line 13"/>
            <p:cNvSpPr>
              <a:spLocks noChangeShapeType="1"/>
            </p:cNvSpPr>
            <p:nvPr/>
          </p:nvSpPr>
          <p:spPr bwMode="auto">
            <a:xfrm flipV="1">
              <a:off x="3314" y="1084"/>
              <a:ext cx="192" cy="192"/>
            </a:xfrm>
            <a:prstGeom prst="line">
              <a:avLst/>
            </a:prstGeom>
            <a:noFill/>
            <a:ln w="12700">
              <a:solidFill>
                <a:schemeClr val="tx1"/>
              </a:solidFill>
              <a:round/>
              <a:headEnd/>
              <a:tailEnd type="triangle" w="med" len="med"/>
            </a:ln>
            <a:effectLst/>
          </p:spPr>
          <p:txBody>
            <a:bodyPr/>
            <a:lstStyle/>
            <a:p>
              <a:endParaRPr lang="en-US"/>
            </a:p>
          </p:txBody>
        </p:sp>
        <p:sp>
          <p:nvSpPr>
            <p:cNvPr id="38926" name="Rectangle 14"/>
            <p:cNvSpPr>
              <a:spLocks noChangeArrowheads="1"/>
            </p:cNvSpPr>
            <p:nvPr/>
          </p:nvSpPr>
          <p:spPr bwMode="auto">
            <a:xfrm>
              <a:off x="3087" y="970"/>
              <a:ext cx="263" cy="325"/>
            </a:xfrm>
            <a:prstGeom prst="rect">
              <a:avLst/>
            </a:prstGeom>
            <a:noFill/>
            <a:ln w="12700">
              <a:noFill/>
              <a:miter lim="800000"/>
              <a:headEnd/>
              <a:tailEnd/>
            </a:ln>
            <a:effectLst/>
          </p:spPr>
          <p:txBody>
            <a:bodyPr wrap="none" lIns="90488" tIns="44450" rIns="90488" bIns="44450">
              <a:spAutoFit/>
            </a:bodyPr>
            <a:lstStyle/>
            <a:p>
              <a:pPr algn="l"/>
              <a:r>
                <a:rPr lang="en-US" sz="2800" b="1" u="sng"/>
                <a:t>B</a:t>
              </a:r>
            </a:p>
          </p:txBody>
        </p:sp>
        <p:sp>
          <p:nvSpPr>
            <p:cNvPr id="38927" name="Rectangle 15"/>
            <p:cNvSpPr>
              <a:spLocks noChangeArrowheads="1"/>
            </p:cNvSpPr>
            <p:nvPr/>
          </p:nvSpPr>
          <p:spPr bwMode="auto">
            <a:xfrm>
              <a:off x="3994" y="954"/>
              <a:ext cx="263" cy="325"/>
            </a:xfrm>
            <a:prstGeom prst="rect">
              <a:avLst/>
            </a:prstGeom>
            <a:noFill/>
            <a:ln w="12700">
              <a:noFill/>
              <a:miter lim="800000"/>
              <a:headEnd/>
              <a:tailEnd/>
            </a:ln>
            <a:effectLst/>
          </p:spPr>
          <p:txBody>
            <a:bodyPr wrap="none" lIns="90488" tIns="44450" rIns="90488" bIns="44450">
              <a:spAutoFit/>
            </a:bodyPr>
            <a:lstStyle/>
            <a:p>
              <a:pPr algn="l"/>
              <a:r>
                <a:rPr lang="en-US" sz="2800" b="1" u="sng"/>
                <a:t>E</a:t>
              </a:r>
            </a:p>
          </p:txBody>
        </p:sp>
        <p:sp>
          <p:nvSpPr>
            <p:cNvPr id="38928" name="Line 16"/>
            <p:cNvSpPr>
              <a:spLocks noChangeShapeType="1"/>
            </p:cNvSpPr>
            <p:nvPr/>
          </p:nvSpPr>
          <p:spPr bwMode="auto">
            <a:xfrm>
              <a:off x="4128" y="1490"/>
              <a:ext cx="240" cy="0"/>
            </a:xfrm>
            <a:prstGeom prst="line">
              <a:avLst/>
            </a:prstGeom>
            <a:noFill/>
            <a:ln w="12700">
              <a:solidFill>
                <a:schemeClr val="tx1"/>
              </a:solidFill>
              <a:round/>
              <a:headEnd/>
              <a:tailEnd type="triangle" w="med" len="med"/>
            </a:ln>
            <a:effectLst/>
          </p:spPr>
          <p:txBody>
            <a:bodyPr/>
            <a:lstStyle/>
            <a:p>
              <a:endParaRPr lang="en-US"/>
            </a:p>
          </p:txBody>
        </p:sp>
      </p:grpSp>
      <p:graphicFrame>
        <p:nvGraphicFramePr>
          <p:cNvPr id="38930" name="Object 18">
            <a:hlinkClick r:id="" action="ppaction://ole?verb=0"/>
          </p:cNvPr>
          <p:cNvGraphicFramePr>
            <a:graphicFrameLocks/>
          </p:cNvGraphicFramePr>
          <p:nvPr/>
        </p:nvGraphicFramePr>
        <p:xfrm>
          <a:off x="4648200" y="5638800"/>
          <a:ext cx="4241800" cy="950913"/>
        </p:xfrm>
        <a:graphic>
          <a:graphicData uri="http://schemas.openxmlformats.org/presentationml/2006/ole">
            <p:oleObj spid="_x0000_s6146" name="Equation" r:id="rId4" imgW="2322360" imgH="457200" progId="Equation.2">
              <p:embed/>
            </p:oleObj>
          </a:graphicData>
        </a:graphic>
      </p:graphicFrame>
      <p:grpSp>
        <p:nvGrpSpPr>
          <p:cNvPr id="3" name="Group 33"/>
          <p:cNvGrpSpPr>
            <a:grpSpLocks/>
          </p:cNvGrpSpPr>
          <p:nvPr/>
        </p:nvGrpSpPr>
        <p:grpSpPr bwMode="auto">
          <a:xfrm>
            <a:off x="304800" y="3657600"/>
            <a:ext cx="1435100" cy="1393825"/>
            <a:chOff x="316" y="2081"/>
            <a:chExt cx="904" cy="878"/>
          </a:xfrm>
        </p:grpSpPr>
        <p:sp>
          <p:nvSpPr>
            <p:cNvPr id="38931" name="Oval 19"/>
            <p:cNvSpPr>
              <a:spLocks noChangeArrowheads="1"/>
            </p:cNvSpPr>
            <p:nvPr/>
          </p:nvSpPr>
          <p:spPr bwMode="auto">
            <a:xfrm>
              <a:off x="316" y="2081"/>
              <a:ext cx="904" cy="856"/>
            </a:xfrm>
            <a:prstGeom prst="ellipse">
              <a:avLst/>
            </a:prstGeom>
            <a:solidFill>
              <a:srgbClr val="F76681"/>
            </a:solidFill>
            <a:ln w="12700">
              <a:solidFill>
                <a:schemeClr val="tx1"/>
              </a:solidFill>
              <a:round/>
              <a:headEnd/>
              <a:tailEnd/>
            </a:ln>
            <a:effectLst/>
          </p:spPr>
          <p:txBody>
            <a:bodyPr wrap="none" anchor="ctr"/>
            <a:lstStyle/>
            <a:p>
              <a:endParaRPr lang="en-US"/>
            </a:p>
          </p:txBody>
        </p:sp>
        <p:sp>
          <p:nvSpPr>
            <p:cNvPr id="38932" name="Oval 20"/>
            <p:cNvSpPr>
              <a:spLocks noChangeArrowheads="1"/>
            </p:cNvSpPr>
            <p:nvPr/>
          </p:nvSpPr>
          <p:spPr bwMode="auto">
            <a:xfrm>
              <a:off x="447" y="2225"/>
              <a:ext cx="616" cy="568"/>
            </a:xfrm>
            <a:prstGeom prst="ellipse">
              <a:avLst/>
            </a:prstGeom>
            <a:noFill/>
            <a:ln w="12700">
              <a:solidFill>
                <a:schemeClr val="tx1"/>
              </a:solidFill>
              <a:round/>
              <a:headEnd/>
              <a:tailEnd/>
            </a:ln>
            <a:effectLst/>
          </p:spPr>
          <p:txBody>
            <a:bodyPr wrap="none" anchor="ctr"/>
            <a:lstStyle/>
            <a:p>
              <a:endParaRPr lang="en-US"/>
            </a:p>
          </p:txBody>
        </p:sp>
        <p:sp>
          <p:nvSpPr>
            <p:cNvPr id="38933" name="Line 21"/>
            <p:cNvSpPr>
              <a:spLocks noChangeShapeType="1"/>
            </p:cNvSpPr>
            <p:nvPr/>
          </p:nvSpPr>
          <p:spPr bwMode="auto">
            <a:xfrm>
              <a:off x="1067" y="2509"/>
              <a:ext cx="0" cy="240"/>
            </a:xfrm>
            <a:prstGeom prst="line">
              <a:avLst/>
            </a:prstGeom>
            <a:noFill/>
            <a:ln w="12700">
              <a:solidFill>
                <a:schemeClr val="tx1"/>
              </a:solidFill>
              <a:round/>
              <a:headEnd/>
              <a:tailEnd type="triangle" w="med" len="med"/>
            </a:ln>
            <a:effectLst/>
          </p:spPr>
          <p:txBody>
            <a:bodyPr/>
            <a:lstStyle/>
            <a:p>
              <a:endParaRPr lang="en-US"/>
            </a:p>
          </p:txBody>
        </p:sp>
        <p:sp>
          <p:nvSpPr>
            <p:cNvPr id="38934" name="Line 22"/>
            <p:cNvSpPr>
              <a:spLocks noChangeShapeType="1"/>
            </p:cNvSpPr>
            <p:nvPr/>
          </p:nvSpPr>
          <p:spPr bwMode="auto">
            <a:xfrm>
              <a:off x="443" y="2317"/>
              <a:ext cx="0" cy="240"/>
            </a:xfrm>
            <a:prstGeom prst="line">
              <a:avLst/>
            </a:prstGeom>
            <a:noFill/>
            <a:ln w="12700">
              <a:solidFill>
                <a:schemeClr val="tx1"/>
              </a:solidFill>
              <a:round/>
              <a:headEnd type="triangle" w="med" len="med"/>
              <a:tailEnd/>
            </a:ln>
            <a:effectLst/>
          </p:spPr>
          <p:txBody>
            <a:bodyPr/>
            <a:lstStyle/>
            <a:p>
              <a:endParaRPr lang="en-US"/>
            </a:p>
          </p:txBody>
        </p:sp>
        <p:sp>
          <p:nvSpPr>
            <p:cNvPr id="38935" name="Rectangle 23"/>
            <p:cNvSpPr>
              <a:spLocks noChangeArrowheads="1"/>
            </p:cNvSpPr>
            <p:nvPr/>
          </p:nvSpPr>
          <p:spPr bwMode="auto">
            <a:xfrm>
              <a:off x="627" y="2116"/>
              <a:ext cx="280" cy="286"/>
            </a:xfrm>
            <a:prstGeom prst="rect">
              <a:avLst/>
            </a:prstGeom>
            <a:noFill/>
            <a:ln w="12700">
              <a:noFill/>
              <a:miter lim="800000"/>
              <a:headEnd/>
              <a:tailEnd/>
            </a:ln>
            <a:effectLst/>
          </p:spPr>
          <p:txBody>
            <a:bodyPr lIns="90488" tIns="44450" rIns="90488" bIns="44450">
              <a:spAutoFit/>
            </a:bodyPr>
            <a:lstStyle/>
            <a:p>
              <a:pPr algn="l"/>
              <a:r>
                <a:rPr lang="en-US" sz="1600">
                  <a:solidFill>
                    <a:schemeClr val="hlink"/>
                  </a:solidFill>
                  <a:latin typeface="Geneva" charset="0"/>
                </a:rPr>
                <a:t>  x          </a:t>
              </a:r>
              <a:r>
                <a:rPr lang="en-US">
                  <a:solidFill>
                    <a:schemeClr val="hlink"/>
                  </a:solidFill>
                  <a:latin typeface="Geneva" charset="0"/>
                </a:rPr>
                <a:t> </a:t>
              </a:r>
            </a:p>
          </p:txBody>
        </p:sp>
        <p:sp>
          <p:nvSpPr>
            <p:cNvPr id="38936" name="Rectangle 24"/>
            <p:cNvSpPr>
              <a:spLocks noChangeArrowheads="1"/>
            </p:cNvSpPr>
            <p:nvPr/>
          </p:nvSpPr>
          <p:spPr bwMode="auto">
            <a:xfrm>
              <a:off x="435" y="2269"/>
              <a:ext cx="658" cy="210"/>
            </a:xfrm>
            <a:prstGeom prst="rect">
              <a:avLst/>
            </a:prstGeom>
            <a:noFill/>
            <a:ln w="12700">
              <a:noFill/>
              <a:miter lim="800000"/>
              <a:headEnd/>
              <a:tailEnd/>
            </a:ln>
            <a:effectLst/>
          </p:spPr>
          <p:txBody>
            <a:bodyPr wrap="none" lIns="90488" tIns="44450" rIns="90488" bIns="44450">
              <a:spAutoFit/>
            </a:bodyPr>
            <a:lstStyle/>
            <a:p>
              <a:pPr algn="l"/>
              <a:r>
                <a:rPr lang="en-US" sz="1600" dirty="0">
                  <a:solidFill>
                    <a:schemeClr val="hlink"/>
                  </a:solidFill>
                  <a:latin typeface="Geneva" charset="0"/>
                </a:rPr>
                <a:t>x   </a:t>
              </a:r>
              <a:r>
                <a:rPr lang="en-US" sz="1600" dirty="0" err="1">
                  <a:solidFill>
                    <a:schemeClr val="hlink"/>
                  </a:solidFill>
                  <a:latin typeface="Geneva" charset="0"/>
                </a:rPr>
                <a:t>x</a:t>
              </a:r>
              <a:r>
                <a:rPr lang="en-US" sz="1600" dirty="0">
                  <a:solidFill>
                    <a:schemeClr val="hlink"/>
                  </a:solidFill>
                  <a:latin typeface="Geneva" charset="0"/>
                </a:rPr>
                <a:t>   </a:t>
              </a:r>
              <a:r>
                <a:rPr lang="en-US" sz="1600" dirty="0" err="1">
                  <a:solidFill>
                    <a:schemeClr val="hlink"/>
                  </a:solidFill>
                  <a:latin typeface="Geneva" charset="0"/>
                </a:rPr>
                <a:t>x</a:t>
              </a:r>
              <a:r>
                <a:rPr lang="en-US" sz="1600" dirty="0">
                  <a:solidFill>
                    <a:schemeClr val="hlink"/>
                  </a:solidFill>
                  <a:latin typeface="Geneva" charset="0"/>
                </a:rPr>
                <a:t>   </a:t>
              </a:r>
              <a:r>
                <a:rPr lang="en-US" sz="1600" dirty="0" err="1">
                  <a:solidFill>
                    <a:schemeClr val="hlink"/>
                  </a:solidFill>
                  <a:latin typeface="Geneva" charset="0"/>
                </a:rPr>
                <a:t>x</a:t>
              </a:r>
              <a:endParaRPr lang="en-US" sz="1600" dirty="0">
                <a:solidFill>
                  <a:schemeClr val="hlink"/>
                </a:solidFill>
                <a:latin typeface="Geneva" charset="0"/>
              </a:endParaRPr>
            </a:p>
          </p:txBody>
        </p:sp>
        <p:sp>
          <p:nvSpPr>
            <p:cNvPr id="38937" name="Rectangle 25"/>
            <p:cNvSpPr>
              <a:spLocks noChangeArrowheads="1"/>
            </p:cNvSpPr>
            <p:nvPr/>
          </p:nvSpPr>
          <p:spPr bwMode="auto">
            <a:xfrm>
              <a:off x="339" y="2509"/>
              <a:ext cx="786" cy="210"/>
            </a:xfrm>
            <a:prstGeom prst="rect">
              <a:avLst/>
            </a:prstGeom>
            <a:noFill/>
            <a:ln w="12700">
              <a:noFill/>
              <a:miter lim="800000"/>
              <a:headEnd/>
              <a:tailEnd/>
            </a:ln>
            <a:effectLst/>
          </p:spPr>
          <p:txBody>
            <a:bodyPr wrap="none" lIns="90488" tIns="44450" rIns="90488" bIns="44450">
              <a:spAutoFit/>
            </a:bodyPr>
            <a:lstStyle/>
            <a:p>
              <a:pPr algn="l"/>
              <a:r>
                <a:rPr lang="en-US" sz="1600">
                  <a:solidFill>
                    <a:schemeClr val="hlink"/>
                  </a:solidFill>
                  <a:latin typeface="Geneva" charset="0"/>
                </a:rPr>
                <a:t>x  x  x  x   x  </a:t>
              </a:r>
            </a:p>
          </p:txBody>
        </p:sp>
        <p:sp>
          <p:nvSpPr>
            <p:cNvPr id="38938" name="Rectangle 26"/>
            <p:cNvSpPr>
              <a:spLocks noChangeArrowheads="1"/>
            </p:cNvSpPr>
            <p:nvPr/>
          </p:nvSpPr>
          <p:spPr bwMode="auto">
            <a:xfrm>
              <a:off x="579" y="2749"/>
              <a:ext cx="338" cy="210"/>
            </a:xfrm>
            <a:prstGeom prst="rect">
              <a:avLst/>
            </a:prstGeom>
            <a:noFill/>
            <a:ln w="12700">
              <a:noFill/>
              <a:miter lim="800000"/>
              <a:headEnd/>
              <a:tailEnd/>
            </a:ln>
            <a:effectLst/>
          </p:spPr>
          <p:txBody>
            <a:bodyPr wrap="none" lIns="90488" tIns="44450" rIns="90488" bIns="44450">
              <a:spAutoFit/>
            </a:bodyPr>
            <a:lstStyle/>
            <a:p>
              <a:pPr algn="l"/>
              <a:r>
                <a:rPr lang="en-US" sz="1600">
                  <a:solidFill>
                    <a:schemeClr val="hlink"/>
                  </a:solidFill>
                  <a:latin typeface="Geneva" charset="0"/>
                </a:rPr>
                <a:t>x  x </a:t>
              </a:r>
            </a:p>
          </p:txBody>
        </p:sp>
      </p:grpSp>
      <p:sp>
        <p:nvSpPr>
          <p:cNvPr id="38939" name="Rectangle 27"/>
          <p:cNvSpPr>
            <a:spLocks noChangeArrowheads="1"/>
          </p:cNvSpPr>
          <p:nvPr/>
        </p:nvSpPr>
        <p:spPr bwMode="auto">
          <a:xfrm>
            <a:off x="1981200" y="3429000"/>
            <a:ext cx="2432050" cy="1835150"/>
          </a:xfrm>
          <a:prstGeom prst="rect">
            <a:avLst/>
          </a:prstGeom>
          <a:noFill/>
          <a:ln w="38100">
            <a:solidFill>
              <a:schemeClr val="hlink"/>
            </a:solidFill>
            <a:miter lim="800000"/>
            <a:headEnd/>
            <a:tailEnd/>
          </a:ln>
          <a:effectLst/>
        </p:spPr>
        <p:txBody>
          <a:bodyPr lIns="90488" tIns="44450" rIns="90488" bIns="44450">
            <a:spAutoFit/>
          </a:bodyPr>
          <a:lstStyle/>
          <a:p>
            <a:r>
              <a:rPr lang="en-US" sz="2800" b="1" dirty="0">
                <a:solidFill>
                  <a:schemeClr val="hlink"/>
                </a:solidFill>
                <a:latin typeface="Times New Roman" pitchFamily="18" charset="0"/>
                <a:cs typeface="Times New Roman" pitchFamily="18" charset="0"/>
              </a:rPr>
              <a:t>A changing electric field</a:t>
            </a:r>
          </a:p>
          <a:p>
            <a:r>
              <a:rPr lang="en-US" sz="2800" b="1" dirty="0">
                <a:solidFill>
                  <a:schemeClr val="hlink"/>
                </a:solidFill>
                <a:latin typeface="Times New Roman" pitchFamily="18" charset="0"/>
                <a:cs typeface="Times New Roman" pitchFamily="18" charset="0"/>
              </a:rPr>
              <a:t> induces a magnetic field</a:t>
            </a:r>
          </a:p>
        </p:txBody>
      </p:sp>
      <p:sp>
        <p:nvSpPr>
          <p:cNvPr id="38940" name="Rectangle 28"/>
          <p:cNvSpPr>
            <a:spLocks noChangeArrowheads="1"/>
          </p:cNvSpPr>
          <p:nvPr/>
        </p:nvSpPr>
        <p:spPr bwMode="auto">
          <a:xfrm>
            <a:off x="271463" y="1503363"/>
            <a:ext cx="4411530" cy="828432"/>
          </a:xfrm>
          <a:prstGeom prst="rect">
            <a:avLst/>
          </a:prstGeom>
          <a:solidFill>
            <a:srgbClr val="FCFEB9"/>
          </a:solidFill>
          <a:ln w="12700">
            <a:noFill/>
            <a:miter lim="800000"/>
            <a:headEnd/>
            <a:tailEnd/>
          </a:ln>
          <a:effectLst/>
        </p:spPr>
        <p:txBody>
          <a:bodyPr wrap="none" lIns="90488" tIns="44450" rIns="90488" bIns="44450">
            <a:spAutoFit/>
          </a:bodyPr>
          <a:lstStyle/>
          <a:p>
            <a:pPr algn="l"/>
            <a:r>
              <a:rPr lang="en-US" sz="2400" b="1" dirty="0">
                <a:solidFill>
                  <a:schemeClr val="hlink"/>
                </a:solidFill>
                <a:latin typeface="Times New Roman" pitchFamily="18" charset="0"/>
                <a:cs typeface="Times New Roman" pitchFamily="18" charset="0"/>
              </a:rPr>
              <a:t>Inside the capacitor there must  </a:t>
            </a:r>
          </a:p>
          <a:p>
            <a:pPr algn="l"/>
            <a:r>
              <a:rPr lang="en-US" sz="2400" b="1" dirty="0">
                <a:solidFill>
                  <a:schemeClr val="hlink"/>
                </a:solidFill>
                <a:latin typeface="Times New Roman" pitchFamily="18" charset="0"/>
                <a:cs typeface="Times New Roman" pitchFamily="18" charset="0"/>
              </a:rPr>
              <a:t>be an induced magnetic field...</a:t>
            </a:r>
          </a:p>
        </p:txBody>
      </p:sp>
      <p:sp>
        <p:nvSpPr>
          <p:cNvPr id="38941" name="Rectangle 29"/>
          <p:cNvSpPr>
            <a:spLocks noChangeArrowheads="1"/>
          </p:cNvSpPr>
          <p:nvPr/>
        </p:nvSpPr>
        <p:spPr bwMode="auto">
          <a:xfrm>
            <a:off x="304800" y="2743200"/>
            <a:ext cx="8534400" cy="515938"/>
          </a:xfrm>
          <a:prstGeom prst="rect">
            <a:avLst/>
          </a:prstGeom>
          <a:noFill/>
          <a:ln w="12700">
            <a:noFill/>
            <a:miter lim="800000"/>
            <a:headEnd/>
            <a:tailEnd/>
          </a:ln>
          <a:effectLst/>
        </p:spPr>
        <p:txBody>
          <a:bodyPr lIns="90488" tIns="44450" rIns="90488" bIns="44450">
            <a:spAutoFit/>
          </a:bodyPr>
          <a:lstStyle/>
          <a:p>
            <a:pPr algn="l"/>
            <a:r>
              <a:rPr lang="en-US" sz="2800" b="1" dirty="0">
                <a:solidFill>
                  <a:srgbClr val="000099"/>
                </a:solidFill>
                <a:latin typeface="Times New Roman" pitchFamily="18" charset="0"/>
                <a:cs typeface="Times New Roman" pitchFamily="18" charset="0"/>
              </a:rPr>
              <a:t>How?. Inside the capacitor there is a changing E </a:t>
            </a:r>
            <a:r>
              <a:rPr lang="en-US" sz="2800" b="1" dirty="0">
                <a:solidFill>
                  <a:srgbClr val="000099"/>
                </a:solidFill>
                <a:latin typeface="Times New Roman" pitchFamily="18" charset="0"/>
                <a:cs typeface="Times New Roman" pitchFamily="18" charset="0"/>
                <a:sym typeface="Symbol" pitchFamily="18" charset="2"/>
              </a:rPr>
              <a:t></a:t>
            </a:r>
            <a:r>
              <a:rPr lang="en-US" sz="2800" b="1" dirty="0">
                <a:solidFill>
                  <a:srgbClr val="114FFB"/>
                </a:solidFill>
                <a:latin typeface="Times New Roman" pitchFamily="18" charset="0"/>
                <a:cs typeface="Times New Roman" pitchFamily="18" charset="0"/>
              </a:rPr>
              <a:t>  </a:t>
            </a:r>
          </a:p>
        </p:txBody>
      </p:sp>
      <p:sp>
        <p:nvSpPr>
          <p:cNvPr id="38942" name="Rectangle 30"/>
          <p:cNvSpPr>
            <a:spLocks noChangeArrowheads="1"/>
          </p:cNvSpPr>
          <p:nvPr/>
        </p:nvSpPr>
        <p:spPr bwMode="auto">
          <a:xfrm>
            <a:off x="4572000" y="4478338"/>
            <a:ext cx="4214813" cy="828432"/>
          </a:xfrm>
          <a:prstGeom prst="rect">
            <a:avLst/>
          </a:prstGeom>
          <a:solidFill>
            <a:schemeClr val="bg1"/>
          </a:solidFill>
          <a:ln w="12700">
            <a:noFill/>
            <a:miter lim="800000"/>
            <a:headEnd/>
            <a:tailEnd/>
          </a:ln>
          <a:effectLst/>
        </p:spPr>
        <p:txBody>
          <a:bodyPr wrap="square" lIns="90488" tIns="44450" rIns="90488" bIns="44450">
            <a:spAutoFit/>
          </a:bodyPr>
          <a:lstStyle/>
          <a:p>
            <a:pPr algn="l"/>
            <a:r>
              <a:rPr lang="en-US" sz="2400" b="1" i="1" dirty="0">
                <a:latin typeface="Times New Roman" pitchFamily="18" charset="0"/>
                <a:cs typeface="Times New Roman" pitchFamily="18" charset="0"/>
              </a:rPr>
              <a:t>where I</a:t>
            </a:r>
            <a:r>
              <a:rPr lang="en-US" sz="2400" b="1" i="1" baseline="-25000" dirty="0">
                <a:latin typeface="Times New Roman" pitchFamily="18" charset="0"/>
                <a:cs typeface="Times New Roman" pitchFamily="18" charset="0"/>
              </a:rPr>
              <a:t>d</a:t>
            </a:r>
            <a:r>
              <a:rPr lang="en-US" sz="2400" b="1" i="1" dirty="0">
                <a:latin typeface="Times New Roman" pitchFamily="18" charset="0"/>
                <a:cs typeface="Times New Roman" pitchFamily="18" charset="0"/>
              </a:rPr>
              <a:t> is called the</a:t>
            </a:r>
          </a:p>
          <a:p>
            <a:pPr algn="l"/>
            <a:r>
              <a:rPr lang="en-US" sz="2400" b="1" i="1" dirty="0">
                <a:latin typeface="Times New Roman" pitchFamily="18" charset="0"/>
                <a:cs typeface="Times New Roman" pitchFamily="18" charset="0"/>
              </a:rPr>
              <a:t>          </a:t>
            </a:r>
            <a:r>
              <a:rPr lang="en-US" sz="2400" b="1" i="1" u="sng" dirty="0">
                <a:latin typeface="Times New Roman" pitchFamily="18" charset="0"/>
                <a:cs typeface="Times New Roman" pitchFamily="18" charset="0"/>
              </a:rPr>
              <a:t>displacement current  </a:t>
            </a:r>
          </a:p>
        </p:txBody>
      </p:sp>
      <p:sp>
        <p:nvSpPr>
          <p:cNvPr id="38943" name="Rectangle 31"/>
          <p:cNvSpPr>
            <a:spLocks noChangeArrowheads="1"/>
          </p:cNvSpPr>
          <p:nvPr/>
        </p:nvSpPr>
        <p:spPr bwMode="auto">
          <a:xfrm>
            <a:off x="152400" y="5660236"/>
            <a:ext cx="4344988" cy="828432"/>
          </a:xfrm>
          <a:prstGeom prst="rect">
            <a:avLst/>
          </a:prstGeom>
          <a:solidFill>
            <a:srgbClr val="DBFFB8"/>
          </a:solidFill>
          <a:ln w="12700">
            <a:noFill/>
            <a:miter lim="800000"/>
            <a:headEnd/>
            <a:tailEnd/>
          </a:ln>
          <a:effectLst/>
        </p:spPr>
        <p:txBody>
          <a:bodyPr wrap="square" lIns="90488" tIns="44450" rIns="90488" bIns="44450">
            <a:spAutoFit/>
          </a:bodyPr>
          <a:lstStyle/>
          <a:p>
            <a:pPr algn="l"/>
            <a:r>
              <a:rPr lang="en-US" sz="2400" b="1" i="1" dirty="0">
                <a:solidFill>
                  <a:schemeClr val="hlink"/>
                </a:solidFill>
                <a:latin typeface="Times New Roman" pitchFamily="18" charset="0"/>
                <a:cs typeface="Times New Roman" pitchFamily="18" charset="0"/>
              </a:rPr>
              <a:t>Therefore, Maxwell’s revision </a:t>
            </a:r>
          </a:p>
          <a:p>
            <a:pPr algn="l"/>
            <a:r>
              <a:rPr lang="en-US" sz="2400" b="1" i="1" dirty="0">
                <a:solidFill>
                  <a:schemeClr val="hlink"/>
                </a:solidFill>
                <a:latin typeface="Times New Roman" pitchFamily="18" charset="0"/>
                <a:cs typeface="Times New Roman" pitchFamily="18" charset="0"/>
              </a:rPr>
              <a:t>of Ampere’s Law becomes....</a:t>
            </a:r>
          </a:p>
        </p:txBody>
      </p:sp>
      <p:graphicFrame>
        <p:nvGraphicFramePr>
          <p:cNvPr id="38944" name="Object 32">
            <a:hlinkClick r:id="" action="ppaction://ole?verb=0"/>
          </p:cNvPr>
          <p:cNvGraphicFramePr>
            <a:graphicFrameLocks/>
          </p:cNvGraphicFramePr>
          <p:nvPr/>
        </p:nvGraphicFramePr>
        <p:xfrm>
          <a:off x="4953000" y="3581400"/>
          <a:ext cx="3962400" cy="866775"/>
        </p:xfrm>
        <a:graphic>
          <a:graphicData uri="http://schemas.openxmlformats.org/presentationml/2006/ole">
            <p:oleObj spid="_x0000_s6147" name="Equation" r:id="rId5" imgW="2411280" imgH="457200" progId="Equation.2">
              <p:embed/>
            </p:oleObj>
          </a:graphicData>
        </a:graphic>
      </p:graphicFrame>
      <p:sp>
        <p:nvSpPr>
          <p:cNvPr id="38947" name="Text Box 35"/>
          <p:cNvSpPr txBox="1">
            <a:spLocks noChangeArrowheads="1"/>
          </p:cNvSpPr>
          <p:nvPr/>
        </p:nvSpPr>
        <p:spPr bwMode="auto">
          <a:xfrm>
            <a:off x="833438" y="4062413"/>
            <a:ext cx="387350" cy="457200"/>
          </a:xfrm>
          <a:prstGeom prst="rect">
            <a:avLst/>
          </a:prstGeom>
          <a:noFill/>
          <a:ln w="12700">
            <a:noFill/>
            <a:miter lim="800000"/>
            <a:headEnd/>
            <a:tailEnd/>
          </a:ln>
          <a:effectLst/>
        </p:spPr>
        <p:txBody>
          <a:bodyPr>
            <a:spAutoFit/>
          </a:bodyPr>
          <a:lstStyle/>
          <a:p>
            <a:pPr algn="l"/>
            <a:r>
              <a:rPr lang="en-US" b="1" u="sng">
                <a:solidFill>
                  <a:schemeClr val="hlink"/>
                </a:solidFill>
              </a:rPr>
              <a:t>E</a:t>
            </a:r>
          </a:p>
        </p:txBody>
      </p:sp>
      <p:sp>
        <p:nvSpPr>
          <p:cNvPr id="38949" name="Text Box 37"/>
          <p:cNvSpPr txBox="1">
            <a:spLocks noChangeArrowheads="1"/>
          </p:cNvSpPr>
          <p:nvPr/>
        </p:nvSpPr>
        <p:spPr bwMode="auto">
          <a:xfrm>
            <a:off x="212725" y="3394075"/>
            <a:ext cx="387350" cy="457200"/>
          </a:xfrm>
          <a:prstGeom prst="rect">
            <a:avLst/>
          </a:prstGeom>
          <a:noFill/>
          <a:ln w="12700">
            <a:noFill/>
            <a:miter lim="800000"/>
            <a:headEnd/>
            <a:tailEnd/>
          </a:ln>
          <a:effectLst/>
        </p:spPr>
        <p:txBody>
          <a:bodyPr wrap="none">
            <a:spAutoFit/>
          </a:bodyPr>
          <a:lstStyle/>
          <a:p>
            <a:pPr algn="l"/>
            <a:r>
              <a:rPr lang="en-US" b="1"/>
              <a:t>B</a:t>
            </a:r>
          </a:p>
        </p:txBody>
      </p:sp>
    </p:spTree>
  </p:cSld>
  <p:clrMapOvr>
    <a:masterClrMapping/>
  </p:clrMapOvr>
  <p:transition spd="med">
    <p:wipe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40963"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40964" name="Rectangle 4"/>
          <p:cNvSpPr>
            <a:spLocks noChangeArrowheads="1"/>
          </p:cNvSpPr>
          <p:nvPr/>
        </p:nvSpPr>
        <p:spPr bwMode="auto">
          <a:xfrm>
            <a:off x="2503488" y="3360738"/>
            <a:ext cx="5222875" cy="3200400"/>
          </a:xfrm>
          <a:prstGeom prst="rect">
            <a:avLst/>
          </a:prstGeom>
          <a:solidFill>
            <a:srgbClr val="FAFD00"/>
          </a:solidFill>
          <a:ln w="12700">
            <a:noFill/>
            <a:miter lim="800000"/>
            <a:headEnd/>
            <a:tailEnd/>
          </a:ln>
          <a:effectLst/>
        </p:spPr>
        <p:txBody>
          <a:bodyPr wrap="none" anchor="ctr"/>
          <a:lstStyle/>
          <a:p>
            <a:endParaRPr lang="en-US"/>
          </a:p>
        </p:txBody>
      </p:sp>
      <p:sp>
        <p:nvSpPr>
          <p:cNvPr id="40965" name="Rectangle 5"/>
          <p:cNvSpPr>
            <a:spLocks noChangeArrowheads="1"/>
          </p:cNvSpPr>
          <p:nvPr/>
        </p:nvSpPr>
        <p:spPr bwMode="auto">
          <a:xfrm>
            <a:off x="1273175" y="155575"/>
            <a:ext cx="6500755" cy="582211"/>
          </a:xfrm>
          <a:prstGeom prst="rect">
            <a:avLst/>
          </a:prstGeom>
          <a:noFill/>
          <a:ln w="12700">
            <a:noFill/>
            <a:miter lim="800000"/>
            <a:headEnd/>
            <a:tailEnd/>
          </a:ln>
          <a:effectLst/>
        </p:spPr>
        <p:txBody>
          <a:bodyPr wrap="none" lIns="90488" tIns="44450" rIns="90488" bIns="44450">
            <a:spAutoFit/>
          </a:bodyPr>
          <a:lstStyle/>
          <a:p>
            <a:pPr algn="l"/>
            <a:r>
              <a:rPr lang="en-US" sz="3200" b="1" dirty="0">
                <a:solidFill>
                  <a:srgbClr val="FF0000"/>
                </a:solidFill>
                <a:latin typeface="Times New Roman" pitchFamily="18" charset="0"/>
                <a:cs typeface="Times New Roman" pitchFamily="18" charset="0"/>
              </a:rPr>
              <a:t>Derivation of Displacement Current</a:t>
            </a:r>
          </a:p>
        </p:txBody>
      </p:sp>
      <p:graphicFrame>
        <p:nvGraphicFramePr>
          <p:cNvPr id="40967" name="Object 7">
            <a:hlinkClick r:id="" action="ppaction://ole?verb=0"/>
          </p:cNvPr>
          <p:cNvGraphicFramePr>
            <a:graphicFrameLocks/>
          </p:cNvGraphicFramePr>
          <p:nvPr/>
        </p:nvGraphicFramePr>
        <p:xfrm>
          <a:off x="2700338" y="1050925"/>
          <a:ext cx="4919662" cy="728663"/>
        </p:xfrm>
        <a:graphic>
          <a:graphicData uri="http://schemas.openxmlformats.org/presentationml/2006/ole">
            <p:oleObj spid="_x0000_s7170" name="Equation" r:id="rId4" imgW="3031920" imgH="466560" progId="Equation.2">
              <p:embed/>
            </p:oleObj>
          </a:graphicData>
        </a:graphic>
      </p:graphicFrame>
      <p:sp>
        <p:nvSpPr>
          <p:cNvPr id="40968" name="Rectangle 8"/>
          <p:cNvSpPr>
            <a:spLocks noChangeArrowheads="1"/>
          </p:cNvSpPr>
          <p:nvPr/>
        </p:nvSpPr>
        <p:spPr bwMode="auto">
          <a:xfrm>
            <a:off x="228600" y="1219200"/>
            <a:ext cx="7673975" cy="515937"/>
          </a:xfrm>
          <a:prstGeom prst="rect">
            <a:avLst/>
          </a:prstGeom>
          <a:noFill/>
          <a:ln w="12700">
            <a:noFill/>
            <a:miter lim="800000"/>
            <a:headEnd/>
            <a:tailEnd/>
          </a:ln>
          <a:effectLst/>
        </p:spPr>
        <p:txBody>
          <a:bodyPr wrap="none" lIns="90488" tIns="44450" rIns="90488" bIns="44450">
            <a:spAutoFit/>
          </a:bodyPr>
          <a:lstStyle/>
          <a:p>
            <a:pPr algn="l"/>
            <a:r>
              <a:rPr lang="en-US" sz="2800" b="1" dirty="0">
                <a:latin typeface="Times New Roman" pitchFamily="18" charset="0"/>
                <a:cs typeface="Times New Roman" pitchFamily="18" charset="0"/>
              </a:rPr>
              <a:t>For a capacitor,</a:t>
            </a:r>
            <a:r>
              <a:rPr lang="en-US" sz="2800" dirty="0"/>
              <a:t>		  </a:t>
            </a:r>
            <a:r>
              <a:rPr lang="en-US" sz="2800" b="1" dirty="0">
                <a:latin typeface="Times New Roman" pitchFamily="18" charset="0"/>
                <a:cs typeface="Times New Roman" pitchFamily="18" charset="0"/>
              </a:rPr>
              <a:t>and </a:t>
            </a:r>
            <a:r>
              <a:rPr lang="en-US" sz="2800" dirty="0"/>
              <a:t>				 .</a:t>
            </a:r>
          </a:p>
        </p:txBody>
      </p:sp>
      <p:graphicFrame>
        <p:nvGraphicFramePr>
          <p:cNvPr id="40969" name="Object 9">
            <a:hlinkClick r:id="" action="ppaction://ole?verb=0"/>
          </p:cNvPr>
          <p:cNvGraphicFramePr>
            <a:graphicFrameLocks/>
          </p:cNvGraphicFramePr>
          <p:nvPr/>
        </p:nvGraphicFramePr>
        <p:xfrm>
          <a:off x="6605588" y="1814513"/>
          <a:ext cx="1795462" cy="731837"/>
        </p:xfrm>
        <a:graphic>
          <a:graphicData uri="http://schemas.openxmlformats.org/presentationml/2006/ole">
            <p:oleObj spid="_x0000_s7171" name="Equation" r:id="rId5" imgW="1241280" imgH="479160" progId="Equation.2">
              <p:embed/>
            </p:oleObj>
          </a:graphicData>
        </a:graphic>
      </p:graphicFrame>
      <p:sp>
        <p:nvSpPr>
          <p:cNvPr id="40970" name="Rectangle 10"/>
          <p:cNvSpPr>
            <a:spLocks noChangeArrowheads="1"/>
          </p:cNvSpPr>
          <p:nvPr/>
        </p:nvSpPr>
        <p:spPr bwMode="auto">
          <a:xfrm>
            <a:off x="344488" y="1839913"/>
            <a:ext cx="8885319" cy="3229089"/>
          </a:xfrm>
          <a:prstGeom prst="rect">
            <a:avLst/>
          </a:prstGeom>
          <a:noFill/>
          <a:ln w="12700">
            <a:noFill/>
            <a:miter lim="800000"/>
            <a:headEnd/>
            <a:tailEnd/>
          </a:ln>
          <a:effectLst/>
        </p:spPr>
        <p:txBody>
          <a:bodyPr wrap="none" lIns="90488" tIns="44450" rIns="90488" bIns="44450">
            <a:spAutoFit/>
          </a:bodyPr>
          <a:lstStyle/>
          <a:p>
            <a:pPr algn="l"/>
            <a:r>
              <a:rPr lang="en-US" sz="2800" b="1" dirty="0">
                <a:latin typeface="Times New Roman" pitchFamily="18" charset="0"/>
                <a:cs typeface="Times New Roman" pitchFamily="18" charset="0"/>
              </a:rPr>
              <a:t>Now, the electric flux is given by EA, so:</a:t>
            </a:r>
            <a:r>
              <a:rPr lang="en-US" sz="3600" b="1" dirty="0">
                <a:latin typeface="Times New Roman" pitchFamily="18" charset="0"/>
                <a:cs typeface="Times New Roman" pitchFamily="18" charset="0"/>
              </a:rPr>
              <a:t>		      ,</a:t>
            </a:r>
          </a:p>
          <a:p>
            <a:pPr algn="l"/>
            <a:r>
              <a:rPr lang="en-US" sz="2800" b="1" dirty="0">
                <a:latin typeface="Times New Roman" pitchFamily="18" charset="0"/>
                <a:cs typeface="Times New Roman" pitchFamily="18" charset="0"/>
              </a:rPr>
              <a:t>where this current , not being associated with charges, is </a:t>
            </a:r>
          </a:p>
          <a:p>
            <a:pPr algn="l"/>
            <a:r>
              <a:rPr lang="en-US" sz="2800" b="1" dirty="0">
                <a:latin typeface="Times New Roman" pitchFamily="18" charset="0"/>
                <a:cs typeface="Times New Roman" pitchFamily="18" charset="0"/>
              </a:rPr>
              <a:t>called the “Displacement current”, I</a:t>
            </a:r>
            <a:r>
              <a:rPr lang="en-US" sz="2800" b="1" baseline="-25000" dirty="0">
                <a:latin typeface="Times New Roman" pitchFamily="18" charset="0"/>
                <a:cs typeface="Times New Roman" pitchFamily="18" charset="0"/>
              </a:rPr>
              <a:t>d</a:t>
            </a:r>
            <a:r>
              <a:rPr lang="en-US" sz="2800" b="1" dirty="0">
                <a:latin typeface="Times New Roman" pitchFamily="18" charset="0"/>
                <a:cs typeface="Times New Roman" pitchFamily="18" charset="0"/>
              </a:rPr>
              <a:t>.</a:t>
            </a:r>
          </a:p>
          <a:p>
            <a:pPr algn="l"/>
            <a:endParaRPr lang="en-US" sz="2800" dirty="0"/>
          </a:p>
          <a:p>
            <a:pPr algn="l"/>
            <a:r>
              <a:rPr lang="en-US" sz="2800" dirty="0"/>
              <a:t>	</a:t>
            </a:r>
            <a:r>
              <a:rPr lang="en-US" sz="2800" b="1" dirty="0">
                <a:latin typeface="Times New Roman" pitchFamily="18" charset="0"/>
                <a:cs typeface="Times New Roman" pitchFamily="18" charset="0"/>
              </a:rPr>
              <a:t>Hence:</a:t>
            </a:r>
          </a:p>
          <a:p>
            <a:pPr algn="l"/>
            <a:endParaRPr lang="en-US" sz="2800" dirty="0"/>
          </a:p>
          <a:p>
            <a:pPr algn="l"/>
            <a:r>
              <a:rPr lang="en-US" sz="2800" dirty="0"/>
              <a:t>	</a:t>
            </a:r>
            <a:r>
              <a:rPr lang="en-US" sz="2800" b="1" dirty="0">
                <a:latin typeface="Times New Roman" pitchFamily="18" charset="0"/>
                <a:cs typeface="Times New Roman" pitchFamily="18" charset="0"/>
              </a:rPr>
              <a:t>and:</a:t>
            </a:r>
          </a:p>
        </p:txBody>
      </p:sp>
      <p:graphicFrame>
        <p:nvGraphicFramePr>
          <p:cNvPr id="40971" name="Object 11">
            <a:hlinkClick r:id="" action="ppaction://ole?verb=0"/>
          </p:cNvPr>
          <p:cNvGraphicFramePr>
            <a:graphicFrameLocks/>
          </p:cNvGraphicFramePr>
          <p:nvPr/>
        </p:nvGraphicFramePr>
        <p:xfrm>
          <a:off x="2833688" y="4538663"/>
          <a:ext cx="4370387" cy="1808162"/>
        </p:xfrm>
        <a:graphic>
          <a:graphicData uri="http://schemas.openxmlformats.org/presentationml/2006/ole">
            <p:oleObj spid="_x0000_s7172" name="Equation" r:id="rId6" imgW="2612880" imgH="987120" progId="Equation.2">
              <p:embed/>
            </p:oleObj>
          </a:graphicData>
        </a:graphic>
      </p:graphicFrame>
      <p:graphicFrame>
        <p:nvGraphicFramePr>
          <p:cNvPr id="40972" name="Object 12">
            <a:hlinkClick r:id="" action="ppaction://ole?verb=0"/>
          </p:cNvPr>
          <p:cNvGraphicFramePr>
            <a:graphicFrameLocks/>
          </p:cNvGraphicFramePr>
          <p:nvPr/>
        </p:nvGraphicFramePr>
        <p:xfrm>
          <a:off x="2914650" y="3486150"/>
          <a:ext cx="2881313" cy="846138"/>
        </p:xfrm>
        <a:graphic>
          <a:graphicData uri="http://schemas.openxmlformats.org/presentationml/2006/ole">
            <p:oleObj spid="_x0000_s7173" name="Equation" r:id="rId7" imgW="1444320" imgH="479160" progId="Equation.2">
              <p:embed/>
            </p:oleObj>
          </a:graphicData>
        </a:graphic>
      </p:graphicFrame>
      <p:sp>
        <p:nvSpPr>
          <p:cNvPr id="40974" name="Line 14"/>
          <p:cNvSpPr>
            <a:spLocks noChangeShapeType="1"/>
          </p:cNvSpPr>
          <p:nvPr/>
        </p:nvSpPr>
        <p:spPr bwMode="auto">
          <a:xfrm>
            <a:off x="492125" y="804863"/>
            <a:ext cx="8153400" cy="0"/>
          </a:xfrm>
          <a:prstGeom prst="line">
            <a:avLst/>
          </a:prstGeom>
          <a:noFill/>
          <a:ln w="38100">
            <a:solidFill>
              <a:schemeClr val="hlink"/>
            </a:solidFill>
            <a:round/>
            <a:headEnd/>
            <a:tailEnd/>
          </a:ln>
          <a:effectLst/>
        </p:spPr>
        <p:txBody>
          <a:bodyPr/>
          <a:lstStyle/>
          <a:p>
            <a:endParaRPr lang="en-US"/>
          </a:p>
        </p:txBody>
      </p:sp>
    </p:spTree>
  </p:cSld>
  <p:clrMapOvr>
    <a:masterClrMapping/>
  </p:clrMapOvr>
  <p:transition spd="med">
    <p:fade thruBlk="1"/>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71683"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71684" name="Rectangle 4"/>
          <p:cNvSpPr>
            <a:spLocks noGrp="1" noChangeArrowheads="1"/>
          </p:cNvSpPr>
          <p:nvPr>
            <p:ph type="ctrTitle"/>
          </p:nvPr>
        </p:nvSpPr>
        <p:spPr>
          <a:xfrm>
            <a:off x="661988" y="87313"/>
            <a:ext cx="7772400" cy="1143000"/>
          </a:xfrm>
          <a:noFill/>
          <a:ln/>
        </p:spPr>
        <p:txBody>
          <a:bodyPr/>
          <a:lstStyle/>
          <a:p>
            <a:r>
              <a:rPr lang="en-US" sz="3200" b="1" dirty="0">
                <a:solidFill>
                  <a:srgbClr val="FF0000"/>
                </a:solidFill>
                <a:latin typeface="Times New Roman" pitchFamily="18" charset="0"/>
                <a:cs typeface="Times New Roman" pitchFamily="18" charset="0"/>
              </a:rPr>
              <a:t>Maxwell’s Equations of Electromagnetism</a:t>
            </a:r>
            <a:br>
              <a:rPr lang="en-US" sz="3200" b="1" dirty="0">
                <a:solidFill>
                  <a:srgbClr val="FF0000"/>
                </a:solidFill>
                <a:latin typeface="Times New Roman" pitchFamily="18" charset="0"/>
                <a:cs typeface="Times New Roman" pitchFamily="18" charset="0"/>
              </a:rPr>
            </a:br>
            <a:r>
              <a:rPr lang="en-US" sz="3200" b="1" dirty="0">
                <a:solidFill>
                  <a:srgbClr val="FF0000"/>
                </a:solidFill>
                <a:latin typeface="Times New Roman" pitchFamily="18" charset="0"/>
                <a:cs typeface="Times New Roman" pitchFamily="18" charset="0"/>
              </a:rPr>
              <a:t>in Vacuum (no charges, no masses)</a:t>
            </a:r>
          </a:p>
        </p:txBody>
      </p:sp>
      <p:sp>
        <p:nvSpPr>
          <p:cNvPr id="71685" name="Line 5"/>
          <p:cNvSpPr>
            <a:spLocks noChangeShapeType="1"/>
          </p:cNvSpPr>
          <p:nvPr/>
        </p:nvSpPr>
        <p:spPr bwMode="auto">
          <a:xfrm>
            <a:off x="104775" y="1266825"/>
            <a:ext cx="8890000" cy="0"/>
          </a:xfrm>
          <a:prstGeom prst="line">
            <a:avLst/>
          </a:prstGeom>
          <a:noFill/>
          <a:ln w="38100">
            <a:solidFill>
              <a:schemeClr val="hlink"/>
            </a:solidFill>
            <a:round/>
            <a:headEnd/>
            <a:tailEnd/>
          </a:ln>
          <a:effectLst/>
        </p:spPr>
        <p:txBody>
          <a:bodyPr/>
          <a:lstStyle/>
          <a:p>
            <a:endParaRPr lang="en-US"/>
          </a:p>
        </p:txBody>
      </p:sp>
      <p:sp>
        <p:nvSpPr>
          <p:cNvPr id="71686" name="Rectangle 6"/>
          <p:cNvSpPr>
            <a:spLocks noChangeArrowheads="1"/>
          </p:cNvSpPr>
          <p:nvPr/>
        </p:nvSpPr>
        <p:spPr bwMode="auto">
          <a:xfrm>
            <a:off x="1600200" y="1524000"/>
            <a:ext cx="5408726" cy="705321"/>
          </a:xfrm>
          <a:prstGeom prst="rect">
            <a:avLst/>
          </a:prstGeom>
          <a:noFill/>
          <a:ln w="12700">
            <a:noFill/>
            <a:miter lim="800000"/>
            <a:headEnd/>
            <a:tailEnd/>
          </a:ln>
          <a:effectLst/>
        </p:spPr>
        <p:txBody>
          <a:bodyPr wrap="none" lIns="90488" tIns="44450" rIns="90488" bIns="44450">
            <a:spAutoFit/>
          </a:bodyPr>
          <a:lstStyle/>
          <a:p>
            <a:pPr algn="l"/>
            <a:r>
              <a:rPr lang="en-US" sz="2000" b="1" i="1" dirty="0">
                <a:latin typeface="Times New Roman" pitchFamily="18" charset="0"/>
                <a:cs typeface="Times New Roman" pitchFamily="18" charset="0"/>
              </a:rPr>
              <a:t>Consider these equations in a vacuum.....</a:t>
            </a:r>
          </a:p>
          <a:p>
            <a:pPr algn="l"/>
            <a:r>
              <a:rPr lang="en-US" sz="2000" b="1" i="1" dirty="0">
                <a:latin typeface="Times New Roman" pitchFamily="18" charset="0"/>
                <a:cs typeface="Times New Roman" pitchFamily="18" charset="0"/>
              </a:rPr>
              <a:t>               ......no mass, no charges. no currents....</a:t>
            </a:r>
            <a:r>
              <a:rPr lang="en-US" b="1" i="1" dirty="0">
                <a:solidFill>
                  <a:schemeClr val="tx2"/>
                </a:solidFill>
              </a:rPr>
              <a:t>.</a:t>
            </a:r>
          </a:p>
        </p:txBody>
      </p:sp>
      <p:graphicFrame>
        <p:nvGraphicFramePr>
          <p:cNvPr id="71687" name="Object 7">
            <a:hlinkClick r:id="" action="ppaction://ole?verb=0"/>
          </p:cNvPr>
          <p:cNvGraphicFramePr>
            <a:graphicFrameLocks/>
          </p:cNvGraphicFramePr>
          <p:nvPr/>
        </p:nvGraphicFramePr>
        <p:xfrm>
          <a:off x="5580063" y="5708650"/>
          <a:ext cx="3049587" cy="765175"/>
        </p:xfrm>
        <a:graphic>
          <a:graphicData uri="http://schemas.openxmlformats.org/presentationml/2006/ole">
            <p:oleObj spid="_x0000_s8194" name="Equation" r:id="rId4" imgW="1876320" imgH="479160" progId="Equation.2">
              <p:embed/>
            </p:oleObj>
          </a:graphicData>
        </a:graphic>
      </p:graphicFrame>
      <p:graphicFrame>
        <p:nvGraphicFramePr>
          <p:cNvPr id="71688" name="Object 8">
            <a:hlinkClick r:id="" action="ppaction://ole?verb=0"/>
          </p:cNvPr>
          <p:cNvGraphicFramePr>
            <a:graphicFrameLocks/>
          </p:cNvGraphicFramePr>
          <p:nvPr/>
        </p:nvGraphicFramePr>
        <p:xfrm>
          <a:off x="1254125" y="4689475"/>
          <a:ext cx="3017838" cy="838200"/>
        </p:xfrm>
        <a:graphic>
          <a:graphicData uri="http://schemas.openxmlformats.org/presentationml/2006/ole">
            <p:oleObj spid="_x0000_s8195" name="Equation" r:id="rId5" imgW="1558800" imgH="479160" progId="Equation.2">
              <p:embed/>
            </p:oleObj>
          </a:graphicData>
        </a:graphic>
      </p:graphicFrame>
      <p:graphicFrame>
        <p:nvGraphicFramePr>
          <p:cNvPr id="71689" name="Object 9">
            <a:hlinkClick r:id="" action="ppaction://ole?verb=0"/>
          </p:cNvPr>
          <p:cNvGraphicFramePr>
            <a:graphicFrameLocks/>
          </p:cNvGraphicFramePr>
          <p:nvPr/>
        </p:nvGraphicFramePr>
        <p:xfrm>
          <a:off x="2039938" y="2667000"/>
          <a:ext cx="2214562" cy="938213"/>
        </p:xfrm>
        <a:graphic>
          <a:graphicData uri="http://schemas.openxmlformats.org/presentationml/2006/ole">
            <p:oleObj spid="_x0000_s8196" name="Equation" r:id="rId6" imgW="1228680" imgH="529920" progId="Equation.2">
              <p:embed/>
            </p:oleObj>
          </a:graphicData>
        </a:graphic>
      </p:graphicFrame>
      <p:graphicFrame>
        <p:nvGraphicFramePr>
          <p:cNvPr id="71690" name="Object 10">
            <a:hlinkClick r:id="" action="ppaction://ole?verb=0"/>
          </p:cNvPr>
          <p:cNvGraphicFramePr>
            <a:graphicFrameLocks/>
          </p:cNvGraphicFramePr>
          <p:nvPr/>
        </p:nvGraphicFramePr>
        <p:xfrm>
          <a:off x="2409825" y="3862388"/>
          <a:ext cx="1863725" cy="571500"/>
        </p:xfrm>
        <a:graphic>
          <a:graphicData uri="http://schemas.openxmlformats.org/presentationml/2006/ole">
            <p:oleObj spid="_x0000_s8197" name="Equation" r:id="rId7" imgW="1089000" imgH="339480" progId="Equation.2">
              <p:embed/>
            </p:oleObj>
          </a:graphicData>
        </a:graphic>
      </p:graphicFrame>
      <p:graphicFrame>
        <p:nvGraphicFramePr>
          <p:cNvPr id="71691" name="Object 11">
            <a:hlinkClick r:id="" action="ppaction://ole?verb=0"/>
          </p:cNvPr>
          <p:cNvGraphicFramePr>
            <a:graphicFrameLocks/>
          </p:cNvGraphicFramePr>
          <p:nvPr/>
        </p:nvGraphicFramePr>
        <p:xfrm>
          <a:off x="381000" y="5715000"/>
          <a:ext cx="3898900" cy="788988"/>
        </p:xfrm>
        <a:graphic>
          <a:graphicData uri="http://schemas.openxmlformats.org/presentationml/2006/ole">
            <p:oleObj spid="_x0000_s8198" name="Equation" r:id="rId8" imgW="2333520" imgH="457200" progId="Equation.2">
              <p:embed/>
            </p:oleObj>
          </a:graphicData>
        </a:graphic>
      </p:graphicFrame>
      <p:graphicFrame>
        <p:nvGraphicFramePr>
          <p:cNvPr id="71692" name="Object 12">
            <a:hlinkClick r:id="" action="ppaction://ole?verb=0"/>
          </p:cNvPr>
          <p:cNvGraphicFramePr>
            <a:graphicFrameLocks/>
          </p:cNvGraphicFramePr>
          <p:nvPr/>
        </p:nvGraphicFramePr>
        <p:xfrm>
          <a:off x="5551488" y="2843213"/>
          <a:ext cx="2046287" cy="622300"/>
        </p:xfrm>
        <a:graphic>
          <a:graphicData uri="http://schemas.openxmlformats.org/presentationml/2006/ole">
            <p:oleObj spid="_x0000_s8199" name="Equation" r:id="rId9" imgW="1089000" imgH="339480" progId="Equation.2">
              <p:embed/>
            </p:oleObj>
          </a:graphicData>
        </a:graphic>
      </p:graphicFrame>
      <p:graphicFrame>
        <p:nvGraphicFramePr>
          <p:cNvPr id="71693" name="Object 13">
            <a:hlinkClick r:id="" action="ppaction://ole?verb=0"/>
          </p:cNvPr>
          <p:cNvGraphicFramePr>
            <a:graphicFrameLocks/>
          </p:cNvGraphicFramePr>
          <p:nvPr/>
        </p:nvGraphicFramePr>
        <p:xfrm>
          <a:off x="5556250" y="4678363"/>
          <a:ext cx="2720975" cy="822325"/>
        </p:xfrm>
        <a:graphic>
          <a:graphicData uri="http://schemas.openxmlformats.org/presentationml/2006/ole">
            <p:oleObj spid="_x0000_s8200" name="Equation" r:id="rId10" imgW="1558800" imgH="479160" progId="Equation.2">
              <p:embed/>
            </p:oleObj>
          </a:graphicData>
        </a:graphic>
      </p:graphicFrame>
      <p:graphicFrame>
        <p:nvGraphicFramePr>
          <p:cNvPr id="71694" name="Object 14">
            <a:hlinkClick r:id="" action="ppaction://ole?verb=0"/>
          </p:cNvPr>
          <p:cNvGraphicFramePr>
            <a:graphicFrameLocks/>
          </p:cNvGraphicFramePr>
          <p:nvPr/>
        </p:nvGraphicFramePr>
        <p:xfrm>
          <a:off x="5551488" y="3746500"/>
          <a:ext cx="1954212" cy="601663"/>
        </p:xfrm>
        <a:graphic>
          <a:graphicData uri="http://schemas.openxmlformats.org/presentationml/2006/ole">
            <p:oleObj spid="_x0000_s8201" name="Equation" r:id="rId11" imgW="1089000" imgH="339480" progId="Equation.2">
              <p:embed/>
            </p:oleObj>
          </a:graphicData>
        </a:graphic>
      </p:graphicFrame>
      <p:sp>
        <p:nvSpPr>
          <p:cNvPr id="71696" name="Line 16"/>
          <p:cNvSpPr>
            <a:spLocks noChangeShapeType="1"/>
          </p:cNvSpPr>
          <p:nvPr/>
        </p:nvSpPr>
        <p:spPr bwMode="auto">
          <a:xfrm>
            <a:off x="4419600" y="3165475"/>
            <a:ext cx="952500" cy="0"/>
          </a:xfrm>
          <a:prstGeom prst="line">
            <a:avLst/>
          </a:prstGeom>
          <a:noFill/>
          <a:ln w="76200">
            <a:solidFill>
              <a:schemeClr val="hlink"/>
            </a:solidFill>
            <a:round/>
            <a:headEnd/>
            <a:tailEnd type="triangle" w="med" len="med"/>
          </a:ln>
          <a:effectLst/>
        </p:spPr>
        <p:txBody>
          <a:bodyPr/>
          <a:lstStyle/>
          <a:p>
            <a:endParaRPr lang="en-US"/>
          </a:p>
        </p:txBody>
      </p:sp>
      <p:sp>
        <p:nvSpPr>
          <p:cNvPr id="71697" name="Line 17"/>
          <p:cNvSpPr>
            <a:spLocks noChangeShapeType="1"/>
          </p:cNvSpPr>
          <p:nvPr/>
        </p:nvSpPr>
        <p:spPr bwMode="auto">
          <a:xfrm>
            <a:off x="4419600" y="4038600"/>
            <a:ext cx="952500" cy="0"/>
          </a:xfrm>
          <a:prstGeom prst="line">
            <a:avLst/>
          </a:prstGeom>
          <a:noFill/>
          <a:ln w="76200">
            <a:solidFill>
              <a:schemeClr val="hlink"/>
            </a:solidFill>
            <a:round/>
            <a:headEnd/>
            <a:tailEnd type="triangle" w="med" len="med"/>
          </a:ln>
          <a:effectLst/>
        </p:spPr>
        <p:txBody>
          <a:bodyPr/>
          <a:lstStyle/>
          <a:p>
            <a:endParaRPr lang="en-US"/>
          </a:p>
        </p:txBody>
      </p:sp>
      <p:sp>
        <p:nvSpPr>
          <p:cNvPr id="71698" name="Line 18"/>
          <p:cNvSpPr>
            <a:spLocks noChangeShapeType="1"/>
          </p:cNvSpPr>
          <p:nvPr/>
        </p:nvSpPr>
        <p:spPr bwMode="auto">
          <a:xfrm>
            <a:off x="4419600" y="5105400"/>
            <a:ext cx="952500" cy="0"/>
          </a:xfrm>
          <a:prstGeom prst="line">
            <a:avLst/>
          </a:prstGeom>
          <a:noFill/>
          <a:ln w="76200">
            <a:solidFill>
              <a:schemeClr val="hlink"/>
            </a:solidFill>
            <a:round/>
            <a:headEnd/>
            <a:tailEnd type="triangle" w="med" len="med"/>
          </a:ln>
          <a:effectLst/>
        </p:spPr>
        <p:txBody>
          <a:bodyPr/>
          <a:lstStyle/>
          <a:p>
            <a:endParaRPr lang="en-US"/>
          </a:p>
        </p:txBody>
      </p:sp>
      <p:sp>
        <p:nvSpPr>
          <p:cNvPr id="71699" name="Line 19"/>
          <p:cNvSpPr>
            <a:spLocks noChangeShapeType="1"/>
          </p:cNvSpPr>
          <p:nvPr/>
        </p:nvSpPr>
        <p:spPr bwMode="auto">
          <a:xfrm>
            <a:off x="4419600" y="6096000"/>
            <a:ext cx="952500" cy="0"/>
          </a:xfrm>
          <a:prstGeom prst="line">
            <a:avLst/>
          </a:prstGeom>
          <a:noFill/>
          <a:ln w="76200">
            <a:solidFill>
              <a:schemeClr val="hlink"/>
            </a:solidFill>
            <a:round/>
            <a:headEnd/>
            <a:tailEnd type="triangle" w="med" len="med"/>
          </a:ln>
          <a:effectLst/>
        </p:spPr>
        <p:txBody>
          <a:bodyPr/>
          <a:lstStyle/>
          <a:p>
            <a:endParaRPr lang="en-US"/>
          </a:p>
        </p:txBody>
      </p:sp>
    </p:spTree>
  </p:cSld>
  <p:clrMapOvr>
    <a:masterClrMapping/>
  </p:clrMapOvr>
  <p:transition spd="med">
    <p:cover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ext Box 2"/>
          <p:cNvSpPr txBox="1">
            <a:spLocks noChangeArrowheads="1"/>
          </p:cNvSpPr>
          <p:nvPr/>
        </p:nvSpPr>
        <p:spPr bwMode="auto">
          <a:xfrm>
            <a:off x="839788" y="153988"/>
            <a:ext cx="7532687" cy="1066800"/>
          </a:xfrm>
          <a:prstGeom prst="rect">
            <a:avLst/>
          </a:prstGeom>
          <a:noFill/>
          <a:ln w="12700">
            <a:noFill/>
            <a:miter lim="800000"/>
            <a:headEnd/>
            <a:tailEnd/>
          </a:ln>
          <a:effectLst/>
        </p:spPr>
        <p:txBody>
          <a:bodyPr wrap="none">
            <a:spAutoFit/>
          </a:bodyPr>
          <a:lstStyle/>
          <a:p>
            <a:r>
              <a:rPr lang="en-US" sz="3200" b="1" dirty="0">
                <a:solidFill>
                  <a:srgbClr val="FF0000"/>
                </a:solidFill>
                <a:latin typeface="Times New Roman" pitchFamily="18" charset="0"/>
                <a:cs typeface="Times New Roman" pitchFamily="18" charset="0"/>
              </a:rPr>
              <a:t>Maxwell’s Equations of Electromagnetism</a:t>
            </a:r>
            <a:br>
              <a:rPr lang="en-US" sz="3200" b="1" dirty="0">
                <a:solidFill>
                  <a:srgbClr val="FF0000"/>
                </a:solidFill>
                <a:latin typeface="Times New Roman" pitchFamily="18" charset="0"/>
                <a:cs typeface="Times New Roman" pitchFamily="18" charset="0"/>
              </a:rPr>
            </a:br>
            <a:r>
              <a:rPr lang="en-US" sz="3200" b="1" dirty="0">
                <a:solidFill>
                  <a:srgbClr val="FF0000"/>
                </a:solidFill>
                <a:latin typeface="Times New Roman" pitchFamily="18" charset="0"/>
                <a:cs typeface="Times New Roman" pitchFamily="18" charset="0"/>
              </a:rPr>
              <a:t>in Vacuum (no charges, no masses)</a:t>
            </a:r>
          </a:p>
        </p:txBody>
      </p:sp>
      <p:sp>
        <p:nvSpPr>
          <p:cNvPr id="73731" name="Line 3"/>
          <p:cNvSpPr>
            <a:spLocks noChangeShapeType="1"/>
          </p:cNvSpPr>
          <p:nvPr/>
        </p:nvSpPr>
        <p:spPr bwMode="auto">
          <a:xfrm>
            <a:off x="104775" y="1266825"/>
            <a:ext cx="8890000" cy="0"/>
          </a:xfrm>
          <a:prstGeom prst="line">
            <a:avLst/>
          </a:prstGeom>
          <a:noFill/>
          <a:ln w="38100">
            <a:solidFill>
              <a:schemeClr val="hlink"/>
            </a:solidFill>
            <a:round/>
            <a:headEnd/>
            <a:tailEnd/>
          </a:ln>
          <a:effectLst/>
        </p:spPr>
        <p:txBody>
          <a:bodyPr/>
          <a:lstStyle/>
          <a:p>
            <a:endParaRPr lang="en-US"/>
          </a:p>
        </p:txBody>
      </p:sp>
      <p:graphicFrame>
        <p:nvGraphicFramePr>
          <p:cNvPr id="73732" name="Object 4">
            <a:hlinkClick r:id="" action="ppaction://ole?verb=0"/>
          </p:cNvPr>
          <p:cNvGraphicFramePr>
            <a:graphicFrameLocks/>
          </p:cNvGraphicFramePr>
          <p:nvPr/>
        </p:nvGraphicFramePr>
        <p:xfrm>
          <a:off x="3282950" y="1841500"/>
          <a:ext cx="2046288" cy="622300"/>
        </p:xfrm>
        <a:graphic>
          <a:graphicData uri="http://schemas.openxmlformats.org/presentationml/2006/ole">
            <p:oleObj spid="_x0000_s9218" name="Equation" r:id="rId3" imgW="1089000" imgH="339480" progId="Equation.2">
              <p:embed/>
            </p:oleObj>
          </a:graphicData>
        </a:graphic>
      </p:graphicFrame>
      <p:graphicFrame>
        <p:nvGraphicFramePr>
          <p:cNvPr id="73733" name="Object 5">
            <a:hlinkClick r:id="" action="ppaction://ole?verb=0"/>
          </p:cNvPr>
          <p:cNvGraphicFramePr>
            <a:graphicFrameLocks/>
          </p:cNvGraphicFramePr>
          <p:nvPr/>
        </p:nvGraphicFramePr>
        <p:xfrm>
          <a:off x="3354388" y="2957513"/>
          <a:ext cx="1954212" cy="601662"/>
        </p:xfrm>
        <a:graphic>
          <a:graphicData uri="http://schemas.openxmlformats.org/presentationml/2006/ole">
            <p:oleObj spid="_x0000_s9219" name="Equation" r:id="rId4" imgW="1089000" imgH="339480" progId="Equation.2">
              <p:embed/>
            </p:oleObj>
          </a:graphicData>
        </a:graphic>
      </p:graphicFrame>
      <p:graphicFrame>
        <p:nvGraphicFramePr>
          <p:cNvPr id="73734" name="Object 6">
            <a:hlinkClick r:id="" action="ppaction://ole?verb=0"/>
          </p:cNvPr>
          <p:cNvGraphicFramePr>
            <a:graphicFrameLocks/>
          </p:cNvGraphicFramePr>
          <p:nvPr/>
        </p:nvGraphicFramePr>
        <p:xfrm>
          <a:off x="2992438" y="4043363"/>
          <a:ext cx="2720975" cy="822325"/>
        </p:xfrm>
        <a:graphic>
          <a:graphicData uri="http://schemas.openxmlformats.org/presentationml/2006/ole">
            <p:oleObj spid="_x0000_s9220" name="Equation" r:id="rId5" imgW="1558800" imgH="479160" progId="Equation.2">
              <p:embed/>
            </p:oleObj>
          </a:graphicData>
        </a:graphic>
      </p:graphicFrame>
      <p:graphicFrame>
        <p:nvGraphicFramePr>
          <p:cNvPr id="73735" name="Object 7">
            <a:hlinkClick r:id="" action="ppaction://ole?verb=0"/>
          </p:cNvPr>
          <p:cNvGraphicFramePr>
            <a:graphicFrameLocks/>
          </p:cNvGraphicFramePr>
          <p:nvPr/>
        </p:nvGraphicFramePr>
        <p:xfrm>
          <a:off x="2894013" y="5338763"/>
          <a:ext cx="3049587" cy="765175"/>
        </p:xfrm>
        <a:graphic>
          <a:graphicData uri="http://schemas.openxmlformats.org/presentationml/2006/ole">
            <p:oleObj spid="_x0000_s9221" name="Equation" r:id="rId6" imgW="1876320" imgH="479160" progId="Equation.2">
              <p:embed/>
            </p:oleObj>
          </a:graphicData>
        </a:graphic>
      </p:graphicFrame>
    </p:spTree>
  </p:cSld>
  <p:clrMapOvr>
    <a:masterClrMapping/>
  </p:clrMapOvr>
  <p:transition>
    <p:cov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ChangeArrowheads="1"/>
          </p:cNvSpPr>
          <p:nvPr/>
        </p:nvSpPr>
        <p:spPr bwMode="auto">
          <a:xfrm>
            <a:off x="1066800" y="1981200"/>
            <a:ext cx="3810000" cy="4038600"/>
          </a:xfrm>
          <a:prstGeom prst="rect">
            <a:avLst/>
          </a:prstGeom>
          <a:solidFill>
            <a:srgbClr val="FFFF99">
              <a:alpha val="30000"/>
            </a:srgbClr>
          </a:solidFill>
          <a:ln w="19050">
            <a:solidFill>
              <a:srgbClr val="FF6600"/>
            </a:solidFill>
            <a:miter lim="800000"/>
            <a:headEnd/>
            <a:tailEnd/>
          </a:ln>
          <a:effectLst/>
        </p:spPr>
        <p:txBody>
          <a:bodyPr wrap="none" anchor="ctr"/>
          <a:lstStyle/>
          <a:p>
            <a:endParaRPr lang="en-US"/>
          </a:p>
        </p:txBody>
      </p:sp>
      <p:sp>
        <p:nvSpPr>
          <p:cNvPr id="96259" name="Text Box 2"/>
          <p:cNvSpPr txBox="1">
            <a:spLocks noChangeArrowheads="1"/>
          </p:cNvSpPr>
          <p:nvPr/>
        </p:nvSpPr>
        <p:spPr bwMode="auto">
          <a:xfrm>
            <a:off x="762000" y="381000"/>
            <a:ext cx="6324600" cy="400110"/>
          </a:xfrm>
          <a:prstGeom prst="rect">
            <a:avLst/>
          </a:prstGeom>
          <a:noFill/>
          <a:ln w="9525">
            <a:noFill/>
            <a:miter lim="800000"/>
            <a:headEnd/>
            <a:tailEnd/>
          </a:ln>
          <a:effectLst/>
        </p:spPr>
        <p:txBody>
          <a:bodyPr>
            <a:spAutoFit/>
          </a:bodyPr>
          <a:lstStyle/>
          <a:p>
            <a:pPr eaLnBrk="1" hangingPunct="1">
              <a:spcBef>
                <a:spcPct val="50000"/>
              </a:spcBef>
            </a:pPr>
            <a:r>
              <a:rPr lang="en-US" altLang="zh-CN" sz="2000" b="1" dirty="0">
                <a:solidFill>
                  <a:srgbClr val="FF0000"/>
                </a:solidFill>
                <a:latin typeface="Times New Roman" pitchFamily="18" charset="0"/>
                <a:cs typeface="Times New Roman" pitchFamily="18" charset="0"/>
              </a:rPr>
              <a:t>Maxwell’s equations (1)</a:t>
            </a:r>
          </a:p>
        </p:txBody>
      </p:sp>
      <p:sp>
        <p:nvSpPr>
          <p:cNvPr id="96260" name="灯片编号占位符 3"/>
          <p:cNvSpPr txBox="1">
            <a:spLocks noGrp="1"/>
          </p:cNvSpPr>
          <p:nvPr/>
        </p:nvSpPr>
        <p:spPr bwMode="auto">
          <a:xfrm>
            <a:off x="6553200" y="6248400"/>
            <a:ext cx="1905000" cy="457200"/>
          </a:xfrm>
          <a:prstGeom prst="rect">
            <a:avLst/>
          </a:prstGeom>
          <a:noFill/>
          <a:ln w="9525">
            <a:noFill/>
            <a:miter lim="800000"/>
            <a:headEnd/>
            <a:tailEnd/>
          </a:ln>
          <a:effectLst/>
        </p:spPr>
        <p:txBody>
          <a:bodyPr/>
          <a:lstStyle/>
          <a:p>
            <a:pPr algn="r" eaLnBrk="1" hangingPunct="1"/>
            <a:fld id="{A0D28A75-3A36-425F-8634-29D7BB56DDCB}" type="slidenum">
              <a:rPr lang="en-US" altLang="zh-CN" sz="1400" b="0">
                <a:latin typeface="Arial" charset="0"/>
              </a:rPr>
              <a:pPr algn="r" eaLnBrk="1" hangingPunct="1"/>
              <a:t>14</a:t>
            </a:fld>
            <a:endParaRPr lang="en-US" altLang="zh-CN" sz="1400" b="0">
              <a:latin typeface="Arial" charset="0"/>
            </a:endParaRPr>
          </a:p>
        </p:txBody>
      </p:sp>
      <p:sp>
        <p:nvSpPr>
          <p:cNvPr id="12304" name="Rectangle 16"/>
          <p:cNvSpPr>
            <a:spLocks noChangeArrowheads="1"/>
          </p:cNvSpPr>
          <p:nvPr/>
        </p:nvSpPr>
        <p:spPr bwMode="auto">
          <a:xfrm>
            <a:off x="1066800" y="1066800"/>
            <a:ext cx="7239000" cy="406330"/>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smtClean="0">
                <a:solidFill>
                  <a:srgbClr val="0000FF"/>
                </a:solidFill>
                <a:latin typeface="Times New Roman" pitchFamily="18" charset="0"/>
                <a:cs typeface="Times New Roman" pitchFamily="18" charset="0"/>
              </a:rPr>
              <a:t>Integral  form of Maxwell’s </a:t>
            </a:r>
            <a:r>
              <a:rPr lang="en-US" altLang="zh-CN" sz="2000" b="1" dirty="0">
                <a:solidFill>
                  <a:srgbClr val="0000FF"/>
                </a:solidFill>
                <a:latin typeface="Times New Roman" pitchFamily="18" charset="0"/>
                <a:cs typeface="Times New Roman" pitchFamily="18" charset="0"/>
              </a:rPr>
              <a:t>equations</a:t>
            </a:r>
            <a:r>
              <a:rPr lang="en-US" altLang="zh-CN" sz="2000" b="1" dirty="0">
                <a:latin typeface="Times New Roman" pitchFamily="18" charset="0"/>
                <a:cs typeface="Times New Roman" pitchFamily="18" charset="0"/>
              </a:rPr>
              <a:t>:</a:t>
            </a:r>
          </a:p>
        </p:txBody>
      </p:sp>
      <p:graphicFrame>
        <p:nvGraphicFramePr>
          <p:cNvPr id="96262" name="Object 6"/>
          <p:cNvGraphicFramePr>
            <a:graphicFrameLocks noChangeAspect="1"/>
          </p:cNvGraphicFramePr>
          <p:nvPr/>
        </p:nvGraphicFramePr>
        <p:xfrm>
          <a:off x="1219200" y="2057400"/>
          <a:ext cx="1828800" cy="979488"/>
        </p:xfrm>
        <a:graphic>
          <a:graphicData uri="http://schemas.openxmlformats.org/presentationml/2006/ole">
            <p:oleObj spid="_x0000_s48130" name="Equation" r:id="rId3" imgW="711000" imgH="380880" progId="">
              <p:embed/>
            </p:oleObj>
          </a:graphicData>
        </a:graphic>
      </p:graphicFrame>
      <p:graphicFrame>
        <p:nvGraphicFramePr>
          <p:cNvPr id="96263" name="Object 7"/>
          <p:cNvGraphicFramePr>
            <a:graphicFrameLocks noChangeAspect="1"/>
          </p:cNvGraphicFramePr>
          <p:nvPr/>
        </p:nvGraphicFramePr>
        <p:xfrm>
          <a:off x="1219200" y="3200400"/>
          <a:ext cx="1676400" cy="636588"/>
        </p:xfrm>
        <a:graphic>
          <a:graphicData uri="http://schemas.openxmlformats.org/presentationml/2006/ole">
            <p:oleObj spid="_x0000_s48131" name="Equation" r:id="rId4" imgW="634680" imgH="241200" progId="">
              <p:embed/>
            </p:oleObj>
          </a:graphicData>
        </a:graphic>
      </p:graphicFrame>
      <p:graphicFrame>
        <p:nvGraphicFramePr>
          <p:cNvPr id="96264" name="Object 8"/>
          <p:cNvGraphicFramePr>
            <a:graphicFrameLocks noChangeAspect="1"/>
          </p:cNvGraphicFramePr>
          <p:nvPr/>
        </p:nvGraphicFramePr>
        <p:xfrm>
          <a:off x="1219200" y="3962400"/>
          <a:ext cx="2514600" cy="977900"/>
        </p:xfrm>
        <a:graphic>
          <a:graphicData uri="http://schemas.openxmlformats.org/presentationml/2006/ole">
            <p:oleObj spid="_x0000_s48132" name="Equation" r:id="rId5" imgW="914400" imgH="355320" progId="">
              <p:embed/>
            </p:oleObj>
          </a:graphicData>
        </a:graphic>
      </p:graphicFrame>
      <p:graphicFrame>
        <p:nvGraphicFramePr>
          <p:cNvPr id="86087" name="Object 71"/>
          <p:cNvGraphicFramePr>
            <a:graphicFrameLocks noChangeAspect="1"/>
          </p:cNvGraphicFramePr>
          <p:nvPr/>
        </p:nvGraphicFramePr>
        <p:xfrm>
          <a:off x="1219200" y="4953000"/>
          <a:ext cx="3598863" cy="992188"/>
        </p:xfrm>
        <a:graphic>
          <a:graphicData uri="http://schemas.openxmlformats.org/presentationml/2006/ole">
            <p:oleObj spid="_x0000_s48133" name="Equation" r:id="rId6" imgW="1371600" imgH="355320" progId="">
              <p:embed/>
            </p:oleObj>
          </a:graphicData>
        </a:graphic>
      </p:graphicFrame>
      <p:sp>
        <p:nvSpPr>
          <p:cNvPr id="2" name="Rectangle 16"/>
          <p:cNvSpPr>
            <a:spLocks noChangeArrowheads="1"/>
          </p:cNvSpPr>
          <p:nvPr/>
        </p:nvSpPr>
        <p:spPr bwMode="auto">
          <a:xfrm>
            <a:off x="5181600" y="2057400"/>
            <a:ext cx="2971800" cy="403252"/>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latin typeface="Times New Roman" pitchFamily="18" charset="0"/>
                <a:cs typeface="Times New Roman" pitchFamily="18" charset="0"/>
              </a:rPr>
              <a:t>① source of </a:t>
            </a:r>
            <a:r>
              <a:rPr lang="en-US" altLang="zh-CN" sz="2000" b="1" i="1" dirty="0">
                <a:latin typeface="Times New Roman" pitchFamily="18" charset="0"/>
                <a:cs typeface="Times New Roman" pitchFamily="18" charset="0"/>
              </a:rPr>
              <a:t>E</a:t>
            </a:r>
          </a:p>
        </p:txBody>
      </p:sp>
      <p:sp>
        <p:nvSpPr>
          <p:cNvPr id="3" name="Rectangle 16"/>
          <p:cNvSpPr>
            <a:spLocks noChangeArrowheads="1"/>
          </p:cNvSpPr>
          <p:nvPr/>
        </p:nvSpPr>
        <p:spPr bwMode="auto">
          <a:xfrm>
            <a:off x="5181600" y="2895600"/>
            <a:ext cx="3048000" cy="744884"/>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latin typeface="Times New Roman" pitchFamily="18" charset="0"/>
                <a:cs typeface="Times New Roman" pitchFamily="18" charset="0"/>
              </a:rPr>
              <a:t>② no magnetic charges / monopoles</a:t>
            </a:r>
          </a:p>
        </p:txBody>
      </p:sp>
      <p:sp>
        <p:nvSpPr>
          <p:cNvPr id="4" name="Rectangle 16"/>
          <p:cNvSpPr>
            <a:spLocks noChangeArrowheads="1"/>
          </p:cNvSpPr>
          <p:nvPr/>
        </p:nvSpPr>
        <p:spPr bwMode="auto">
          <a:xfrm>
            <a:off x="5181600" y="4210050"/>
            <a:ext cx="3124200" cy="408958"/>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t>③ changing </a:t>
            </a:r>
            <a:r>
              <a:rPr lang="en-US" altLang="zh-CN" sz="2000" b="1" i="1" dirty="0"/>
              <a:t>B </a:t>
            </a:r>
            <a:r>
              <a:rPr lang="en-US" altLang="zh-CN" sz="2000" b="1" dirty="0"/>
              <a:t>→ </a:t>
            </a:r>
            <a:r>
              <a:rPr lang="en-US" altLang="zh-CN" sz="2000" b="1" i="1" dirty="0"/>
              <a:t>E</a:t>
            </a:r>
          </a:p>
        </p:txBody>
      </p:sp>
      <p:sp>
        <p:nvSpPr>
          <p:cNvPr id="5" name="Rectangle 16"/>
          <p:cNvSpPr>
            <a:spLocks noChangeArrowheads="1"/>
          </p:cNvSpPr>
          <p:nvPr/>
        </p:nvSpPr>
        <p:spPr bwMode="auto">
          <a:xfrm>
            <a:off x="5181600" y="5153025"/>
            <a:ext cx="3124200" cy="403252"/>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latin typeface="Times New Roman" pitchFamily="18" charset="0"/>
                <a:cs typeface="Times New Roman" pitchFamily="18" charset="0"/>
              </a:rPr>
              <a:t>④ changing </a:t>
            </a:r>
            <a:r>
              <a:rPr lang="en-US" altLang="zh-CN" sz="2000" b="1" i="1" dirty="0">
                <a:latin typeface="Times New Roman" pitchFamily="18" charset="0"/>
                <a:cs typeface="Times New Roman" pitchFamily="18" charset="0"/>
              </a:rPr>
              <a:t>E </a:t>
            </a:r>
            <a:r>
              <a:rPr lang="en-US" altLang="zh-CN" sz="2000" b="1" dirty="0">
                <a:latin typeface="Times New Roman" pitchFamily="18" charset="0"/>
                <a:cs typeface="Times New Roman" pitchFamily="18" charset="0"/>
              </a:rPr>
              <a:t>→ </a:t>
            </a:r>
            <a:r>
              <a:rPr lang="en-US" altLang="zh-CN" sz="2000" b="1" i="1" dirty="0">
                <a:latin typeface="Times New Roman" pitchFamily="18" charset="0"/>
                <a:cs typeface="Times New Roman" pitchFamily="18" charset="0"/>
              </a:rPr>
              <a:t>B</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2304">
                                            <p:txEl>
                                              <p:pRg st="0" end="0"/>
                                            </p:txEl>
                                          </p:spTgt>
                                        </p:tgtEl>
                                        <p:attrNameLst>
                                          <p:attrName>style.visibility</p:attrName>
                                        </p:attrNameLst>
                                      </p:cBhvr>
                                      <p:to>
                                        <p:strVal val="visible"/>
                                      </p:to>
                                    </p:set>
                                    <p:anim to="" calcmode="lin" valueType="num">
                                      <p:cBhvr>
                                        <p:cTn id="7" dur="1" fill="hold"/>
                                        <p:tgtEl>
                                          <p:spTgt spid="1230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6262"/>
                                        </p:tgtEl>
                                        <p:attrNameLst>
                                          <p:attrName>style.visibility</p:attrName>
                                        </p:attrNameLst>
                                      </p:cBhvr>
                                      <p:to>
                                        <p:strVal val="visible"/>
                                      </p:to>
                                    </p:set>
                                    <p:animEffect transition="in" filter="wipe(left)">
                                      <p:cBhvr>
                                        <p:cTn id="12" dur="500"/>
                                        <p:tgtEl>
                                          <p:spTgt spid="9626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6263"/>
                                        </p:tgtEl>
                                        <p:attrNameLst>
                                          <p:attrName>style.visibility</p:attrName>
                                        </p:attrNameLst>
                                      </p:cBhvr>
                                      <p:to>
                                        <p:strVal val="visible"/>
                                      </p:to>
                                    </p:set>
                                    <p:animEffect transition="in" filter="wipe(left)">
                                      <p:cBhvr>
                                        <p:cTn id="17" dur="500"/>
                                        <p:tgtEl>
                                          <p:spTgt spid="96263"/>
                                        </p:tgtEl>
                                      </p:cBhvr>
                                    </p:animEffect>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96264"/>
                                        </p:tgtEl>
                                        <p:attrNameLst>
                                          <p:attrName>style.visibility</p:attrName>
                                        </p:attrNameLst>
                                      </p:cBhvr>
                                      <p:to>
                                        <p:strVal val="visible"/>
                                      </p:to>
                                    </p:set>
                                    <p:anim to="" calcmode="lin" valueType="num">
                                      <p:cBhvr>
                                        <p:cTn id="22" dur="1" fill="hold"/>
                                        <p:tgtEl>
                                          <p:spTgt spid="96264"/>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6087"/>
                                        </p:tgtEl>
                                        <p:attrNameLst>
                                          <p:attrName>style.visibility</p:attrName>
                                        </p:attrNameLst>
                                      </p:cBhvr>
                                      <p:to>
                                        <p:strVal val="visible"/>
                                      </p:to>
                                    </p:set>
                                    <p:animEffect transition="in" filter="wipe(left)">
                                      <p:cBhvr>
                                        <p:cTn id="27" dur="500"/>
                                        <p:tgtEl>
                                          <p:spTgt spid="86087"/>
                                        </p:tgtEl>
                                      </p:cBhvr>
                                    </p:animEffect>
                                  </p:childTnLst>
                                </p:cTn>
                              </p:par>
                            </p:childTnLst>
                          </p:cTn>
                        </p:par>
                        <p:par>
                          <p:cTn id="28" fill="hold">
                            <p:stCondLst>
                              <p:cond delay="500"/>
                            </p:stCondLst>
                            <p:childTnLst>
                              <p:par>
                                <p:cTn id="29" presetID="1" presetClass="entr" presetSubtype="0" fill="hold" grpId="0" nodeType="afterEffect">
                                  <p:stCondLst>
                                    <p:cond delay="0"/>
                                  </p:stCondLst>
                                  <p:childTnLst>
                                    <p:set>
                                      <p:cBhvr>
                                        <p:cTn id="30" dur="1" fill="hold">
                                          <p:stCondLst>
                                            <p:cond delay="0"/>
                                          </p:stCondLst>
                                        </p:cTn>
                                        <p:tgtEl>
                                          <p:spTgt spid="9625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4" presetClass="entr" presetSubtype="0" fill="hold" grpId="0" nodeType="clickEffect">
                                  <p:stCondLst>
                                    <p:cond delay="0"/>
                                  </p:stCondLst>
                                  <p:childTnLst>
                                    <p:set>
                                      <p:cBhvr>
                                        <p:cTn id="34" dur="1" fill="hold">
                                          <p:stCondLst>
                                            <p:cond delay="0"/>
                                          </p:stCondLst>
                                        </p:cTn>
                                        <p:tgtEl>
                                          <p:spTgt spid="2">
                                            <p:txEl>
                                              <p:pRg st="0" end="0"/>
                                            </p:txEl>
                                          </p:spTgt>
                                        </p:tgtEl>
                                        <p:attrNameLst>
                                          <p:attrName>style.visibility</p:attrName>
                                        </p:attrNameLst>
                                      </p:cBhvr>
                                      <p:to>
                                        <p:strVal val="visible"/>
                                      </p:to>
                                    </p:set>
                                    <p:anim to="" calcmode="lin" valueType="num">
                                      <p:cBhvr>
                                        <p:cTn id="35" dur="1" fill="hold"/>
                                        <p:tgtEl>
                                          <p:spTgt spid="2">
                                            <p:txEl>
                                              <p:pRg st="0" end="0"/>
                                            </p:txEl>
                                          </p:spTgt>
                                        </p:tgtEl>
                                        <p:attrNameLst>
                                          <p:attrName/>
                                        </p:attrNameLst>
                                      </p:cBhvr>
                                    </p:anim>
                                  </p:childTnLst>
                                </p:cTn>
                              </p:par>
                            </p:childTnLst>
                          </p:cTn>
                        </p:par>
                      </p:childTnLst>
                    </p:cTn>
                  </p:par>
                  <p:par>
                    <p:cTn id="36" fill="hold">
                      <p:stCondLst>
                        <p:cond delay="indefinite"/>
                      </p:stCondLst>
                      <p:childTnLst>
                        <p:par>
                          <p:cTn id="37" fill="hold">
                            <p:stCondLst>
                              <p:cond delay="0"/>
                            </p:stCondLst>
                            <p:childTnLst>
                              <p:par>
                                <p:cTn id="38" presetID="24" presetClass="entr" presetSubtype="0" fill="hold" grpId="0" nodeType="clickEffect">
                                  <p:stCondLst>
                                    <p:cond delay="0"/>
                                  </p:stCondLst>
                                  <p:childTnLst>
                                    <p:set>
                                      <p:cBhvr>
                                        <p:cTn id="39" dur="1" fill="hold">
                                          <p:stCondLst>
                                            <p:cond delay="0"/>
                                          </p:stCondLst>
                                        </p:cTn>
                                        <p:tgtEl>
                                          <p:spTgt spid="3">
                                            <p:txEl>
                                              <p:pRg st="0" end="0"/>
                                            </p:txEl>
                                          </p:spTgt>
                                        </p:tgtEl>
                                        <p:attrNameLst>
                                          <p:attrName>style.visibility</p:attrName>
                                        </p:attrNameLst>
                                      </p:cBhvr>
                                      <p:to>
                                        <p:strVal val="visible"/>
                                      </p:to>
                                    </p:set>
                                    <p:anim to="" calcmode="lin" valueType="num">
                                      <p:cBhvr>
                                        <p:cTn id="40" dur="1" fill="hold"/>
                                        <p:tgtEl>
                                          <p:spTgt spid="3">
                                            <p:txEl>
                                              <p:pRg st="0" end="0"/>
                                            </p:txEl>
                                          </p:spTgt>
                                        </p:tgtEl>
                                        <p:attrNameLst>
                                          <p:attrName/>
                                        </p:attrNameLst>
                                      </p:cBhvr>
                                    </p:anim>
                                  </p:childTnLst>
                                </p:cTn>
                              </p:par>
                            </p:childTnLst>
                          </p:cTn>
                        </p:par>
                      </p:childTnLst>
                    </p:cTn>
                  </p:par>
                  <p:par>
                    <p:cTn id="41" fill="hold">
                      <p:stCondLst>
                        <p:cond delay="indefinite"/>
                      </p:stCondLst>
                      <p:childTnLst>
                        <p:par>
                          <p:cTn id="42" fill="hold">
                            <p:stCondLst>
                              <p:cond delay="0"/>
                            </p:stCondLst>
                            <p:childTnLst>
                              <p:par>
                                <p:cTn id="43" presetID="24" presetClass="entr" presetSubtype="0" fill="hold" grpId="0" nodeType="clickEffect">
                                  <p:stCondLst>
                                    <p:cond delay="0"/>
                                  </p:stCondLst>
                                  <p:childTnLst>
                                    <p:set>
                                      <p:cBhvr>
                                        <p:cTn id="44" dur="1" fill="hold">
                                          <p:stCondLst>
                                            <p:cond delay="0"/>
                                          </p:stCondLst>
                                        </p:cTn>
                                        <p:tgtEl>
                                          <p:spTgt spid="4">
                                            <p:txEl>
                                              <p:pRg st="0" end="0"/>
                                            </p:txEl>
                                          </p:spTgt>
                                        </p:tgtEl>
                                        <p:attrNameLst>
                                          <p:attrName>style.visibility</p:attrName>
                                        </p:attrNameLst>
                                      </p:cBhvr>
                                      <p:to>
                                        <p:strVal val="visible"/>
                                      </p:to>
                                    </p:set>
                                    <p:anim to="" calcmode="lin" valueType="num">
                                      <p:cBhvr>
                                        <p:cTn id="45" dur="1" fill="hold"/>
                                        <p:tgtEl>
                                          <p:spTgt spid="4">
                                            <p:txEl>
                                              <p:pRg st="0" end="0"/>
                                            </p:txEl>
                                          </p:spTgt>
                                        </p:tgtEl>
                                        <p:attrNameLst>
                                          <p:attrName/>
                                        </p:attrNameLst>
                                      </p:cBhvr>
                                    </p:anim>
                                  </p:childTnLst>
                                </p:cTn>
                              </p:par>
                            </p:childTnLst>
                          </p:cTn>
                        </p:par>
                      </p:childTnLst>
                    </p:cTn>
                  </p:par>
                  <p:par>
                    <p:cTn id="46" fill="hold">
                      <p:stCondLst>
                        <p:cond delay="indefinite"/>
                      </p:stCondLst>
                      <p:childTnLst>
                        <p:par>
                          <p:cTn id="47" fill="hold">
                            <p:stCondLst>
                              <p:cond delay="0"/>
                            </p:stCondLst>
                            <p:childTnLst>
                              <p:par>
                                <p:cTn id="48" presetID="24" presetClass="entr" presetSubtype="0" fill="hold" grpId="0" nodeType="clickEffect">
                                  <p:stCondLst>
                                    <p:cond delay="0"/>
                                  </p:stCondLst>
                                  <p:childTnLst>
                                    <p:set>
                                      <p:cBhvr>
                                        <p:cTn id="49" dur="1" fill="hold">
                                          <p:stCondLst>
                                            <p:cond delay="0"/>
                                          </p:stCondLst>
                                        </p:cTn>
                                        <p:tgtEl>
                                          <p:spTgt spid="5">
                                            <p:txEl>
                                              <p:pRg st="0" end="0"/>
                                            </p:txEl>
                                          </p:spTgt>
                                        </p:tgtEl>
                                        <p:attrNameLst>
                                          <p:attrName>style.visibility</p:attrName>
                                        </p:attrNameLst>
                                      </p:cBhvr>
                                      <p:to>
                                        <p:strVal val="visible"/>
                                      </p:to>
                                    </p:set>
                                    <p:anim to="" calcmode="lin" valueType="num">
                                      <p:cBhvr>
                                        <p:cTn id="50" dur="1" fill="hold"/>
                                        <p:tgtEl>
                                          <p:spTgt spid="5">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58" grpId="0" animBg="1"/>
      <p:bldP spid="12304" grpId="0" build="p"/>
      <p:bldP spid="2" grpId="0" build="p"/>
      <p:bldP spid="3" grpId="0" build="p"/>
      <p:bldP spid="4" grpId="0" build="p"/>
      <p:bldP spid="5"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Text Box 2"/>
          <p:cNvSpPr txBox="1">
            <a:spLocks noChangeArrowheads="1"/>
          </p:cNvSpPr>
          <p:nvPr/>
        </p:nvSpPr>
        <p:spPr bwMode="auto">
          <a:xfrm>
            <a:off x="533400" y="381000"/>
            <a:ext cx="6324600" cy="400110"/>
          </a:xfrm>
          <a:prstGeom prst="rect">
            <a:avLst/>
          </a:prstGeom>
          <a:noFill/>
          <a:ln w="9525">
            <a:noFill/>
            <a:miter lim="800000"/>
            <a:headEnd/>
            <a:tailEnd/>
          </a:ln>
          <a:effectLst/>
        </p:spPr>
        <p:txBody>
          <a:bodyPr>
            <a:spAutoFit/>
          </a:bodyPr>
          <a:lstStyle/>
          <a:p>
            <a:pPr eaLnBrk="1" hangingPunct="1">
              <a:spcBef>
                <a:spcPct val="50000"/>
              </a:spcBef>
            </a:pPr>
            <a:r>
              <a:rPr lang="en-US" altLang="zh-CN" sz="2000" b="1" dirty="0">
                <a:solidFill>
                  <a:srgbClr val="FF0000"/>
                </a:solidFill>
                <a:latin typeface="Times New Roman" pitchFamily="18" charset="0"/>
                <a:cs typeface="Times New Roman" pitchFamily="18" charset="0"/>
              </a:rPr>
              <a:t>Maxwell’s equations (2)</a:t>
            </a:r>
          </a:p>
        </p:txBody>
      </p:sp>
      <p:sp>
        <p:nvSpPr>
          <p:cNvPr id="94212" name="灯片编号占位符 3"/>
          <p:cNvSpPr txBox="1">
            <a:spLocks noGrp="1"/>
          </p:cNvSpPr>
          <p:nvPr/>
        </p:nvSpPr>
        <p:spPr bwMode="auto">
          <a:xfrm>
            <a:off x="6553200" y="6248400"/>
            <a:ext cx="1905000" cy="457200"/>
          </a:xfrm>
          <a:prstGeom prst="rect">
            <a:avLst/>
          </a:prstGeom>
          <a:noFill/>
          <a:ln w="9525">
            <a:noFill/>
            <a:miter lim="800000"/>
            <a:headEnd/>
            <a:tailEnd/>
          </a:ln>
          <a:effectLst/>
        </p:spPr>
        <p:txBody>
          <a:bodyPr/>
          <a:lstStyle/>
          <a:p>
            <a:pPr algn="r" eaLnBrk="1" hangingPunct="1"/>
            <a:fld id="{28859008-EB53-4EA0-9AC6-ABF2910EFC43}" type="slidenum">
              <a:rPr lang="en-US" altLang="zh-CN" sz="1400" b="0">
                <a:latin typeface="Arial" charset="0"/>
              </a:rPr>
              <a:pPr algn="r" eaLnBrk="1" hangingPunct="1"/>
              <a:t>15</a:t>
            </a:fld>
            <a:endParaRPr lang="en-US" altLang="zh-CN" sz="1400" b="0">
              <a:latin typeface="Arial" charset="0"/>
            </a:endParaRPr>
          </a:p>
        </p:txBody>
      </p:sp>
      <p:sp>
        <p:nvSpPr>
          <p:cNvPr id="12304" name="Rectangle 16"/>
          <p:cNvSpPr>
            <a:spLocks noChangeArrowheads="1"/>
          </p:cNvSpPr>
          <p:nvPr/>
        </p:nvSpPr>
        <p:spPr bwMode="auto">
          <a:xfrm>
            <a:off x="914400" y="1114425"/>
            <a:ext cx="6934200" cy="406330"/>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solidFill>
                  <a:srgbClr val="0000FF"/>
                </a:solidFill>
                <a:latin typeface="Times New Roman" pitchFamily="18" charset="0"/>
                <a:cs typeface="Times New Roman" pitchFamily="18" charset="0"/>
              </a:rPr>
              <a:t>Differential form</a:t>
            </a:r>
            <a:r>
              <a:rPr lang="en-US" altLang="zh-CN" sz="2000" b="1" dirty="0">
                <a:latin typeface="Times New Roman" pitchFamily="18" charset="0"/>
                <a:cs typeface="Times New Roman" pitchFamily="18" charset="0"/>
              </a:rPr>
              <a:t> of Maxwell’s equations:</a:t>
            </a:r>
          </a:p>
        </p:txBody>
      </p:sp>
      <p:grpSp>
        <p:nvGrpSpPr>
          <p:cNvPr id="5" name="Group 19"/>
          <p:cNvGrpSpPr>
            <a:grpSpLocks/>
          </p:cNvGrpSpPr>
          <p:nvPr/>
        </p:nvGrpSpPr>
        <p:grpSpPr bwMode="auto">
          <a:xfrm>
            <a:off x="1066800" y="1981200"/>
            <a:ext cx="3200400" cy="3962400"/>
            <a:chOff x="672" y="1248"/>
            <a:chExt cx="2016" cy="2496"/>
          </a:xfrm>
        </p:grpSpPr>
        <p:sp>
          <p:nvSpPr>
            <p:cNvPr id="94219" name="Rectangle 11"/>
            <p:cNvSpPr>
              <a:spLocks noChangeArrowheads="1"/>
            </p:cNvSpPr>
            <p:nvPr/>
          </p:nvSpPr>
          <p:spPr bwMode="auto">
            <a:xfrm>
              <a:off x="672" y="1248"/>
              <a:ext cx="2016" cy="2496"/>
            </a:xfrm>
            <a:prstGeom prst="rect">
              <a:avLst/>
            </a:prstGeom>
            <a:solidFill>
              <a:srgbClr val="FFFF99">
                <a:alpha val="30000"/>
              </a:srgbClr>
            </a:solidFill>
            <a:ln w="19050">
              <a:solidFill>
                <a:srgbClr val="FF6600"/>
              </a:solidFill>
              <a:miter lim="800000"/>
              <a:headEnd/>
              <a:tailEnd/>
            </a:ln>
            <a:effectLst/>
          </p:spPr>
          <p:txBody>
            <a:bodyPr wrap="none" anchor="ctr"/>
            <a:lstStyle/>
            <a:p>
              <a:endParaRPr lang="en-US"/>
            </a:p>
          </p:txBody>
        </p:sp>
        <p:graphicFrame>
          <p:nvGraphicFramePr>
            <p:cNvPr id="94220" name="Object 12"/>
            <p:cNvGraphicFramePr>
              <a:graphicFrameLocks noChangeAspect="1"/>
            </p:cNvGraphicFramePr>
            <p:nvPr/>
          </p:nvGraphicFramePr>
          <p:xfrm>
            <a:off x="1178" y="1295"/>
            <a:ext cx="906" cy="605"/>
          </p:xfrm>
          <a:graphic>
            <a:graphicData uri="http://schemas.openxmlformats.org/presentationml/2006/ole">
              <p:oleObj spid="_x0000_s47106" name="Equation" r:id="rId3" imgW="558720" imgH="380880" progId="">
                <p:embed/>
              </p:oleObj>
            </a:graphicData>
          </a:graphic>
        </p:graphicFrame>
        <p:graphicFrame>
          <p:nvGraphicFramePr>
            <p:cNvPr id="94221" name="Object 13"/>
            <p:cNvGraphicFramePr>
              <a:graphicFrameLocks noChangeAspect="1"/>
            </p:cNvGraphicFramePr>
            <p:nvPr/>
          </p:nvGraphicFramePr>
          <p:xfrm>
            <a:off x="1216" y="1923"/>
            <a:ext cx="803" cy="310"/>
          </p:xfrm>
          <a:graphic>
            <a:graphicData uri="http://schemas.openxmlformats.org/presentationml/2006/ole">
              <p:oleObj spid="_x0000_s47107" name="Equation" r:id="rId4" imgW="482400" imgH="190440" progId="">
                <p:embed/>
              </p:oleObj>
            </a:graphicData>
          </a:graphic>
        </p:graphicFrame>
        <p:graphicFrame>
          <p:nvGraphicFramePr>
            <p:cNvPr id="94222" name="Object 14"/>
            <p:cNvGraphicFramePr>
              <a:graphicFrameLocks noChangeAspect="1"/>
            </p:cNvGraphicFramePr>
            <p:nvPr/>
          </p:nvGraphicFramePr>
          <p:xfrm>
            <a:off x="1040" y="2342"/>
            <a:ext cx="1232" cy="626"/>
          </p:xfrm>
          <a:graphic>
            <a:graphicData uri="http://schemas.openxmlformats.org/presentationml/2006/ole">
              <p:oleObj spid="_x0000_s47108" name="Equation" r:id="rId5" imgW="711000" imgH="368280" progId="">
                <p:embed/>
              </p:oleObj>
            </a:graphicData>
          </a:graphic>
        </p:graphicFrame>
        <p:graphicFrame>
          <p:nvGraphicFramePr>
            <p:cNvPr id="86087" name="Object 71"/>
            <p:cNvGraphicFramePr>
              <a:graphicFrameLocks noChangeAspect="1"/>
            </p:cNvGraphicFramePr>
            <p:nvPr/>
          </p:nvGraphicFramePr>
          <p:xfrm>
            <a:off x="688" y="2965"/>
            <a:ext cx="1952" cy="635"/>
          </p:xfrm>
          <a:graphic>
            <a:graphicData uri="http://schemas.openxmlformats.org/presentationml/2006/ole">
              <p:oleObj spid="_x0000_s47109" name="Equation" r:id="rId6" imgW="1180800" imgH="368280" progId="">
                <p:embed/>
              </p:oleObj>
            </a:graphicData>
          </a:graphic>
        </p:graphicFrame>
      </p:grpSp>
      <p:sp>
        <p:nvSpPr>
          <p:cNvPr id="2" name="Rectangle 16"/>
          <p:cNvSpPr>
            <a:spLocks noChangeArrowheads="1"/>
          </p:cNvSpPr>
          <p:nvPr/>
        </p:nvSpPr>
        <p:spPr bwMode="auto">
          <a:xfrm>
            <a:off x="4724400" y="1905000"/>
            <a:ext cx="3505200" cy="852606"/>
          </a:xfrm>
          <a:prstGeom prst="rect">
            <a:avLst/>
          </a:prstGeom>
          <a:noFill/>
          <a:ln w="9525">
            <a:noFill/>
            <a:miter lim="800000"/>
            <a:headEnd/>
            <a:tailEnd/>
          </a:ln>
          <a:effectLst/>
        </p:spPr>
        <p:txBody>
          <a:bodyPr>
            <a:spAutoFit/>
          </a:bodyPr>
          <a:lstStyle/>
          <a:p>
            <a:pPr eaLnBrk="1" hangingPunct="1">
              <a:lnSpc>
                <a:spcPct val="130000"/>
              </a:lnSpc>
              <a:spcBef>
                <a:spcPct val="50000"/>
              </a:spcBef>
            </a:pPr>
            <a:r>
              <a:rPr lang="en-US" altLang="zh-CN" b="0" dirty="0"/>
              <a:t>1</a:t>
            </a:r>
            <a:r>
              <a:rPr lang="en-US" altLang="zh-CN" sz="2000" b="1" dirty="0">
                <a:latin typeface="Times New Roman" pitchFamily="18" charset="0"/>
                <a:cs typeface="Times New Roman" pitchFamily="18" charset="0"/>
              </a:rPr>
              <a:t>) Basic equations for all electromagnetism</a:t>
            </a:r>
          </a:p>
        </p:txBody>
      </p:sp>
      <p:sp>
        <p:nvSpPr>
          <p:cNvPr id="3" name="Rectangle 16"/>
          <p:cNvSpPr>
            <a:spLocks noChangeArrowheads="1"/>
          </p:cNvSpPr>
          <p:nvPr/>
        </p:nvSpPr>
        <p:spPr bwMode="auto">
          <a:xfrm>
            <a:off x="4724400" y="3276600"/>
            <a:ext cx="3276600" cy="852606"/>
          </a:xfrm>
          <a:prstGeom prst="rect">
            <a:avLst/>
          </a:prstGeom>
          <a:noFill/>
          <a:ln w="9525">
            <a:noFill/>
            <a:miter lim="800000"/>
            <a:headEnd/>
            <a:tailEnd/>
          </a:ln>
          <a:effectLst/>
        </p:spPr>
        <p:txBody>
          <a:bodyPr>
            <a:spAutoFit/>
          </a:bodyPr>
          <a:lstStyle/>
          <a:p>
            <a:pPr eaLnBrk="1" hangingPunct="1">
              <a:lnSpc>
                <a:spcPct val="130000"/>
              </a:lnSpc>
              <a:spcBef>
                <a:spcPct val="50000"/>
              </a:spcBef>
            </a:pPr>
            <a:r>
              <a:rPr lang="en-US" altLang="zh-CN" sz="2000" b="1" dirty="0">
                <a:latin typeface="Times New Roman" pitchFamily="18" charset="0"/>
                <a:cs typeface="Times New Roman" pitchFamily="18" charset="0"/>
              </a:rPr>
              <a:t>2) As fundamental as Newton’s laws</a:t>
            </a:r>
          </a:p>
        </p:txBody>
      </p:sp>
      <p:sp>
        <p:nvSpPr>
          <p:cNvPr id="4" name="Rectangle 16"/>
          <p:cNvSpPr>
            <a:spLocks noChangeArrowheads="1"/>
          </p:cNvSpPr>
          <p:nvPr/>
        </p:nvSpPr>
        <p:spPr bwMode="auto">
          <a:xfrm>
            <a:off x="4724400" y="4587875"/>
            <a:ext cx="3505200" cy="783420"/>
          </a:xfrm>
          <a:prstGeom prst="rect">
            <a:avLst/>
          </a:prstGeom>
          <a:noFill/>
          <a:ln w="9525">
            <a:noFill/>
            <a:miter lim="800000"/>
            <a:headEnd/>
            <a:tailEnd/>
          </a:ln>
          <a:effectLst/>
        </p:spPr>
        <p:txBody>
          <a:bodyPr>
            <a:spAutoFit/>
          </a:bodyPr>
          <a:lstStyle/>
          <a:p>
            <a:pPr eaLnBrk="1" hangingPunct="1">
              <a:lnSpc>
                <a:spcPct val="130000"/>
              </a:lnSpc>
              <a:spcBef>
                <a:spcPct val="50000"/>
              </a:spcBef>
            </a:pPr>
            <a:r>
              <a:rPr lang="en-US" altLang="zh-CN" b="1" dirty="0">
                <a:latin typeface="Times New Roman" pitchFamily="18" charset="0"/>
                <a:cs typeface="Times New Roman" pitchFamily="18" charset="0"/>
              </a:rPr>
              <a:t>3) Important outcome: </a:t>
            </a:r>
            <a:r>
              <a:rPr lang="en-US" altLang="zh-CN" b="1" dirty="0">
                <a:solidFill>
                  <a:srgbClr val="0000FF"/>
                </a:solidFill>
                <a:latin typeface="Times New Roman" pitchFamily="18" charset="0"/>
                <a:cs typeface="Times New Roman" pitchFamily="18" charset="0"/>
              </a:rPr>
              <a:t>electromagnetic waves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12304">
                                            <p:txEl>
                                              <p:pRg st="0" end="0"/>
                                            </p:txEl>
                                          </p:spTgt>
                                        </p:tgtEl>
                                        <p:attrNameLst>
                                          <p:attrName>style.visibility</p:attrName>
                                        </p:attrNameLst>
                                      </p:cBhvr>
                                      <p:to>
                                        <p:strVal val="visible"/>
                                      </p:to>
                                    </p:set>
                                    <p:anim to="" calcmode="lin" valueType="num">
                                      <p:cBhvr>
                                        <p:cTn id="7" dur="1" fill="hold"/>
                                        <p:tgtEl>
                                          <p:spTgt spid="1230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4" presetClass="entr" presetSubtype="0" fill="hold" grpId="0"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to="" calcmode="lin" valueType="num">
                                      <p:cBhvr>
                                        <p:cTn id="18" dur="1" fill="hold"/>
                                        <p:tgtEl>
                                          <p:spTgt spid="2">
                                            <p:txEl>
                                              <p:pRg st="0" end="0"/>
                                            </p:txEl>
                                          </p:spTgt>
                                        </p:tgtEl>
                                        <p:attrNameLst>
                                          <p:attrName/>
                                        </p:attrNameLst>
                                      </p:cBhvr>
                                    </p:anim>
                                  </p:childTnLst>
                                </p:cTn>
                              </p:par>
                            </p:childTnLst>
                          </p:cTn>
                        </p:par>
                      </p:childTnLst>
                    </p:cTn>
                  </p:par>
                  <p:par>
                    <p:cTn id="19" fill="hold">
                      <p:stCondLst>
                        <p:cond delay="indefinite"/>
                      </p:stCondLst>
                      <p:childTnLst>
                        <p:par>
                          <p:cTn id="20" fill="hold">
                            <p:stCondLst>
                              <p:cond delay="0"/>
                            </p:stCondLst>
                            <p:childTnLst>
                              <p:par>
                                <p:cTn id="21" presetID="24" presetClass="entr" presetSubtype="0"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to="" calcmode="lin" valueType="num">
                                      <p:cBhvr>
                                        <p:cTn id="23" dur="1" fill="hold"/>
                                        <p:tgtEl>
                                          <p:spTgt spid="3">
                                            <p:txEl>
                                              <p:pRg st="0" end="0"/>
                                            </p:txEl>
                                          </p:spTgt>
                                        </p:tgtEl>
                                        <p:attrNameLst>
                                          <p:attrName/>
                                        </p:attrNameLst>
                                      </p:cBhvr>
                                    </p:anim>
                                  </p:childTnLst>
                                </p:cTn>
                              </p:par>
                            </p:childTnLst>
                          </p:cTn>
                        </p:par>
                      </p:childTnLst>
                    </p:cTn>
                  </p:par>
                  <p:par>
                    <p:cTn id="24" fill="hold">
                      <p:stCondLst>
                        <p:cond delay="indefinite"/>
                      </p:stCondLst>
                      <p:childTnLst>
                        <p:par>
                          <p:cTn id="25" fill="hold">
                            <p:stCondLst>
                              <p:cond delay="0"/>
                            </p:stCondLst>
                            <p:childTnLst>
                              <p:par>
                                <p:cTn id="26" presetID="24" presetClass="entr" presetSubtype="0" fill="hold" grpId="0" nodeType="clickEffect">
                                  <p:stCondLst>
                                    <p:cond delay="0"/>
                                  </p:stCondLst>
                                  <p:childTnLst>
                                    <p:set>
                                      <p:cBhvr>
                                        <p:cTn id="27" dur="1" fill="hold">
                                          <p:stCondLst>
                                            <p:cond delay="0"/>
                                          </p:stCondLst>
                                        </p:cTn>
                                        <p:tgtEl>
                                          <p:spTgt spid="4">
                                            <p:txEl>
                                              <p:pRg st="0" end="0"/>
                                            </p:txEl>
                                          </p:spTgt>
                                        </p:tgtEl>
                                        <p:attrNameLst>
                                          <p:attrName>style.visibility</p:attrName>
                                        </p:attrNameLst>
                                      </p:cBhvr>
                                      <p:to>
                                        <p:strVal val="visible"/>
                                      </p:to>
                                    </p:set>
                                    <p:anim to="" calcmode="lin" valueType="num">
                                      <p:cBhvr>
                                        <p:cTn id="28" dur="1" fill="hold"/>
                                        <p:tgtEl>
                                          <p:spTgt spid="4">
                                            <p:txEl>
                                              <p:pRg st="0" end="0"/>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4" grpId="0" build="p"/>
      <p:bldP spid="2" grpId="0" build="p"/>
      <p:bldP spid="3" grpId="0" build="p"/>
      <p:bldP spid="4"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D:\ppdl102\Lect23-fig5.tif"/>
          <p:cNvPicPr>
            <a:picLocks noChangeAspect="1" noChangeArrowheads="1"/>
          </p:cNvPicPr>
          <p:nvPr/>
        </p:nvPicPr>
        <p:blipFill>
          <a:blip r:embed="rId2"/>
          <a:srcRect/>
          <a:stretch>
            <a:fillRect/>
          </a:stretch>
        </p:blipFill>
        <p:spPr bwMode="auto">
          <a:xfrm>
            <a:off x="1752600" y="304800"/>
            <a:ext cx="6351588" cy="6324600"/>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026"/>
          <p:cNvSpPr>
            <a:spLocks noGrp="1" noChangeArrowheads="1"/>
          </p:cNvSpPr>
          <p:nvPr>
            <p:ph type="title"/>
          </p:nvPr>
        </p:nvSpPr>
        <p:spPr>
          <a:noFill/>
          <a:ln/>
        </p:spPr>
        <p:txBody>
          <a:bodyPr lIns="90488" tIns="44450" rIns="90488" bIns="44450" anchor="b"/>
          <a:lstStyle/>
          <a:p>
            <a:r>
              <a:rPr lang="en-US" b="1" dirty="0">
                <a:solidFill>
                  <a:srgbClr val="FF0000"/>
                </a:solidFill>
                <a:latin typeface="Times New Roman" pitchFamily="18" charset="0"/>
                <a:cs typeface="Times New Roman" pitchFamily="18" charset="0"/>
              </a:rPr>
              <a:t>ELECTROMAGNETIC WAVES</a:t>
            </a:r>
          </a:p>
        </p:txBody>
      </p:sp>
      <p:sp>
        <p:nvSpPr>
          <p:cNvPr id="16387" name="Rectangle 1027"/>
          <p:cNvSpPr>
            <a:spLocks noGrp="1" noChangeArrowheads="1"/>
          </p:cNvSpPr>
          <p:nvPr>
            <p:ph type="body" idx="1"/>
          </p:nvPr>
        </p:nvSpPr>
        <p:spPr>
          <a:noFill/>
          <a:ln/>
        </p:spPr>
        <p:txBody>
          <a:bodyPr lIns="90488" tIns="44450" rIns="90488" bIns="44450"/>
          <a:lstStyle/>
          <a:p>
            <a:pPr algn="ctr">
              <a:lnSpc>
                <a:spcPct val="90000"/>
              </a:lnSpc>
              <a:spcBef>
                <a:spcPct val="30000"/>
              </a:spcBef>
            </a:pPr>
            <a:r>
              <a:rPr lang="en-US" b="1" i="1" dirty="0">
                <a:latin typeface="Times New Roman" pitchFamily="18" charset="0"/>
                <a:cs typeface="Times New Roman" pitchFamily="18" charset="0"/>
              </a:rPr>
              <a:t>E = </a:t>
            </a:r>
            <a:r>
              <a:rPr lang="en-US" b="1" i="1" dirty="0" err="1">
                <a:latin typeface="Times New Roman" pitchFamily="18" charset="0"/>
                <a:cs typeface="Times New Roman" pitchFamily="18" charset="0"/>
              </a:rPr>
              <a:t>E</a:t>
            </a:r>
            <a:r>
              <a:rPr lang="en-US" b="1" baseline="-25000" dirty="0" err="1">
                <a:latin typeface="Times New Roman" pitchFamily="18" charset="0"/>
                <a:cs typeface="Times New Roman" pitchFamily="18" charset="0"/>
              </a:rPr>
              <a:t>m</a:t>
            </a:r>
            <a:r>
              <a:rPr lang="en-US" b="1" i="1" dirty="0">
                <a:latin typeface="Times New Roman" pitchFamily="18" charset="0"/>
                <a:cs typeface="Times New Roman" pitchFamily="18" charset="0"/>
              </a:rPr>
              <a:t> </a:t>
            </a:r>
            <a:r>
              <a:rPr lang="en-US" b="1" dirty="0">
                <a:latin typeface="Times New Roman" pitchFamily="18" charset="0"/>
                <a:cs typeface="Times New Roman" pitchFamily="18" charset="0"/>
              </a:rPr>
              <a:t>sin(</a:t>
            </a:r>
            <a:r>
              <a:rPr lang="en-US" b="1" i="1" dirty="0" err="1">
                <a:latin typeface="Times New Roman" pitchFamily="18" charset="0"/>
                <a:cs typeface="Times New Roman" pitchFamily="18" charset="0"/>
              </a:rPr>
              <a:t>kx</a:t>
            </a:r>
            <a:r>
              <a:rPr lang="en-US" b="1" i="1" dirty="0">
                <a:latin typeface="Times New Roman" pitchFamily="18" charset="0"/>
                <a:cs typeface="Times New Roman" pitchFamily="18" charset="0"/>
              </a:rPr>
              <a:t> - w</a:t>
            </a:r>
            <a:r>
              <a:rPr lang="en-US" b="1" dirty="0">
                <a:latin typeface="Times New Roman" pitchFamily="18" charset="0"/>
                <a:cs typeface="Times New Roman" pitchFamily="18" charset="0"/>
              </a:rPr>
              <a:t> </a:t>
            </a:r>
            <a:r>
              <a:rPr lang="en-US" b="1" i="1" dirty="0">
                <a:latin typeface="Times New Roman" pitchFamily="18" charset="0"/>
                <a:cs typeface="Times New Roman" pitchFamily="18" charset="0"/>
              </a:rPr>
              <a:t>t</a:t>
            </a:r>
            <a:r>
              <a:rPr lang="en-US" b="1" dirty="0">
                <a:latin typeface="Times New Roman" pitchFamily="18" charset="0"/>
                <a:cs typeface="Times New Roman" pitchFamily="18" charset="0"/>
              </a:rPr>
              <a:t>)</a:t>
            </a:r>
          </a:p>
          <a:p>
            <a:pPr algn="ctr">
              <a:lnSpc>
                <a:spcPct val="90000"/>
              </a:lnSpc>
              <a:spcBef>
                <a:spcPct val="30000"/>
              </a:spcBef>
            </a:pPr>
            <a:r>
              <a:rPr lang="en-US" b="1" i="1" dirty="0">
                <a:latin typeface="Times New Roman" pitchFamily="18" charset="0"/>
                <a:cs typeface="Times New Roman" pitchFamily="18" charset="0"/>
              </a:rPr>
              <a:t>B = </a:t>
            </a:r>
            <a:r>
              <a:rPr lang="en-US" b="1" i="1" dirty="0" err="1">
                <a:latin typeface="Times New Roman" pitchFamily="18" charset="0"/>
                <a:cs typeface="Times New Roman" pitchFamily="18" charset="0"/>
              </a:rPr>
              <a:t>B</a:t>
            </a:r>
            <a:r>
              <a:rPr lang="en-US" b="1" baseline="-25000" dirty="0" err="1">
                <a:latin typeface="Times New Roman" pitchFamily="18" charset="0"/>
                <a:cs typeface="Times New Roman" pitchFamily="18" charset="0"/>
              </a:rPr>
              <a:t>m</a:t>
            </a:r>
            <a:r>
              <a:rPr lang="en-US" b="1" i="1" dirty="0">
                <a:latin typeface="Times New Roman" pitchFamily="18" charset="0"/>
                <a:cs typeface="Times New Roman" pitchFamily="18" charset="0"/>
              </a:rPr>
              <a:t> </a:t>
            </a:r>
            <a:r>
              <a:rPr lang="en-US" b="1" dirty="0">
                <a:latin typeface="Times New Roman" pitchFamily="18" charset="0"/>
                <a:cs typeface="Times New Roman" pitchFamily="18" charset="0"/>
              </a:rPr>
              <a:t>sin(</a:t>
            </a:r>
            <a:r>
              <a:rPr lang="en-US" b="1" i="1" dirty="0" err="1">
                <a:latin typeface="Times New Roman" pitchFamily="18" charset="0"/>
                <a:cs typeface="Times New Roman" pitchFamily="18" charset="0"/>
              </a:rPr>
              <a:t>kx</a:t>
            </a:r>
            <a:r>
              <a:rPr lang="en-US" b="1" i="1" dirty="0">
                <a:latin typeface="Times New Roman" pitchFamily="18" charset="0"/>
                <a:cs typeface="Times New Roman" pitchFamily="18" charset="0"/>
              </a:rPr>
              <a:t> - w t</a:t>
            </a:r>
            <a:r>
              <a:rPr lang="en-US" b="1" dirty="0">
                <a:latin typeface="Times New Roman" pitchFamily="18" charset="0"/>
                <a:cs typeface="Times New Roman" pitchFamily="18" charset="0"/>
              </a:rPr>
              <a:t>)</a:t>
            </a:r>
          </a:p>
          <a:p>
            <a:endParaRPr lang="en-US" dirty="0"/>
          </a:p>
        </p:txBody>
      </p:sp>
      <p:graphicFrame>
        <p:nvGraphicFramePr>
          <p:cNvPr id="16388" name="Object 1028">
            <a:hlinkClick r:id="" action="ppaction://ole?verb=0"/>
          </p:cNvPr>
          <p:cNvGraphicFramePr>
            <a:graphicFrameLocks/>
          </p:cNvGraphicFramePr>
          <p:nvPr/>
        </p:nvGraphicFramePr>
        <p:xfrm>
          <a:off x="2362200" y="3143250"/>
          <a:ext cx="5759450" cy="2560638"/>
        </p:xfrm>
        <a:graphic>
          <a:graphicData uri="http://schemas.openxmlformats.org/presentationml/2006/ole">
            <p:oleObj spid="_x0000_s46082" name="Equation" r:id="rId3" imgW="5768640" imgH="2570040" progId="Equation.2">
              <p:embed/>
            </p:oleObj>
          </a:graphicData>
        </a:graphic>
      </p:graphicFrame>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2" descr="D:\ppdl102\Lect23-fig18.tif"/>
          <p:cNvPicPr>
            <a:picLocks noChangeAspect="1" noChangeArrowheads="1"/>
          </p:cNvPicPr>
          <p:nvPr/>
        </p:nvPicPr>
        <p:blipFill>
          <a:blip r:embed="rId2"/>
          <a:srcRect/>
          <a:stretch>
            <a:fillRect/>
          </a:stretch>
        </p:blipFill>
        <p:spPr bwMode="auto">
          <a:xfrm>
            <a:off x="409575" y="866775"/>
            <a:ext cx="8324850" cy="583882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74755"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74756" name="Rectangle 4"/>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74758" name="Rectangle 6"/>
          <p:cNvSpPr>
            <a:spLocks noChangeArrowheads="1"/>
          </p:cNvSpPr>
          <p:nvPr/>
        </p:nvSpPr>
        <p:spPr bwMode="auto">
          <a:xfrm>
            <a:off x="2803525" y="288925"/>
            <a:ext cx="3606800" cy="457200"/>
          </a:xfrm>
          <a:prstGeom prst="rect">
            <a:avLst/>
          </a:prstGeom>
          <a:noFill/>
          <a:ln w="12700">
            <a:noFill/>
            <a:miter lim="800000"/>
            <a:headEnd/>
            <a:tailEnd/>
          </a:ln>
          <a:effectLst/>
        </p:spPr>
        <p:txBody>
          <a:bodyPr wrap="none" anchor="ctr"/>
          <a:lstStyle/>
          <a:p>
            <a:endParaRPr lang="en-US"/>
          </a:p>
        </p:txBody>
      </p:sp>
      <p:sp>
        <p:nvSpPr>
          <p:cNvPr id="74759" name="Line 7"/>
          <p:cNvSpPr>
            <a:spLocks noChangeShapeType="1"/>
          </p:cNvSpPr>
          <p:nvPr/>
        </p:nvSpPr>
        <p:spPr bwMode="auto">
          <a:xfrm>
            <a:off x="261938" y="693738"/>
            <a:ext cx="8534400" cy="0"/>
          </a:xfrm>
          <a:prstGeom prst="line">
            <a:avLst/>
          </a:prstGeom>
          <a:noFill/>
          <a:ln w="38100">
            <a:solidFill>
              <a:schemeClr val="hlink"/>
            </a:solidFill>
            <a:round/>
            <a:headEnd/>
            <a:tailEnd/>
          </a:ln>
          <a:effectLst/>
        </p:spPr>
        <p:txBody>
          <a:bodyPr/>
          <a:lstStyle/>
          <a:p>
            <a:endParaRPr lang="en-US"/>
          </a:p>
        </p:txBody>
      </p:sp>
      <p:graphicFrame>
        <p:nvGraphicFramePr>
          <p:cNvPr id="74762" name="Object 10">
            <a:hlinkClick r:id="" action="ppaction://ole?verb=0"/>
          </p:cNvPr>
          <p:cNvGraphicFramePr>
            <a:graphicFrameLocks/>
          </p:cNvGraphicFramePr>
          <p:nvPr/>
        </p:nvGraphicFramePr>
        <p:xfrm>
          <a:off x="990600" y="2819400"/>
          <a:ext cx="3251200" cy="838200"/>
        </p:xfrm>
        <a:graphic>
          <a:graphicData uri="http://schemas.openxmlformats.org/presentationml/2006/ole">
            <p:oleObj spid="_x0000_s10242" name="Equation" r:id="rId4" imgW="1828800" imgH="457200" progId="Equation.2">
              <p:embed/>
            </p:oleObj>
          </a:graphicData>
        </a:graphic>
      </p:graphicFrame>
      <p:graphicFrame>
        <p:nvGraphicFramePr>
          <p:cNvPr id="74763" name="Object 11">
            <a:hlinkClick r:id="" action="ppaction://ole?verb=0"/>
          </p:cNvPr>
          <p:cNvGraphicFramePr>
            <a:graphicFrameLocks/>
          </p:cNvGraphicFramePr>
          <p:nvPr/>
        </p:nvGraphicFramePr>
        <p:xfrm>
          <a:off x="5181600" y="2819400"/>
          <a:ext cx="3048000" cy="838200"/>
        </p:xfrm>
        <a:graphic>
          <a:graphicData uri="http://schemas.openxmlformats.org/presentationml/2006/ole">
            <p:oleObj spid="_x0000_s10243" name="Equation" r:id="rId5" imgW="1546200" imgH="457200" progId="Equation.2">
              <p:embed/>
            </p:oleObj>
          </a:graphicData>
        </a:graphic>
      </p:graphicFrame>
      <p:sp>
        <p:nvSpPr>
          <p:cNvPr id="74765" name="Rectangle 13"/>
          <p:cNvSpPr>
            <a:spLocks noGrp="1" noChangeArrowheads="1"/>
          </p:cNvSpPr>
          <p:nvPr>
            <p:ph type="ctrTitle"/>
          </p:nvPr>
        </p:nvSpPr>
        <p:spPr>
          <a:xfrm>
            <a:off x="685800" y="0"/>
            <a:ext cx="7772400" cy="693738"/>
          </a:xfrm>
          <a:noFill/>
          <a:ln/>
        </p:spPr>
        <p:txBody>
          <a:bodyPr/>
          <a:lstStyle/>
          <a:p>
            <a:r>
              <a:rPr lang="en-US" sz="3200" b="1" dirty="0">
                <a:solidFill>
                  <a:srgbClr val="FF0000"/>
                </a:solidFill>
                <a:latin typeface="Times New Roman" pitchFamily="18" charset="0"/>
                <a:cs typeface="Times New Roman" pitchFamily="18" charset="0"/>
              </a:rPr>
              <a:t>Electromagnetic Waves</a:t>
            </a:r>
          </a:p>
        </p:txBody>
      </p:sp>
      <p:grpSp>
        <p:nvGrpSpPr>
          <p:cNvPr id="2" name="Group 29"/>
          <p:cNvGrpSpPr>
            <a:grpSpLocks/>
          </p:cNvGrpSpPr>
          <p:nvPr/>
        </p:nvGrpSpPr>
        <p:grpSpPr bwMode="auto">
          <a:xfrm>
            <a:off x="762000" y="1066800"/>
            <a:ext cx="8007350" cy="1382713"/>
            <a:chOff x="236" y="771"/>
            <a:chExt cx="5044" cy="871"/>
          </a:xfrm>
        </p:grpSpPr>
        <p:sp>
          <p:nvSpPr>
            <p:cNvPr id="74760" name="Rectangle 8"/>
            <p:cNvSpPr>
              <a:spLocks noChangeArrowheads="1"/>
            </p:cNvSpPr>
            <p:nvPr/>
          </p:nvSpPr>
          <p:spPr bwMode="auto">
            <a:xfrm>
              <a:off x="236" y="771"/>
              <a:ext cx="5044" cy="871"/>
            </a:xfrm>
            <a:prstGeom prst="rect">
              <a:avLst/>
            </a:prstGeom>
            <a:solidFill>
              <a:srgbClr val="FFFFFF"/>
            </a:solidFill>
            <a:ln w="12700">
              <a:solidFill>
                <a:schemeClr val="tx1"/>
              </a:solidFill>
              <a:miter lim="800000"/>
              <a:headEnd/>
              <a:tailEnd/>
            </a:ln>
            <a:effectLst/>
          </p:spPr>
          <p:txBody>
            <a:bodyPr lIns="90488" tIns="44450" rIns="90488" bIns="44450">
              <a:spAutoFit/>
            </a:bodyPr>
            <a:lstStyle/>
            <a:p>
              <a:pPr algn="l"/>
              <a:r>
                <a:rPr lang="en-US" sz="2800" b="1" i="1" dirty="0">
                  <a:solidFill>
                    <a:srgbClr val="000000"/>
                  </a:solidFill>
                  <a:latin typeface="Times New Roman" pitchFamily="18" charset="0"/>
                  <a:cs typeface="Times New Roman" pitchFamily="18" charset="0"/>
                </a:rPr>
                <a:t>Faraday’s law:   </a:t>
              </a:r>
              <a:r>
                <a:rPr lang="en-US" sz="2800" b="1" dirty="0">
                  <a:solidFill>
                    <a:srgbClr val="000000"/>
                  </a:solidFill>
                  <a:latin typeface="Times New Roman" pitchFamily="18" charset="0"/>
                  <a:cs typeface="Times New Roman" pitchFamily="18" charset="0"/>
                </a:rPr>
                <a:t>	</a:t>
              </a:r>
              <a:r>
                <a:rPr lang="en-US" sz="2800" b="1" dirty="0">
                  <a:solidFill>
                    <a:schemeClr val="hlink"/>
                  </a:solidFill>
                  <a:latin typeface="Times New Roman" pitchFamily="18" charset="0"/>
                  <a:cs typeface="Times New Roman" pitchFamily="18" charset="0"/>
                </a:rPr>
                <a:t>dB/</a:t>
              </a:r>
              <a:r>
                <a:rPr lang="en-US" sz="2800" b="1" dirty="0" err="1">
                  <a:solidFill>
                    <a:schemeClr val="hlink"/>
                  </a:solidFill>
                  <a:latin typeface="Times New Roman" pitchFamily="18" charset="0"/>
                  <a:cs typeface="Times New Roman" pitchFamily="18" charset="0"/>
                </a:rPr>
                <a:t>dt</a:t>
              </a:r>
              <a:r>
                <a:rPr lang="en-US" sz="2800" b="1" dirty="0">
                  <a:solidFill>
                    <a:schemeClr val="hlink"/>
                  </a:solidFill>
                  <a:latin typeface="Times New Roman" pitchFamily="18" charset="0"/>
                  <a:cs typeface="Times New Roman" pitchFamily="18" charset="0"/>
                </a:rPr>
                <a:t>         </a:t>
              </a:r>
              <a:r>
                <a:rPr lang="en-US" sz="2800" b="1" dirty="0" smtClean="0">
                  <a:solidFill>
                    <a:schemeClr val="hlink"/>
                  </a:solidFill>
                  <a:latin typeface="Times New Roman" pitchFamily="18" charset="0"/>
                  <a:cs typeface="Times New Roman" pitchFamily="18" charset="0"/>
                </a:rPr>
                <a:t> electric </a:t>
              </a:r>
              <a:r>
                <a:rPr lang="en-US" sz="2800" b="1" dirty="0">
                  <a:solidFill>
                    <a:schemeClr val="hlink"/>
                  </a:solidFill>
                  <a:latin typeface="Times New Roman" pitchFamily="18" charset="0"/>
                  <a:cs typeface="Times New Roman" pitchFamily="18" charset="0"/>
                </a:rPr>
                <a:t>field</a:t>
              </a:r>
              <a:endParaRPr lang="en-US" sz="2800" b="1" dirty="0">
                <a:solidFill>
                  <a:srgbClr val="000000"/>
                </a:solidFill>
                <a:latin typeface="Times New Roman" pitchFamily="18" charset="0"/>
                <a:cs typeface="Times New Roman" pitchFamily="18" charset="0"/>
              </a:endParaRPr>
            </a:p>
            <a:p>
              <a:pPr algn="l"/>
              <a:r>
                <a:rPr lang="en-US" sz="2800" b="1" i="1" dirty="0">
                  <a:solidFill>
                    <a:srgbClr val="000000"/>
                  </a:solidFill>
                  <a:latin typeface="Times New Roman" pitchFamily="18" charset="0"/>
                  <a:cs typeface="Times New Roman" pitchFamily="18" charset="0"/>
                </a:rPr>
                <a:t>Maxwell’s modification of Ampere’s law </a:t>
              </a:r>
            </a:p>
            <a:p>
              <a:pPr algn="l"/>
              <a:r>
                <a:rPr lang="en-US" sz="2800" b="1" dirty="0">
                  <a:solidFill>
                    <a:schemeClr val="hlink"/>
                  </a:solidFill>
                  <a:latin typeface="Times New Roman" pitchFamily="18" charset="0"/>
                  <a:cs typeface="Times New Roman" pitchFamily="18" charset="0"/>
                </a:rPr>
                <a:t>                               </a:t>
              </a:r>
              <a:r>
                <a:rPr lang="en-US" sz="2800" b="1" dirty="0" err="1">
                  <a:solidFill>
                    <a:schemeClr val="hlink"/>
                  </a:solidFill>
                  <a:latin typeface="Times New Roman" pitchFamily="18" charset="0"/>
                  <a:cs typeface="Times New Roman" pitchFamily="18" charset="0"/>
                </a:rPr>
                <a:t>dE</a:t>
              </a:r>
              <a:r>
                <a:rPr lang="en-US" sz="2800" b="1" dirty="0">
                  <a:solidFill>
                    <a:schemeClr val="hlink"/>
                  </a:solidFill>
                  <a:latin typeface="Times New Roman" pitchFamily="18" charset="0"/>
                  <a:cs typeface="Times New Roman" pitchFamily="18" charset="0"/>
                </a:rPr>
                <a:t>/</a:t>
              </a:r>
              <a:r>
                <a:rPr lang="en-US" sz="2800" b="1" dirty="0" err="1">
                  <a:solidFill>
                    <a:schemeClr val="hlink"/>
                  </a:solidFill>
                  <a:latin typeface="Times New Roman" pitchFamily="18" charset="0"/>
                  <a:cs typeface="Times New Roman" pitchFamily="18" charset="0"/>
                </a:rPr>
                <a:t>dt</a:t>
              </a:r>
              <a:r>
                <a:rPr lang="en-US" sz="2800" b="1" dirty="0">
                  <a:solidFill>
                    <a:schemeClr val="hlink"/>
                  </a:solidFill>
                  <a:latin typeface="Times New Roman" pitchFamily="18" charset="0"/>
                  <a:cs typeface="Times New Roman" pitchFamily="18" charset="0"/>
                </a:rPr>
                <a:t>         </a:t>
              </a:r>
              <a:r>
                <a:rPr lang="en-US" sz="2800" b="1" dirty="0" smtClean="0">
                  <a:solidFill>
                    <a:schemeClr val="hlink"/>
                  </a:solidFill>
                  <a:latin typeface="Times New Roman" pitchFamily="18" charset="0"/>
                  <a:cs typeface="Times New Roman" pitchFamily="18" charset="0"/>
                </a:rPr>
                <a:t> magnetic </a:t>
              </a:r>
              <a:r>
                <a:rPr lang="en-US" sz="2800" b="1" dirty="0">
                  <a:solidFill>
                    <a:schemeClr val="hlink"/>
                  </a:solidFill>
                  <a:latin typeface="Times New Roman" pitchFamily="18" charset="0"/>
                  <a:cs typeface="Times New Roman" pitchFamily="18" charset="0"/>
                </a:rPr>
                <a:t>field</a:t>
              </a:r>
              <a:endParaRPr lang="en-US" sz="2800" b="1" dirty="0">
                <a:solidFill>
                  <a:srgbClr val="000000"/>
                </a:solidFill>
                <a:latin typeface="Times New Roman" pitchFamily="18" charset="0"/>
                <a:cs typeface="Times New Roman" pitchFamily="18" charset="0"/>
              </a:endParaRPr>
            </a:p>
          </p:txBody>
        </p:sp>
        <p:sp>
          <p:nvSpPr>
            <p:cNvPr id="74766" name="Line 14"/>
            <p:cNvSpPr>
              <a:spLocks noChangeShapeType="1"/>
            </p:cNvSpPr>
            <p:nvPr/>
          </p:nvSpPr>
          <p:spPr bwMode="auto">
            <a:xfrm>
              <a:off x="2635" y="943"/>
              <a:ext cx="388" cy="0"/>
            </a:xfrm>
            <a:prstGeom prst="line">
              <a:avLst/>
            </a:prstGeom>
            <a:noFill/>
            <a:ln w="25400">
              <a:solidFill>
                <a:schemeClr val="hlink"/>
              </a:solidFill>
              <a:round/>
              <a:headEnd/>
              <a:tailEnd type="triangle" w="med" len="med"/>
            </a:ln>
            <a:effectLst/>
          </p:spPr>
          <p:txBody>
            <a:bodyPr/>
            <a:lstStyle/>
            <a:p>
              <a:endParaRPr lang="en-US"/>
            </a:p>
          </p:txBody>
        </p:sp>
        <p:sp>
          <p:nvSpPr>
            <p:cNvPr id="74767" name="Line 15"/>
            <p:cNvSpPr>
              <a:spLocks noChangeShapeType="1"/>
            </p:cNvSpPr>
            <p:nvPr/>
          </p:nvSpPr>
          <p:spPr bwMode="auto">
            <a:xfrm>
              <a:off x="2636" y="1491"/>
              <a:ext cx="388" cy="0"/>
            </a:xfrm>
            <a:prstGeom prst="line">
              <a:avLst/>
            </a:prstGeom>
            <a:noFill/>
            <a:ln w="25400">
              <a:solidFill>
                <a:schemeClr val="hlink"/>
              </a:solidFill>
              <a:round/>
              <a:headEnd/>
              <a:tailEnd type="triangle" w="med" len="med"/>
            </a:ln>
            <a:effectLst/>
          </p:spPr>
          <p:txBody>
            <a:bodyPr/>
            <a:lstStyle/>
            <a:p>
              <a:endParaRPr lang="en-US"/>
            </a:p>
          </p:txBody>
        </p:sp>
      </p:grpSp>
      <p:sp>
        <p:nvSpPr>
          <p:cNvPr id="74768" name="Text Box 16"/>
          <p:cNvSpPr txBox="1">
            <a:spLocks noChangeArrowheads="1"/>
          </p:cNvSpPr>
          <p:nvPr/>
        </p:nvSpPr>
        <p:spPr bwMode="auto">
          <a:xfrm>
            <a:off x="1143000" y="4038600"/>
            <a:ext cx="6843713" cy="400110"/>
          </a:xfrm>
          <a:prstGeom prst="rect">
            <a:avLst/>
          </a:prstGeom>
          <a:noFill/>
          <a:ln w="12700">
            <a:noFill/>
            <a:miter lim="800000"/>
            <a:headEnd/>
            <a:tailEnd/>
          </a:ln>
          <a:effectLst/>
        </p:spPr>
        <p:txBody>
          <a:bodyPr>
            <a:spAutoFit/>
          </a:bodyPr>
          <a:lstStyle/>
          <a:p>
            <a:pPr algn="l"/>
            <a:r>
              <a:rPr lang="en-US" sz="2000" b="1" dirty="0">
                <a:latin typeface="Times New Roman" pitchFamily="18" charset="0"/>
                <a:cs typeface="Times New Roman" pitchFamily="18" charset="0"/>
              </a:rPr>
              <a:t>These two equations can be solved simultaneously.</a:t>
            </a:r>
          </a:p>
        </p:txBody>
      </p:sp>
      <p:sp>
        <p:nvSpPr>
          <p:cNvPr id="74769" name="Text Box 17"/>
          <p:cNvSpPr txBox="1">
            <a:spLocks noChangeArrowheads="1"/>
          </p:cNvSpPr>
          <p:nvPr/>
        </p:nvSpPr>
        <p:spPr bwMode="auto">
          <a:xfrm>
            <a:off x="1008063" y="5392738"/>
            <a:ext cx="2227262" cy="457200"/>
          </a:xfrm>
          <a:prstGeom prst="rect">
            <a:avLst/>
          </a:prstGeom>
          <a:noFill/>
          <a:ln w="12700">
            <a:noFill/>
            <a:miter lim="800000"/>
            <a:headEnd/>
            <a:tailEnd/>
          </a:ln>
          <a:effectLst/>
        </p:spPr>
        <p:txBody>
          <a:bodyPr>
            <a:spAutoFit/>
          </a:bodyPr>
          <a:lstStyle/>
          <a:p>
            <a:pPr algn="l"/>
            <a:r>
              <a:rPr lang="en-US" sz="2400" b="1" dirty="0">
                <a:latin typeface="Times New Roman" pitchFamily="18" charset="0"/>
                <a:cs typeface="Times New Roman" pitchFamily="18" charset="0"/>
              </a:rPr>
              <a:t>The result is:</a:t>
            </a:r>
            <a:endParaRPr lang="en-US" sz="2400" dirty="0">
              <a:latin typeface="Times New Roman" pitchFamily="18" charset="0"/>
              <a:cs typeface="Times New Roman" pitchFamily="18" charset="0"/>
            </a:endParaRPr>
          </a:p>
        </p:txBody>
      </p:sp>
      <p:grpSp>
        <p:nvGrpSpPr>
          <p:cNvPr id="3" name="Group 28"/>
          <p:cNvGrpSpPr>
            <a:grpSpLocks/>
          </p:cNvGrpSpPr>
          <p:nvPr/>
        </p:nvGrpSpPr>
        <p:grpSpPr bwMode="auto">
          <a:xfrm>
            <a:off x="3886200" y="4953000"/>
            <a:ext cx="4308475" cy="1371600"/>
            <a:chOff x="288" y="3216"/>
            <a:chExt cx="2714" cy="864"/>
          </a:xfrm>
        </p:grpSpPr>
        <p:sp>
          <p:nvSpPr>
            <p:cNvPr id="74772" name="Rectangle 20"/>
            <p:cNvSpPr>
              <a:spLocks noChangeArrowheads="1"/>
            </p:cNvSpPr>
            <p:nvPr/>
          </p:nvSpPr>
          <p:spPr bwMode="auto">
            <a:xfrm>
              <a:off x="288" y="3216"/>
              <a:ext cx="2714" cy="864"/>
            </a:xfrm>
            <a:prstGeom prst="rect">
              <a:avLst/>
            </a:prstGeom>
            <a:noFill/>
            <a:ln w="38100">
              <a:solidFill>
                <a:schemeClr val="tx1"/>
              </a:solidFill>
              <a:miter lim="800000"/>
              <a:headEnd/>
              <a:tailEnd/>
            </a:ln>
            <a:effectLst/>
          </p:spPr>
          <p:txBody>
            <a:bodyPr wrap="none" anchor="ctr"/>
            <a:lstStyle/>
            <a:p>
              <a:endParaRPr lang="en-US"/>
            </a:p>
          </p:txBody>
        </p:sp>
        <p:sp>
          <p:nvSpPr>
            <p:cNvPr id="74773" name="Rectangle 21"/>
            <p:cNvSpPr>
              <a:spLocks noChangeArrowheads="1"/>
            </p:cNvSpPr>
            <p:nvPr/>
          </p:nvSpPr>
          <p:spPr bwMode="auto">
            <a:xfrm>
              <a:off x="335" y="3269"/>
              <a:ext cx="2593" cy="731"/>
            </a:xfrm>
            <a:prstGeom prst="rect">
              <a:avLst/>
            </a:prstGeom>
            <a:noFill/>
            <a:ln w="12700">
              <a:noFill/>
              <a:miter lim="800000"/>
              <a:headEnd/>
              <a:tailEnd/>
            </a:ln>
            <a:effectLst/>
          </p:spPr>
          <p:txBody>
            <a:bodyPr>
              <a:spAutoFit/>
            </a:bodyPr>
            <a:lstStyle/>
            <a:p>
              <a:pPr algn="l">
                <a:spcBef>
                  <a:spcPct val="50000"/>
                </a:spcBef>
              </a:pPr>
              <a:r>
                <a:rPr lang="en-US" sz="2800" b="1" u="sng" dirty="0">
                  <a:latin typeface="Times New Roman" pitchFamily="18" charset="0"/>
                  <a:cs typeface="Times New Roman" pitchFamily="18" charset="0"/>
                </a:rPr>
                <a:t>E</a:t>
              </a:r>
              <a:r>
                <a:rPr lang="en-US" sz="2800" b="1" dirty="0">
                  <a:latin typeface="Times New Roman" pitchFamily="18" charset="0"/>
                  <a:cs typeface="Times New Roman" pitchFamily="18" charset="0"/>
                </a:rPr>
                <a:t>(x, t) = E</a:t>
              </a:r>
              <a:r>
                <a:rPr lang="en-US" sz="2800" b="1" baseline="-25000" dirty="0">
                  <a:latin typeface="Times New Roman" pitchFamily="18" charset="0"/>
                  <a:cs typeface="Times New Roman" pitchFamily="18" charset="0"/>
                </a:rPr>
                <a:t>P</a:t>
              </a:r>
              <a:r>
                <a:rPr lang="en-US" sz="2800" b="1" dirty="0">
                  <a:latin typeface="Times New Roman" pitchFamily="18" charset="0"/>
                  <a:cs typeface="Times New Roman" pitchFamily="18" charset="0"/>
                </a:rPr>
                <a:t> sin (</a:t>
              </a:r>
              <a:r>
                <a:rPr lang="en-US" sz="2800" b="1" dirty="0" err="1">
                  <a:latin typeface="Times New Roman" pitchFamily="18" charset="0"/>
                  <a:cs typeface="Times New Roman" pitchFamily="18" charset="0"/>
                </a:rPr>
                <a:t>kx</a:t>
              </a:r>
              <a:r>
                <a:rPr lang="en-US" sz="2800" b="1" dirty="0">
                  <a:latin typeface="Times New Roman" pitchFamily="18" charset="0"/>
                  <a:cs typeface="Times New Roman" pitchFamily="18" charset="0"/>
                </a:rPr>
                <a:t>-</a:t>
              </a:r>
              <a:r>
                <a:rPr lang="en-US" sz="2800" b="1" dirty="0">
                  <a:latin typeface="Times New Roman" pitchFamily="18" charset="0"/>
                  <a:cs typeface="Times New Roman" pitchFamily="18" charset="0"/>
                  <a:sym typeface="Symbol" pitchFamily="18" charset="2"/>
                </a:rPr>
                <a:t></a:t>
              </a:r>
              <a:r>
                <a:rPr lang="en-US" sz="2800" b="1" dirty="0">
                  <a:latin typeface="Times New Roman" pitchFamily="18" charset="0"/>
                  <a:cs typeface="Times New Roman" pitchFamily="18" charset="0"/>
                </a:rPr>
                <a:t>t)</a:t>
              </a:r>
            </a:p>
            <a:p>
              <a:pPr algn="l">
                <a:spcBef>
                  <a:spcPct val="50000"/>
                </a:spcBef>
              </a:pPr>
              <a:r>
                <a:rPr lang="en-US" sz="2800" b="1" u="sng" dirty="0">
                  <a:latin typeface="Times New Roman" pitchFamily="18" charset="0"/>
                  <a:cs typeface="Times New Roman" pitchFamily="18" charset="0"/>
                </a:rPr>
                <a:t>B</a:t>
              </a:r>
              <a:r>
                <a:rPr lang="en-US" sz="2800" b="1" dirty="0">
                  <a:latin typeface="Times New Roman" pitchFamily="18" charset="0"/>
                  <a:cs typeface="Times New Roman" pitchFamily="18" charset="0"/>
                </a:rPr>
                <a:t>(x, t) = B</a:t>
              </a:r>
              <a:r>
                <a:rPr lang="en-US" sz="2800" b="1" baseline="-25000" dirty="0">
                  <a:latin typeface="Times New Roman" pitchFamily="18" charset="0"/>
                  <a:cs typeface="Times New Roman" pitchFamily="18" charset="0"/>
                </a:rPr>
                <a:t>P</a:t>
              </a:r>
              <a:r>
                <a:rPr lang="en-US" sz="2800" b="1" dirty="0">
                  <a:latin typeface="Times New Roman" pitchFamily="18" charset="0"/>
                  <a:cs typeface="Times New Roman" pitchFamily="18" charset="0"/>
                </a:rPr>
                <a:t> sin (</a:t>
              </a:r>
              <a:r>
                <a:rPr lang="en-US" sz="2800" b="1" dirty="0" err="1">
                  <a:latin typeface="Times New Roman" pitchFamily="18" charset="0"/>
                  <a:cs typeface="Times New Roman" pitchFamily="18" charset="0"/>
                </a:rPr>
                <a:t>kx</a:t>
              </a:r>
              <a:r>
                <a:rPr lang="en-US" sz="2800" b="1" dirty="0">
                  <a:latin typeface="Times New Roman" pitchFamily="18" charset="0"/>
                  <a:cs typeface="Times New Roman" pitchFamily="18" charset="0"/>
                </a:rPr>
                <a:t>-</a:t>
              </a:r>
              <a:r>
                <a:rPr lang="en-US" sz="2800" b="1" dirty="0">
                  <a:latin typeface="Times New Roman" pitchFamily="18" charset="0"/>
                  <a:cs typeface="Times New Roman" pitchFamily="18" charset="0"/>
                  <a:sym typeface="Symbol" pitchFamily="18" charset="2"/>
                </a:rPr>
                <a:t></a:t>
              </a:r>
              <a:r>
                <a:rPr lang="en-US" sz="2800" b="1" dirty="0">
                  <a:latin typeface="Times New Roman" pitchFamily="18" charset="0"/>
                  <a:cs typeface="Times New Roman" pitchFamily="18" charset="0"/>
                </a:rPr>
                <a:t>t)</a:t>
              </a:r>
            </a:p>
          </p:txBody>
        </p:sp>
        <p:grpSp>
          <p:nvGrpSpPr>
            <p:cNvPr id="4" name="Group 22"/>
            <p:cNvGrpSpPr>
              <a:grpSpLocks/>
            </p:cNvGrpSpPr>
            <p:nvPr/>
          </p:nvGrpSpPr>
          <p:grpSpPr bwMode="auto">
            <a:xfrm>
              <a:off x="2563" y="3675"/>
              <a:ext cx="216" cy="332"/>
              <a:chOff x="5065" y="1962"/>
              <a:chExt cx="193" cy="328"/>
            </a:xfrm>
          </p:grpSpPr>
          <p:sp>
            <p:nvSpPr>
              <p:cNvPr id="74775" name="Text Box 23"/>
              <p:cNvSpPr txBox="1">
                <a:spLocks noChangeArrowheads="1"/>
              </p:cNvSpPr>
              <p:nvPr/>
            </p:nvSpPr>
            <p:spPr bwMode="auto">
              <a:xfrm>
                <a:off x="5078" y="1962"/>
                <a:ext cx="171" cy="323"/>
              </a:xfrm>
              <a:prstGeom prst="rect">
                <a:avLst/>
              </a:prstGeom>
              <a:noFill/>
              <a:ln w="12700">
                <a:noFill/>
                <a:miter lim="800000"/>
                <a:headEnd/>
                <a:tailEnd/>
              </a:ln>
              <a:effectLst/>
            </p:spPr>
            <p:txBody>
              <a:bodyPr wrap="none">
                <a:spAutoFit/>
              </a:bodyPr>
              <a:lstStyle/>
              <a:p>
                <a:pPr algn="l"/>
                <a:r>
                  <a:rPr lang="en-US" sz="2800" b="1">
                    <a:cs typeface="Times New Roman" pitchFamily="18" charset="0"/>
                  </a:rPr>
                  <a:t>ˆ</a:t>
                </a:r>
                <a:endParaRPr lang="en-US" sz="2800" b="1"/>
              </a:p>
            </p:txBody>
          </p:sp>
          <p:sp>
            <p:nvSpPr>
              <p:cNvPr id="74776" name="Text Box 24"/>
              <p:cNvSpPr txBox="1">
                <a:spLocks noChangeArrowheads="1"/>
              </p:cNvSpPr>
              <p:nvPr/>
            </p:nvSpPr>
            <p:spPr bwMode="auto">
              <a:xfrm>
                <a:off x="5065" y="1967"/>
                <a:ext cx="193" cy="323"/>
              </a:xfrm>
              <a:prstGeom prst="rect">
                <a:avLst/>
              </a:prstGeom>
              <a:noFill/>
              <a:ln w="12700">
                <a:noFill/>
                <a:miter lim="800000"/>
                <a:headEnd/>
                <a:tailEnd/>
              </a:ln>
              <a:effectLst/>
            </p:spPr>
            <p:txBody>
              <a:bodyPr wrap="none">
                <a:spAutoFit/>
              </a:bodyPr>
              <a:lstStyle/>
              <a:p>
                <a:pPr algn="l"/>
                <a:r>
                  <a:rPr lang="en-US" sz="2800" b="1"/>
                  <a:t>z</a:t>
                </a:r>
              </a:p>
            </p:txBody>
          </p:sp>
        </p:grpSp>
        <p:grpSp>
          <p:nvGrpSpPr>
            <p:cNvPr id="5" name="Group 25"/>
            <p:cNvGrpSpPr>
              <a:grpSpLocks/>
            </p:cNvGrpSpPr>
            <p:nvPr/>
          </p:nvGrpSpPr>
          <p:grpSpPr bwMode="auto">
            <a:xfrm>
              <a:off x="2589" y="3243"/>
              <a:ext cx="206" cy="394"/>
              <a:chOff x="4439" y="1866"/>
              <a:chExt cx="206" cy="394"/>
            </a:xfrm>
          </p:grpSpPr>
          <p:sp>
            <p:nvSpPr>
              <p:cNvPr id="74778" name="Text Box 26"/>
              <p:cNvSpPr txBox="1">
                <a:spLocks noChangeArrowheads="1"/>
              </p:cNvSpPr>
              <p:nvPr/>
            </p:nvSpPr>
            <p:spPr bwMode="auto">
              <a:xfrm>
                <a:off x="4454" y="1866"/>
                <a:ext cx="191" cy="327"/>
              </a:xfrm>
              <a:prstGeom prst="rect">
                <a:avLst/>
              </a:prstGeom>
              <a:noFill/>
              <a:ln w="12700">
                <a:noFill/>
                <a:miter lim="800000"/>
                <a:headEnd/>
                <a:tailEnd/>
              </a:ln>
              <a:effectLst/>
            </p:spPr>
            <p:txBody>
              <a:bodyPr wrap="none">
                <a:spAutoFit/>
              </a:bodyPr>
              <a:lstStyle/>
              <a:p>
                <a:pPr algn="l"/>
                <a:r>
                  <a:rPr lang="en-US" sz="2800" b="1">
                    <a:cs typeface="Times New Roman" pitchFamily="18" charset="0"/>
                  </a:rPr>
                  <a:t>ˆ</a:t>
                </a:r>
              </a:p>
            </p:txBody>
          </p:sp>
          <p:sp>
            <p:nvSpPr>
              <p:cNvPr id="74779" name="Text Box 27"/>
              <p:cNvSpPr txBox="1">
                <a:spLocks noChangeArrowheads="1"/>
              </p:cNvSpPr>
              <p:nvPr/>
            </p:nvSpPr>
            <p:spPr bwMode="auto">
              <a:xfrm>
                <a:off x="4439" y="1933"/>
                <a:ext cx="191" cy="327"/>
              </a:xfrm>
              <a:prstGeom prst="rect">
                <a:avLst/>
              </a:prstGeom>
              <a:noFill/>
              <a:ln w="12700">
                <a:noFill/>
                <a:miter lim="800000"/>
                <a:headEnd/>
                <a:tailEnd/>
              </a:ln>
              <a:effectLst/>
            </p:spPr>
            <p:txBody>
              <a:bodyPr wrap="none">
                <a:spAutoFit/>
              </a:bodyPr>
              <a:lstStyle/>
              <a:p>
                <a:pPr algn="l"/>
                <a:r>
                  <a:rPr lang="en-US" sz="2800" b="1"/>
                  <a:t>j</a:t>
                </a:r>
              </a:p>
            </p:txBody>
          </p:sp>
        </p:grpSp>
      </p:grpSp>
    </p:spTree>
  </p:cSld>
  <p:clrMapOvr>
    <a:masterClrMapping/>
  </p:clrMapOvr>
  <p:transition spd="med">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0" y="76200"/>
            <a:ext cx="9144000" cy="1143000"/>
          </a:xfrm>
        </p:spPr>
        <p:txBody>
          <a:bodyPr>
            <a:normAutofit/>
          </a:bodyPr>
          <a:lstStyle/>
          <a:p>
            <a:pPr eaLnBrk="1" hangingPunct="1"/>
            <a:r>
              <a:rPr lang="en-US" sz="3200" b="1" dirty="0" smtClean="0">
                <a:solidFill>
                  <a:srgbClr val="FF0000"/>
                </a:solidFill>
                <a:latin typeface="Times New Roman" pitchFamily="18" charset="0"/>
                <a:cs typeface="Times New Roman" pitchFamily="18" charset="0"/>
              </a:rPr>
              <a:t>Induction of Electric and Magnetic Fields</a:t>
            </a:r>
          </a:p>
        </p:txBody>
      </p:sp>
      <p:sp>
        <p:nvSpPr>
          <p:cNvPr id="19459" name="Rectangle 3"/>
          <p:cNvSpPr>
            <a:spLocks noGrp="1" noChangeArrowheads="1"/>
          </p:cNvSpPr>
          <p:nvPr>
            <p:ph type="body" idx="1"/>
          </p:nvPr>
        </p:nvSpPr>
        <p:spPr>
          <a:xfrm>
            <a:off x="0" y="990600"/>
            <a:ext cx="9144000" cy="6096000"/>
          </a:xfrm>
        </p:spPr>
        <p:txBody>
          <a:bodyPr>
            <a:normAutofit lnSpcReduction="10000"/>
          </a:bodyPr>
          <a:lstStyle/>
          <a:p>
            <a:pPr eaLnBrk="1" hangingPunct="1">
              <a:lnSpc>
                <a:spcPct val="90000"/>
              </a:lnSpc>
            </a:pPr>
            <a:r>
              <a:rPr lang="en-US" sz="3700" dirty="0" smtClean="0">
                <a:solidFill>
                  <a:schemeClr val="bg1"/>
                </a:solidFill>
              </a:rPr>
              <a:t>According to </a:t>
            </a:r>
            <a:r>
              <a:rPr lang="en-US" sz="3700" u="sng" dirty="0" smtClean="0">
                <a:solidFill>
                  <a:schemeClr val="bg1"/>
                </a:solidFill>
              </a:rPr>
              <a:t>Faraday</a:t>
            </a:r>
            <a:r>
              <a:rPr lang="en-US" sz="3700" dirty="0" smtClean="0">
                <a:solidFill>
                  <a:schemeClr val="bg1"/>
                </a:solidFill>
              </a:rPr>
              <a:t>:</a:t>
            </a:r>
          </a:p>
          <a:p>
            <a:pPr lvl="1" eaLnBrk="1" hangingPunct="1">
              <a:lnSpc>
                <a:spcPct val="90000"/>
              </a:lnSpc>
            </a:pPr>
            <a:r>
              <a:rPr lang="en-US" sz="3700" dirty="0" smtClean="0">
                <a:solidFill>
                  <a:schemeClr val="bg1"/>
                </a:solidFill>
              </a:rPr>
              <a:t>Electric fields are created in any region of space where a magnetic field is changing with time.</a:t>
            </a:r>
          </a:p>
          <a:p>
            <a:pPr eaLnBrk="1" hangingPunct="1">
              <a:lnSpc>
                <a:spcPct val="90000"/>
              </a:lnSpc>
            </a:pPr>
            <a:r>
              <a:rPr lang="en-US" sz="3700" dirty="0" smtClean="0">
                <a:solidFill>
                  <a:schemeClr val="bg1"/>
                </a:solidFill>
              </a:rPr>
              <a:t>According to </a:t>
            </a:r>
            <a:r>
              <a:rPr lang="en-US" sz="3700" u="sng" dirty="0" smtClean="0">
                <a:solidFill>
                  <a:schemeClr val="bg1"/>
                </a:solidFill>
              </a:rPr>
              <a:t>Maxwell</a:t>
            </a:r>
            <a:r>
              <a:rPr lang="en-US" sz="3700" dirty="0" smtClean="0">
                <a:solidFill>
                  <a:schemeClr val="bg1"/>
                </a:solidFill>
              </a:rPr>
              <a:t>:</a:t>
            </a:r>
          </a:p>
          <a:p>
            <a:pPr lvl="1" eaLnBrk="1" hangingPunct="1">
              <a:lnSpc>
                <a:spcPct val="90000"/>
              </a:lnSpc>
            </a:pPr>
            <a:r>
              <a:rPr lang="en-US" sz="3700" dirty="0" smtClean="0">
                <a:solidFill>
                  <a:schemeClr val="bg1"/>
                </a:solidFill>
              </a:rPr>
              <a:t>A magnetic field is created in any region of space where an electric field is changing with time.</a:t>
            </a:r>
          </a:p>
          <a:p>
            <a:pPr eaLnBrk="1" hangingPunct="1">
              <a:lnSpc>
                <a:spcPct val="90000"/>
              </a:lnSpc>
            </a:pPr>
            <a:r>
              <a:rPr lang="en-US" sz="3700" dirty="0" smtClean="0">
                <a:solidFill>
                  <a:schemeClr val="bg1"/>
                </a:solidFill>
              </a:rPr>
              <a:t>These laws are inverses of each other and lead to the concept of </a:t>
            </a:r>
            <a:r>
              <a:rPr lang="en-US" sz="3700" u="sng" dirty="0" smtClean="0">
                <a:solidFill>
                  <a:schemeClr val="bg1"/>
                </a:solidFill>
              </a:rPr>
              <a:t>electromagnetic waves</a:t>
            </a:r>
            <a:endParaRPr lang="en-US" sz="3700" dirty="0" smtClean="0">
              <a:solidFill>
                <a:schemeClr val="bg1"/>
              </a:solidFill>
            </a:endParaRPr>
          </a:p>
        </p:txBody>
      </p:sp>
      <p:sp>
        <p:nvSpPr>
          <p:cNvPr id="4" name="Rectangle 3"/>
          <p:cNvSpPr txBox="1">
            <a:spLocks noChangeArrowheads="1"/>
          </p:cNvSpPr>
          <p:nvPr/>
        </p:nvSpPr>
        <p:spPr>
          <a:xfrm>
            <a:off x="0" y="1219200"/>
            <a:ext cx="9144000" cy="5867400"/>
          </a:xfrm>
          <a:prstGeom prst="rect">
            <a:avLst/>
          </a:prstGeom>
        </p:spPr>
        <p:txBody>
          <a:bodyPr vert="horz" lIns="91440" tIns="45720" rIns="91440" bIns="45720" rtlCol="0">
            <a:normAutofit lnSpcReduction="10000"/>
          </a:bodyPr>
          <a:lstStyle/>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7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According to </a:t>
            </a:r>
            <a:r>
              <a:rPr kumimoji="0" lang="en-US" sz="3700" b="1" i="0" u="sng"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Faraday</a:t>
            </a:r>
            <a:r>
              <a:rPr kumimoji="0" lang="en-US" sz="37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700" b="1" i="0" u="none" strike="noStrike" kern="1200" cap="none" spc="0" normalizeH="0" baseline="0" noProof="0" dirty="0" smtClean="0">
                <a:ln>
                  <a:noFill/>
                </a:ln>
                <a:effectLst/>
                <a:uLnTx/>
                <a:uFillTx/>
                <a:latin typeface="Times New Roman" pitchFamily="18" charset="0"/>
                <a:cs typeface="Times New Roman" pitchFamily="18" charset="0"/>
              </a:rPr>
              <a:t>Electric fields are created in any region of space where a magnetic field is changing with time.</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7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According to </a:t>
            </a:r>
            <a:r>
              <a:rPr kumimoji="0" lang="en-US" sz="3700" b="1" i="0" u="sng"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Maxwell</a:t>
            </a:r>
            <a:r>
              <a:rPr kumimoji="0" lang="en-US" sz="37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a:t>
            </a:r>
          </a:p>
          <a:p>
            <a:pPr marL="742950" marR="0" lvl="1" indent="-28575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700" b="1" i="0" u="none" strike="noStrike" kern="1200" cap="none" spc="0" normalizeH="0" baseline="0" noProof="0" dirty="0" smtClean="0">
                <a:ln>
                  <a:noFill/>
                </a:ln>
                <a:effectLst/>
                <a:uLnTx/>
                <a:uFillTx/>
                <a:latin typeface="Times New Roman" pitchFamily="18" charset="0"/>
                <a:cs typeface="Times New Roman" pitchFamily="18" charset="0"/>
              </a:rPr>
              <a:t>A magnetic field is created in any region of space where an electric field is changing with time.</a:t>
            </a:r>
          </a:p>
          <a:p>
            <a:pPr marL="342900" marR="0" lvl="0" indent="-342900" algn="l" defTabSz="914400" rtl="0" eaLnBrk="1" fontAlgn="auto" latinLnBrk="0" hangingPunct="1">
              <a:lnSpc>
                <a:spcPct val="90000"/>
              </a:lnSpc>
              <a:spcBef>
                <a:spcPct val="20000"/>
              </a:spcBef>
              <a:spcAft>
                <a:spcPts val="0"/>
              </a:spcAft>
              <a:buClrTx/>
              <a:buSzTx/>
              <a:buFont typeface="Arial" pitchFamily="34" charset="0"/>
              <a:buChar char="•"/>
              <a:tabLst/>
              <a:defRPr/>
            </a:pPr>
            <a:r>
              <a:rPr kumimoji="0" lang="en-US" sz="37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These laws are inverses of each other and lead to the concept of </a:t>
            </a:r>
            <a:r>
              <a:rPr kumimoji="0" lang="en-US" sz="3700" b="1" i="0" u="sng"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electromagnetic waves</a:t>
            </a:r>
            <a:endParaRPr kumimoji="0" lang="en-US" sz="3700" b="1"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19459">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499"/>
                                          </p:stCondLst>
                                        </p:cTn>
                                        <p:tgtEl>
                                          <p:spTgt spid="1945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499"/>
                                          </p:stCondLst>
                                        </p:cTn>
                                        <p:tgtEl>
                                          <p:spTgt spid="4">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499"/>
                                          </p:stCondLst>
                                        </p:cTn>
                                        <p:tgtEl>
                                          <p:spTgt spid="4">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499"/>
                                          </p:stCondLst>
                                        </p:cTn>
                                        <p:tgtEl>
                                          <p:spTgt spid="4">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499"/>
                                          </p:stCondLst>
                                        </p:cTn>
                                        <p:tgtEl>
                                          <p:spTgt spid="4">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499"/>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bldLvl="5" autoUpdateAnimBg="0"/>
      <p:bldP spid="4" grpId="0" build="p" bldLvl="5" autoUpdateAnimBg="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55299"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55300" name="Rectangle 4"/>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55301" name="Rectangle 5"/>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graphicFrame>
        <p:nvGraphicFramePr>
          <p:cNvPr id="90112" name="Object 0">
            <a:hlinkClick r:id="" action="ppaction://ole?verb=0"/>
          </p:cNvPr>
          <p:cNvGraphicFramePr>
            <a:graphicFrameLocks/>
          </p:cNvGraphicFramePr>
          <p:nvPr/>
        </p:nvGraphicFramePr>
        <p:xfrm>
          <a:off x="354013" y="1030288"/>
          <a:ext cx="3217862" cy="838200"/>
        </p:xfrm>
        <a:graphic>
          <a:graphicData uri="http://schemas.openxmlformats.org/presentationml/2006/ole">
            <p:oleObj spid="_x0000_s11266" name="Equation" r:id="rId4" imgW="1876320" imgH="479160" progId="Equation.2">
              <p:embed/>
            </p:oleObj>
          </a:graphicData>
        </a:graphic>
      </p:graphicFrame>
      <p:graphicFrame>
        <p:nvGraphicFramePr>
          <p:cNvPr id="90113" name="Object 1">
            <a:hlinkClick r:id="" action="ppaction://ole?verb=0"/>
          </p:cNvPr>
          <p:cNvGraphicFramePr>
            <a:graphicFrameLocks/>
          </p:cNvGraphicFramePr>
          <p:nvPr/>
        </p:nvGraphicFramePr>
        <p:xfrm>
          <a:off x="5321300" y="1063625"/>
          <a:ext cx="2952750" cy="836613"/>
        </p:xfrm>
        <a:graphic>
          <a:graphicData uri="http://schemas.openxmlformats.org/presentationml/2006/ole">
            <p:oleObj spid="_x0000_s11267" name="Equation" r:id="rId5" imgW="1558800" imgH="479160" progId="Equation.2">
              <p:embed/>
            </p:oleObj>
          </a:graphicData>
        </a:graphic>
      </p:graphicFrame>
      <p:sp>
        <p:nvSpPr>
          <p:cNvPr id="55304" name="Rectangle 8"/>
          <p:cNvSpPr>
            <a:spLocks noChangeArrowheads="1"/>
          </p:cNvSpPr>
          <p:nvPr/>
        </p:nvSpPr>
        <p:spPr bwMode="auto">
          <a:xfrm>
            <a:off x="-1314450" y="304800"/>
            <a:ext cx="184150" cy="457200"/>
          </a:xfrm>
          <a:prstGeom prst="rect">
            <a:avLst/>
          </a:prstGeom>
          <a:noFill/>
          <a:ln w="12700">
            <a:noFill/>
            <a:miter lim="800000"/>
            <a:headEnd/>
            <a:tailEnd/>
          </a:ln>
          <a:effectLst/>
        </p:spPr>
        <p:txBody>
          <a:bodyPr wrap="none" anchor="ctr"/>
          <a:lstStyle/>
          <a:p>
            <a:endParaRPr lang="en-US"/>
          </a:p>
        </p:txBody>
      </p:sp>
      <p:sp>
        <p:nvSpPr>
          <p:cNvPr id="55305" name="Line 9"/>
          <p:cNvSpPr>
            <a:spLocks noChangeShapeType="1"/>
          </p:cNvSpPr>
          <p:nvPr/>
        </p:nvSpPr>
        <p:spPr bwMode="auto">
          <a:xfrm>
            <a:off x="304800" y="762000"/>
            <a:ext cx="8382000" cy="0"/>
          </a:xfrm>
          <a:prstGeom prst="line">
            <a:avLst/>
          </a:prstGeom>
          <a:noFill/>
          <a:ln w="28575">
            <a:solidFill>
              <a:schemeClr val="hlink"/>
            </a:solidFill>
            <a:round/>
            <a:headEnd/>
            <a:tailEnd/>
          </a:ln>
          <a:effectLst/>
        </p:spPr>
        <p:txBody>
          <a:bodyPr/>
          <a:lstStyle/>
          <a:p>
            <a:endParaRPr lang="en-US"/>
          </a:p>
        </p:txBody>
      </p:sp>
      <p:sp>
        <p:nvSpPr>
          <p:cNvPr id="55306" name="Line 10"/>
          <p:cNvSpPr>
            <a:spLocks noChangeShapeType="1"/>
          </p:cNvSpPr>
          <p:nvPr/>
        </p:nvSpPr>
        <p:spPr bwMode="auto">
          <a:xfrm flipV="1">
            <a:off x="304800" y="2370138"/>
            <a:ext cx="3048000" cy="381000"/>
          </a:xfrm>
          <a:prstGeom prst="line">
            <a:avLst/>
          </a:prstGeom>
          <a:noFill/>
          <a:ln w="12700">
            <a:solidFill>
              <a:schemeClr val="accent1"/>
            </a:solidFill>
            <a:round/>
            <a:headEnd/>
            <a:tailEnd type="triangle" w="med" len="med"/>
          </a:ln>
          <a:effectLst/>
        </p:spPr>
        <p:txBody>
          <a:bodyPr/>
          <a:lstStyle/>
          <a:p>
            <a:endParaRPr lang="en-US"/>
          </a:p>
        </p:txBody>
      </p:sp>
      <p:sp>
        <p:nvSpPr>
          <p:cNvPr id="55307" name="Line 11"/>
          <p:cNvSpPr>
            <a:spLocks noChangeShapeType="1"/>
          </p:cNvSpPr>
          <p:nvPr/>
        </p:nvSpPr>
        <p:spPr bwMode="auto">
          <a:xfrm flipV="1">
            <a:off x="304800" y="2522538"/>
            <a:ext cx="3048000" cy="381000"/>
          </a:xfrm>
          <a:prstGeom prst="line">
            <a:avLst/>
          </a:prstGeom>
          <a:noFill/>
          <a:ln w="12700">
            <a:solidFill>
              <a:schemeClr val="accent1"/>
            </a:solidFill>
            <a:round/>
            <a:headEnd/>
            <a:tailEnd type="triangle" w="med" len="med"/>
          </a:ln>
          <a:effectLst/>
        </p:spPr>
        <p:txBody>
          <a:bodyPr/>
          <a:lstStyle/>
          <a:p>
            <a:endParaRPr lang="en-US"/>
          </a:p>
        </p:txBody>
      </p:sp>
      <p:sp>
        <p:nvSpPr>
          <p:cNvPr id="55308" name="Line 12"/>
          <p:cNvSpPr>
            <a:spLocks noChangeShapeType="1"/>
          </p:cNvSpPr>
          <p:nvPr/>
        </p:nvSpPr>
        <p:spPr bwMode="auto">
          <a:xfrm flipV="1">
            <a:off x="304800" y="2674938"/>
            <a:ext cx="3048000" cy="381000"/>
          </a:xfrm>
          <a:prstGeom prst="line">
            <a:avLst/>
          </a:prstGeom>
          <a:noFill/>
          <a:ln w="12700">
            <a:solidFill>
              <a:schemeClr val="accent1"/>
            </a:solidFill>
            <a:round/>
            <a:headEnd/>
            <a:tailEnd type="triangle" w="med" len="med"/>
          </a:ln>
          <a:effectLst/>
        </p:spPr>
        <p:txBody>
          <a:bodyPr/>
          <a:lstStyle/>
          <a:p>
            <a:endParaRPr lang="en-US"/>
          </a:p>
        </p:txBody>
      </p:sp>
      <p:sp>
        <p:nvSpPr>
          <p:cNvPr id="55309" name="Line 13"/>
          <p:cNvSpPr>
            <a:spLocks noChangeShapeType="1"/>
          </p:cNvSpPr>
          <p:nvPr/>
        </p:nvSpPr>
        <p:spPr bwMode="auto">
          <a:xfrm flipV="1">
            <a:off x="304800" y="2827338"/>
            <a:ext cx="3048000" cy="381000"/>
          </a:xfrm>
          <a:prstGeom prst="line">
            <a:avLst/>
          </a:prstGeom>
          <a:noFill/>
          <a:ln w="12700">
            <a:solidFill>
              <a:schemeClr val="accent1"/>
            </a:solidFill>
            <a:round/>
            <a:headEnd/>
            <a:tailEnd type="triangle" w="med" len="med"/>
          </a:ln>
          <a:effectLst/>
        </p:spPr>
        <p:txBody>
          <a:bodyPr/>
          <a:lstStyle/>
          <a:p>
            <a:endParaRPr lang="en-US"/>
          </a:p>
        </p:txBody>
      </p:sp>
      <p:sp>
        <p:nvSpPr>
          <p:cNvPr id="55310" name="Line 14"/>
          <p:cNvSpPr>
            <a:spLocks noChangeShapeType="1"/>
          </p:cNvSpPr>
          <p:nvPr/>
        </p:nvSpPr>
        <p:spPr bwMode="auto">
          <a:xfrm flipV="1">
            <a:off x="304800" y="2979738"/>
            <a:ext cx="3048000" cy="381000"/>
          </a:xfrm>
          <a:prstGeom prst="line">
            <a:avLst/>
          </a:prstGeom>
          <a:noFill/>
          <a:ln w="12700">
            <a:solidFill>
              <a:schemeClr val="accent1"/>
            </a:solidFill>
            <a:round/>
            <a:headEnd/>
            <a:tailEnd type="triangle" w="med" len="med"/>
          </a:ln>
          <a:effectLst/>
        </p:spPr>
        <p:txBody>
          <a:bodyPr/>
          <a:lstStyle/>
          <a:p>
            <a:endParaRPr lang="en-US"/>
          </a:p>
        </p:txBody>
      </p:sp>
      <p:sp>
        <p:nvSpPr>
          <p:cNvPr id="55311" name="Line 15"/>
          <p:cNvSpPr>
            <a:spLocks noChangeShapeType="1"/>
          </p:cNvSpPr>
          <p:nvPr/>
        </p:nvSpPr>
        <p:spPr bwMode="auto">
          <a:xfrm flipV="1">
            <a:off x="304800" y="3132138"/>
            <a:ext cx="3048000" cy="381000"/>
          </a:xfrm>
          <a:prstGeom prst="line">
            <a:avLst/>
          </a:prstGeom>
          <a:noFill/>
          <a:ln w="12700">
            <a:solidFill>
              <a:schemeClr val="accent1"/>
            </a:solidFill>
            <a:round/>
            <a:headEnd/>
            <a:tailEnd type="triangle" w="med" len="med"/>
          </a:ln>
          <a:effectLst/>
        </p:spPr>
        <p:txBody>
          <a:bodyPr/>
          <a:lstStyle/>
          <a:p>
            <a:endParaRPr lang="en-US"/>
          </a:p>
        </p:txBody>
      </p:sp>
      <p:sp>
        <p:nvSpPr>
          <p:cNvPr id="55312" name="Line 16"/>
          <p:cNvSpPr>
            <a:spLocks noChangeShapeType="1"/>
          </p:cNvSpPr>
          <p:nvPr/>
        </p:nvSpPr>
        <p:spPr bwMode="auto">
          <a:xfrm flipV="1">
            <a:off x="304800" y="3284538"/>
            <a:ext cx="3048000" cy="381000"/>
          </a:xfrm>
          <a:prstGeom prst="line">
            <a:avLst/>
          </a:prstGeom>
          <a:noFill/>
          <a:ln w="12700">
            <a:solidFill>
              <a:schemeClr val="accent1"/>
            </a:solidFill>
            <a:round/>
            <a:headEnd/>
            <a:tailEnd type="triangle" w="med" len="med"/>
          </a:ln>
          <a:effectLst/>
        </p:spPr>
        <p:txBody>
          <a:bodyPr/>
          <a:lstStyle/>
          <a:p>
            <a:endParaRPr lang="en-US"/>
          </a:p>
        </p:txBody>
      </p:sp>
      <p:grpSp>
        <p:nvGrpSpPr>
          <p:cNvPr id="2" name="Group 22"/>
          <p:cNvGrpSpPr>
            <a:grpSpLocks/>
          </p:cNvGrpSpPr>
          <p:nvPr/>
        </p:nvGrpSpPr>
        <p:grpSpPr bwMode="auto">
          <a:xfrm>
            <a:off x="990600" y="2370138"/>
            <a:ext cx="1143000" cy="1371600"/>
            <a:chOff x="624" y="1493"/>
            <a:chExt cx="720" cy="864"/>
          </a:xfrm>
        </p:grpSpPr>
        <p:sp>
          <p:nvSpPr>
            <p:cNvPr id="55313" name="Oval 17"/>
            <p:cNvSpPr>
              <a:spLocks noChangeArrowheads="1"/>
            </p:cNvSpPr>
            <p:nvPr/>
          </p:nvSpPr>
          <p:spPr bwMode="auto">
            <a:xfrm>
              <a:off x="676" y="1497"/>
              <a:ext cx="616" cy="856"/>
            </a:xfrm>
            <a:prstGeom prst="ellipse">
              <a:avLst/>
            </a:prstGeom>
            <a:noFill/>
            <a:ln w="12700">
              <a:solidFill>
                <a:schemeClr val="hlink"/>
              </a:solidFill>
              <a:round/>
              <a:headEnd/>
              <a:tailEnd/>
            </a:ln>
            <a:effectLst/>
          </p:spPr>
          <p:txBody>
            <a:bodyPr wrap="none" anchor="ctr"/>
            <a:lstStyle/>
            <a:p>
              <a:endParaRPr lang="en-US"/>
            </a:p>
          </p:txBody>
        </p:sp>
        <p:sp>
          <p:nvSpPr>
            <p:cNvPr id="55314" name="Line 18"/>
            <p:cNvSpPr>
              <a:spLocks noChangeShapeType="1"/>
            </p:cNvSpPr>
            <p:nvPr/>
          </p:nvSpPr>
          <p:spPr bwMode="auto">
            <a:xfrm>
              <a:off x="1296" y="1877"/>
              <a:ext cx="0" cy="432"/>
            </a:xfrm>
            <a:prstGeom prst="line">
              <a:avLst/>
            </a:prstGeom>
            <a:noFill/>
            <a:ln w="12700">
              <a:solidFill>
                <a:schemeClr val="hlink"/>
              </a:solidFill>
              <a:round/>
              <a:headEnd/>
              <a:tailEnd type="triangle" w="med" len="med"/>
            </a:ln>
            <a:effectLst/>
          </p:spPr>
          <p:txBody>
            <a:bodyPr/>
            <a:lstStyle/>
            <a:p>
              <a:endParaRPr lang="en-US"/>
            </a:p>
          </p:txBody>
        </p:sp>
        <p:sp>
          <p:nvSpPr>
            <p:cNvPr id="55315" name="Line 19"/>
            <p:cNvSpPr>
              <a:spLocks noChangeShapeType="1"/>
            </p:cNvSpPr>
            <p:nvPr/>
          </p:nvSpPr>
          <p:spPr bwMode="auto">
            <a:xfrm>
              <a:off x="672" y="1541"/>
              <a:ext cx="0" cy="432"/>
            </a:xfrm>
            <a:prstGeom prst="line">
              <a:avLst/>
            </a:prstGeom>
            <a:noFill/>
            <a:ln w="12700">
              <a:solidFill>
                <a:schemeClr val="hlink"/>
              </a:solidFill>
              <a:round/>
              <a:headEnd type="triangle" w="med" len="med"/>
              <a:tailEnd/>
            </a:ln>
            <a:effectLst/>
          </p:spPr>
          <p:txBody>
            <a:bodyPr/>
            <a:lstStyle/>
            <a:p>
              <a:endParaRPr lang="en-US"/>
            </a:p>
          </p:txBody>
        </p:sp>
        <p:sp>
          <p:nvSpPr>
            <p:cNvPr id="55316" name="Line 20"/>
            <p:cNvSpPr>
              <a:spLocks noChangeShapeType="1"/>
            </p:cNvSpPr>
            <p:nvPr/>
          </p:nvSpPr>
          <p:spPr bwMode="auto">
            <a:xfrm>
              <a:off x="1008" y="1493"/>
              <a:ext cx="336" cy="96"/>
            </a:xfrm>
            <a:prstGeom prst="line">
              <a:avLst/>
            </a:prstGeom>
            <a:noFill/>
            <a:ln w="12700">
              <a:solidFill>
                <a:schemeClr val="hlink"/>
              </a:solidFill>
              <a:round/>
              <a:headEnd/>
              <a:tailEnd type="triangle" w="med" len="med"/>
            </a:ln>
            <a:effectLst/>
          </p:spPr>
          <p:txBody>
            <a:bodyPr/>
            <a:lstStyle/>
            <a:p>
              <a:endParaRPr lang="en-US"/>
            </a:p>
          </p:txBody>
        </p:sp>
        <p:sp>
          <p:nvSpPr>
            <p:cNvPr id="55317" name="Line 21"/>
            <p:cNvSpPr>
              <a:spLocks noChangeShapeType="1"/>
            </p:cNvSpPr>
            <p:nvPr/>
          </p:nvSpPr>
          <p:spPr bwMode="auto">
            <a:xfrm>
              <a:off x="624" y="2261"/>
              <a:ext cx="336" cy="96"/>
            </a:xfrm>
            <a:prstGeom prst="line">
              <a:avLst/>
            </a:prstGeom>
            <a:noFill/>
            <a:ln w="12700">
              <a:solidFill>
                <a:schemeClr val="hlink"/>
              </a:solidFill>
              <a:round/>
              <a:headEnd type="triangle" w="med" len="med"/>
              <a:tailEnd/>
            </a:ln>
            <a:effectLst/>
          </p:spPr>
          <p:txBody>
            <a:bodyPr/>
            <a:lstStyle/>
            <a:p>
              <a:endParaRPr lang="en-US"/>
            </a:p>
          </p:txBody>
        </p:sp>
      </p:grpSp>
      <p:grpSp>
        <p:nvGrpSpPr>
          <p:cNvPr id="3" name="Group 28"/>
          <p:cNvGrpSpPr>
            <a:grpSpLocks/>
          </p:cNvGrpSpPr>
          <p:nvPr/>
        </p:nvGrpSpPr>
        <p:grpSpPr bwMode="auto">
          <a:xfrm>
            <a:off x="1104900" y="2506663"/>
            <a:ext cx="914400" cy="1096962"/>
            <a:chOff x="696" y="1579"/>
            <a:chExt cx="576" cy="691"/>
          </a:xfrm>
        </p:grpSpPr>
        <p:sp>
          <p:nvSpPr>
            <p:cNvPr id="55319" name="Oval 23"/>
            <p:cNvSpPr>
              <a:spLocks noChangeArrowheads="1"/>
            </p:cNvSpPr>
            <p:nvPr/>
          </p:nvSpPr>
          <p:spPr bwMode="auto">
            <a:xfrm>
              <a:off x="738" y="1583"/>
              <a:ext cx="492" cy="683"/>
            </a:xfrm>
            <a:prstGeom prst="ellipse">
              <a:avLst/>
            </a:prstGeom>
            <a:noFill/>
            <a:ln w="12700">
              <a:solidFill>
                <a:schemeClr val="hlink"/>
              </a:solidFill>
              <a:round/>
              <a:headEnd/>
              <a:tailEnd/>
            </a:ln>
            <a:effectLst/>
          </p:spPr>
          <p:txBody>
            <a:bodyPr wrap="none" anchor="ctr"/>
            <a:lstStyle/>
            <a:p>
              <a:endParaRPr lang="en-US"/>
            </a:p>
          </p:txBody>
        </p:sp>
        <p:sp>
          <p:nvSpPr>
            <p:cNvPr id="55320" name="Line 24"/>
            <p:cNvSpPr>
              <a:spLocks noChangeShapeType="1"/>
            </p:cNvSpPr>
            <p:nvPr/>
          </p:nvSpPr>
          <p:spPr bwMode="auto">
            <a:xfrm>
              <a:off x="1234" y="1886"/>
              <a:ext cx="0" cy="346"/>
            </a:xfrm>
            <a:prstGeom prst="line">
              <a:avLst/>
            </a:prstGeom>
            <a:noFill/>
            <a:ln w="12700">
              <a:solidFill>
                <a:schemeClr val="hlink"/>
              </a:solidFill>
              <a:round/>
              <a:headEnd/>
              <a:tailEnd type="triangle" w="med" len="med"/>
            </a:ln>
            <a:effectLst/>
          </p:spPr>
          <p:txBody>
            <a:bodyPr/>
            <a:lstStyle/>
            <a:p>
              <a:endParaRPr lang="en-US"/>
            </a:p>
          </p:txBody>
        </p:sp>
        <p:sp>
          <p:nvSpPr>
            <p:cNvPr id="55321" name="Line 25"/>
            <p:cNvSpPr>
              <a:spLocks noChangeShapeType="1"/>
            </p:cNvSpPr>
            <p:nvPr/>
          </p:nvSpPr>
          <p:spPr bwMode="auto">
            <a:xfrm>
              <a:off x="734" y="1617"/>
              <a:ext cx="0" cy="346"/>
            </a:xfrm>
            <a:prstGeom prst="line">
              <a:avLst/>
            </a:prstGeom>
            <a:noFill/>
            <a:ln w="12700">
              <a:solidFill>
                <a:schemeClr val="hlink"/>
              </a:solidFill>
              <a:round/>
              <a:headEnd type="triangle" w="med" len="med"/>
              <a:tailEnd/>
            </a:ln>
            <a:effectLst/>
          </p:spPr>
          <p:txBody>
            <a:bodyPr/>
            <a:lstStyle/>
            <a:p>
              <a:endParaRPr lang="en-US"/>
            </a:p>
          </p:txBody>
        </p:sp>
        <p:sp>
          <p:nvSpPr>
            <p:cNvPr id="55322" name="Line 26"/>
            <p:cNvSpPr>
              <a:spLocks noChangeShapeType="1"/>
            </p:cNvSpPr>
            <p:nvPr/>
          </p:nvSpPr>
          <p:spPr bwMode="auto">
            <a:xfrm>
              <a:off x="1003" y="1579"/>
              <a:ext cx="269" cy="77"/>
            </a:xfrm>
            <a:prstGeom prst="line">
              <a:avLst/>
            </a:prstGeom>
            <a:noFill/>
            <a:ln w="12700">
              <a:solidFill>
                <a:schemeClr val="hlink"/>
              </a:solidFill>
              <a:round/>
              <a:headEnd/>
              <a:tailEnd type="triangle" w="med" len="med"/>
            </a:ln>
            <a:effectLst/>
          </p:spPr>
          <p:txBody>
            <a:bodyPr/>
            <a:lstStyle/>
            <a:p>
              <a:endParaRPr lang="en-US"/>
            </a:p>
          </p:txBody>
        </p:sp>
        <p:sp>
          <p:nvSpPr>
            <p:cNvPr id="55323" name="Line 27"/>
            <p:cNvSpPr>
              <a:spLocks noChangeShapeType="1"/>
            </p:cNvSpPr>
            <p:nvPr/>
          </p:nvSpPr>
          <p:spPr bwMode="auto">
            <a:xfrm>
              <a:off x="696" y="2193"/>
              <a:ext cx="269" cy="77"/>
            </a:xfrm>
            <a:prstGeom prst="line">
              <a:avLst/>
            </a:prstGeom>
            <a:noFill/>
            <a:ln w="12700">
              <a:solidFill>
                <a:schemeClr val="hlink"/>
              </a:solidFill>
              <a:round/>
              <a:headEnd type="triangle" w="med" len="med"/>
              <a:tailEnd/>
            </a:ln>
            <a:effectLst/>
          </p:spPr>
          <p:txBody>
            <a:bodyPr/>
            <a:lstStyle/>
            <a:p>
              <a:endParaRPr lang="en-US"/>
            </a:p>
          </p:txBody>
        </p:sp>
      </p:grpSp>
      <p:grpSp>
        <p:nvGrpSpPr>
          <p:cNvPr id="4" name="Group 34"/>
          <p:cNvGrpSpPr>
            <a:grpSpLocks/>
          </p:cNvGrpSpPr>
          <p:nvPr/>
        </p:nvGrpSpPr>
        <p:grpSpPr bwMode="auto">
          <a:xfrm>
            <a:off x="1268413" y="2703513"/>
            <a:ext cx="585787" cy="701675"/>
            <a:chOff x="799" y="1703"/>
            <a:chExt cx="369" cy="442"/>
          </a:xfrm>
        </p:grpSpPr>
        <p:sp>
          <p:nvSpPr>
            <p:cNvPr id="55325" name="Oval 29"/>
            <p:cNvSpPr>
              <a:spLocks noChangeArrowheads="1"/>
            </p:cNvSpPr>
            <p:nvPr/>
          </p:nvSpPr>
          <p:spPr bwMode="auto">
            <a:xfrm>
              <a:off x="827" y="1707"/>
              <a:ext cx="313" cy="434"/>
            </a:xfrm>
            <a:prstGeom prst="ellipse">
              <a:avLst/>
            </a:prstGeom>
            <a:noFill/>
            <a:ln w="12700">
              <a:solidFill>
                <a:schemeClr val="hlink"/>
              </a:solidFill>
              <a:round/>
              <a:headEnd/>
              <a:tailEnd/>
            </a:ln>
            <a:effectLst/>
          </p:spPr>
          <p:txBody>
            <a:bodyPr wrap="none" anchor="ctr"/>
            <a:lstStyle/>
            <a:p>
              <a:endParaRPr lang="en-US"/>
            </a:p>
          </p:txBody>
        </p:sp>
        <p:sp>
          <p:nvSpPr>
            <p:cNvPr id="55326" name="Line 30"/>
            <p:cNvSpPr>
              <a:spLocks noChangeShapeType="1"/>
            </p:cNvSpPr>
            <p:nvPr/>
          </p:nvSpPr>
          <p:spPr bwMode="auto">
            <a:xfrm>
              <a:off x="1144" y="1900"/>
              <a:ext cx="0" cy="221"/>
            </a:xfrm>
            <a:prstGeom prst="line">
              <a:avLst/>
            </a:prstGeom>
            <a:noFill/>
            <a:ln w="12700">
              <a:solidFill>
                <a:schemeClr val="hlink"/>
              </a:solidFill>
              <a:round/>
              <a:headEnd/>
              <a:tailEnd type="triangle" w="med" len="med"/>
            </a:ln>
            <a:effectLst/>
          </p:spPr>
          <p:txBody>
            <a:bodyPr/>
            <a:lstStyle/>
            <a:p>
              <a:endParaRPr lang="en-US"/>
            </a:p>
          </p:txBody>
        </p:sp>
        <p:sp>
          <p:nvSpPr>
            <p:cNvPr id="55327" name="Line 31"/>
            <p:cNvSpPr>
              <a:spLocks noChangeShapeType="1"/>
            </p:cNvSpPr>
            <p:nvPr/>
          </p:nvSpPr>
          <p:spPr bwMode="auto">
            <a:xfrm>
              <a:off x="823" y="1727"/>
              <a:ext cx="0" cy="221"/>
            </a:xfrm>
            <a:prstGeom prst="line">
              <a:avLst/>
            </a:prstGeom>
            <a:noFill/>
            <a:ln w="12700">
              <a:solidFill>
                <a:schemeClr val="hlink"/>
              </a:solidFill>
              <a:round/>
              <a:headEnd type="triangle" w="med" len="med"/>
              <a:tailEnd/>
            </a:ln>
            <a:effectLst/>
          </p:spPr>
          <p:txBody>
            <a:bodyPr/>
            <a:lstStyle/>
            <a:p>
              <a:endParaRPr lang="en-US"/>
            </a:p>
          </p:txBody>
        </p:sp>
        <p:sp>
          <p:nvSpPr>
            <p:cNvPr id="55328" name="Line 32"/>
            <p:cNvSpPr>
              <a:spLocks noChangeShapeType="1"/>
            </p:cNvSpPr>
            <p:nvPr/>
          </p:nvSpPr>
          <p:spPr bwMode="auto">
            <a:xfrm>
              <a:off x="996" y="1703"/>
              <a:ext cx="172" cy="50"/>
            </a:xfrm>
            <a:prstGeom prst="line">
              <a:avLst/>
            </a:prstGeom>
            <a:noFill/>
            <a:ln w="12700">
              <a:solidFill>
                <a:schemeClr val="hlink"/>
              </a:solidFill>
              <a:round/>
              <a:headEnd/>
              <a:tailEnd type="triangle" w="med" len="med"/>
            </a:ln>
            <a:effectLst/>
          </p:spPr>
          <p:txBody>
            <a:bodyPr/>
            <a:lstStyle/>
            <a:p>
              <a:endParaRPr lang="en-US"/>
            </a:p>
          </p:txBody>
        </p:sp>
        <p:sp>
          <p:nvSpPr>
            <p:cNvPr id="55329" name="Line 33"/>
            <p:cNvSpPr>
              <a:spLocks noChangeShapeType="1"/>
            </p:cNvSpPr>
            <p:nvPr/>
          </p:nvSpPr>
          <p:spPr bwMode="auto">
            <a:xfrm>
              <a:off x="799" y="2095"/>
              <a:ext cx="172" cy="50"/>
            </a:xfrm>
            <a:prstGeom prst="line">
              <a:avLst/>
            </a:prstGeom>
            <a:noFill/>
            <a:ln w="12700">
              <a:solidFill>
                <a:schemeClr val="hlink"/>
              </a:solidFill>
              <a:round/>
              <a:headEnd type="triangle" w="med" len="med"/>
              <a:tailEnd/>
            </a:ln>
            <a:effectLst/>
          </p:spPr>
          <p:txBody>
            <a:bodyPr/>
            <a:lstStyle/>
            <a:p>
              <a:endParaRPr lang="en-US"/>
            </a:p>
          </p:txBody>
        </p:sp>
      </p:grpSp>
      <p:sp>
        <p:nvSpPr>
          <p:cNvPr id="55331" name="Rectangle 35"/>
          <p:cNvSpPr>
            <a:spLocks noChangeArrowheads="1"/>
          </p:cNvSpPr>
          <p:nvPr/>
        </p:nvSpPr>
        <p:spPr bwMode="auto">
          <a:xfrm>
            <a:off x="674688" y="2054225"/>
            <a:ext cx="401637" cy="454025"/>
          </a:xfrm>
          <a:prstGeom prst="rect">
            <a:avLst/>
          </a:prstGeom>
          <a:noFill/>
          <a:ln w="12700">
            <a:noFill/>
            <a:miter lim="800000"/>
            <a:headEnd/>
            <a:tailEnd/>
          </a:ln>
          <a:effectLst/>
        </p:spPr>
        <p:txBody>
          <a:bodyPr wrap="none" lIns="90488" tIns="44450" rIns="90488" bIns="44450">
            <a:spAutoFit/>
          </a:bodyPr>
          <a:lstStyle/>
          <a:p>
            <a:pPr algn="l"/>
            <a:r>
              <a:rPr lang="en-US" b="1" i="1" u="sng">
                <a:solidFill>
                  <a:schemeClr val="hlink"/>
                </a:solidFill>
                <a:latin typeface="Arial" pitchFamily="34" charset="0"/>
              </a:rPr>
              <a:t>B</a:t>
            </a:r>
          </a:p>
        </p:txBody>
      </p:sp>
      <p:sp>
        <p:nvSpPr>
          <p:cNvPr id="55332" name="Line 36"/>
          <p:cNvSpPr>
            <a:spLocks noChangeShapeType="1"/>
          </p:cNvSpPr>
          <p:nvPr/>
        </p:nvSpPr>
        <p:spPr bwMode="auto">
          <a:xfrm flipV="1">
            <a:off x="5257800" y="2549525"/>
            <a:ext cx="3048000" cy="381000"/>
          </a:xfrm>
          <a:prstGeom prst="line">
            <a:avLst/>
          </a:prstGeom>
          <a:noFill/>
          <a:ln w="12700">
            <a:solidFill>
              <a:schemeClr val="hlink"/>
            </a:solidFill>
            <a:round/>
            <a:headEnd/>
            <a:tailEnd type="triangle" w="med" len="med"/>
          </a:ln>
          <a:effectLst/>
        </p:spPr>
        <p:txBody>
          <a:bodyPr/>
          <a:lstStyle/>
          <a:p>
            <a:endParaRPr lang="en-US"/>
          </a:p>
        </p:txBody>
      </p:sp>
      <p:sp>
        <p:nvSpPr>
          <p:cNvPr id="55333" name="Line 37"/>
          <p:cNvSpPr>
            <a:spLocks noChangeShapeType="1"/>
          </p:cNvSpPr>
          <p:nvPr/>
        </p:nvSpPr>
        <p:spPr bwMode="auto">
          <a:xfrm flipV="1">
            <a:off x="5257800" y="2701925"/>
            <a:ext cx="3048000" cy="381000"/>
          </a:xfrm>
          <a:prstGeom prst="line">
            <a:avLst/>
          </a:prstGeom>
          <a:noFill/>
          <a:ln w="12700">
            <a:solidFill>
              <a:schemeClr val="hlink"/>
            </a:solidFill>
            <a:round/>
            <a:headEnd/>
            <a:tailEnd type="triangle" w="med" len="med"/>
          </a:ln>
          <a:effectLst/>
        </p:spPr>
        <p:txBody>
          <a:bodyPr/>
          <a:lstStyle/>
          <a:p>
            <a:endParaRPr lang="en-US"/>
          </a:p>
        </p:txBody>
      </p:sp>
      <p:sp>
        <p:nvSpPr>
          <p:cNvPr id="55334" name="Line 38"/>
          <p:cNvSpPr>
            <a:spLocks noChangeShapeType="1"/>
          </p:cNvSpPr>
          <p:nvPr/>
        </p:nvSpPr>
        <p:spPr bwMode="auto">
          <a:xfrm flipV="1">
            <a:off x="5257800" y="2854325"/>
            <a:ext cx="3048000" cy="381000"/>
          </a:xfrm>
          <a:prstGeom prst="line">
            <a:avLst/>
          </a:prstGeom>
          <a:noFill/>
          <a:ln w="12700">
            <a:solidFill>
              <a:schemeClr val="hlink"/>
            </a:solidFill>
            <a:round/>
            <a:headEnd/>
            <a:tailEnd type="triangle" w="med" len="med"/>
          </a:ln>
          <a:effectLst/>
        </p:spPr>
        <p:txBody>
          <a:bodyPr/>
          <a:lstStyle/>
          <a:p>
            <a:endParaRPr lang="en-US"/>
          </a:p>
        </p:txBody>
      </p:sp>
      <p:sp>
        <p:nvSpPr>
          <p:cNvPr id="55335" name="Line 39"/>
          <p:cNvSpPr>
            <a:spLocks noChangeShapeType="1"/>
          </p:cNvSpPr>
          <p:nvPr/>
        </p:nvSpPr>
        <p:spPr bwMode="auto">
          <a:xfrm flipV="1">
            <a:off x="5257800" y="3006725"/>
            <a:ext cx="3048000" cy="381000"/>
          </a:xfrm>
          <a:prstGeom prst="line">
            <a:avLst/>
          </a:prstGeom>
          <a:noFill/>
          <a:ln w="12700">
            <a:solidFill>
              <a:schemeClr val="hlink"/>
            </a:solidFill>
            <a:round/>
            <a:headEnd/>
            <a:tailEnd type="triangle" w="med" len="med"/>
          </a:ln>
          <a:effectLst/>
        </p:spPr>
        <p:txBody>
          <a:bodyPr/>
          <a:lstStyle/>
          <a:p>
            <a:endParaRPr lang="en-US"/>
          </a:p>
        </p:txBody>
      </p:sp>
      <p:sp>
        <p:nvSpPr>
          <p:cNvPr id="55336" name="Line 40"/>
          <p:cNvSpPr>
            <a:spLocks noChangeShapeType="1"/>
          </p:cNvSpPr>
          <p:nvPr/>
        </p:nvSpPr>
        <p:spPr bwMode="auto">
          <a:xfrm flipV="1">
            <a:off x="5257800" y="3159125"/>
            <a:ext cx="3048000" cy="381000"/>
          </a:xfrm>
          <a:prstGeom prst="line">
            <a:avLst/>
          </a:prstGeom>
          <a:noFill/>
          <a:ln w="12700">
            <a:solidFill>
              <a:schemeClr val="hlink"/>
            </a:solidFill>
            <a:round/>
            <a:headEnd/>
            <a:tailEnd type="triangle" w="med" len="med"/>
          </a:ln>
          <a:effectLst/>
        </p:spPr>
        <p:txBody>
          <a:bodyPr/>
          <a:lstStyle/>
          <a:p>
            <a:endParaRPr lang="en-US"/>
          </a:p>
        </p:txBody>
      </p:sp>
      <p:sp>
        <p:nvSpPr>
          <p:cNvPr id="55337" name="Line 41"/>
          <p:cNvSpPr>
            <a:spLocks noChangeShapeType="1"/>
          </p:cNvSpPr>
          <p:nvPr/>
        </p:nvSpPr>
        <p:spPr bwMode="auto">
          <a:xfrm flipV="1">
            <a:off x="5257800" y="3311525"/>
            <a:ext cx="3048000" cy="381000"/>
          </a:xfrm>
          <a:prstGeom prst="line">
            <a:avLst/>
          </a:prstGeom>
          <a:noFill/>
          <a:ln w="12700">
            <a:solidFill>
              <a:schemeClr val="hlink"/>
            </a:solidFill>
            <a:round/>
            <a:headEnd/>
            <a:tailEnd type="triangle" w="med" len="med"/>
          </a:ln>
          <a:effectLst/>
        </p:spPr>
        <p:txBody>
          <a:bodyPr/>
          <a:lstStyle/>
          <a:p>
            <a:endParaRPr lang="en-US"/>
          </a:p>
        </p:txBody>
      </p:sp>
      <p:sp>
        <p:nvSpPr>
          <p:cNvPr id="55338" name="Line 42"/>
          <p:cNvSpPr>
            <a:spLocks noChangeShapeType="1"/>
          </p:cNvSpPr>
          <p:nvPr/>
        </p:nvSpPr>
        <p:spPr bwMode="auto">
          <a:xfrm flipV="1">
            <a:off x="5257800" y="3463925"/>
            <a:ext cx="3048000" cy="381000"/>
          </a:xfrm>
          <a:prstGeom prst="line">
            <a:avLst/>
          </a:prstGeom>
          <a:noFill/>
          <a:ln w="12700">
            <a:solidFill>
              <a:schemeClr val="hlink"/>
            </a:solidFill>
            <a:round/>
            <a:headEnd/>
            <a:tailEnd type="triangle" w="med" len="med"/>
          </a:ln>
          <a:effectLst/>
        </p:spPr>
        <p:txBody>
          <a:bodyPr/>
          <a:lstStyle/>
          <a:p>
            <a:endParaRPr lang="en-US"/>
          </a:p>
        </p:txBody>
      </p:sp>
      <p:grpSp>
        <p:nvGrpSpPr>
          <p:cNvPr id="5" name="Group 58"/>
          <p:cNvGrpSpPr>
            <a:grpSpLocks/>
          </p:cNvGrpSpPr>
          <p:nvPr/>
        </p:nvGrpSpPr>
        <p:grpSpPr bwMode="auto">
          <a:xfrm>
            <a:off x="6172200" y="2397125"/>
            <a:ext cx="990600" cy="1600200"/>
            <a:chOff x="3888" y="1510"/>
            <a:chExt cx="624" cy="1008"/>
          </a:xfrm>
        </p:grpSpPr>
        <p:sp>
          <p:nvSpPr>
            <p:cNvPr id="55339" name="Oval 43"/>
            <p:cNvSpPr>
              <a:spLocks noChangeArrowheads="1"/>
            </p:cNvSpPr>
            <p:nvPr/>
          </p:nvSpPr>
          <p:spPr bwMode="auto">
            <a:xfrm>
              <a:off x="3892" y="1610"/>
              <a:ext cx="616" cy="856"/>
            </a:xfrm>
            <a:prstGeom prst="ellipse">
              <a:avLst/>
            </a:prstGeom>
            <a:noFill/>
            <a:ln w="12700">
              <a:solidFill>
                <a:schemeClr val="accent1"/>
              </a:solidFill>
              <a:round/>
              <a:headEnd/>
              <a:tailEnd/>
            </a:ln>
            <a:effectLst/>
          </p:spPr>
          <p:txBody>
            <a:bodyPr wrap="none" anchor="ctr"/>
            <a:lstStyle/>
            <a:p>
              <a:endParaRPr lang="en-US"/>
            </a:p>
          </p:txBody>
        </p:sp>
        <p:sp>
          <p:nvSpPr>
            <p:cNvPr id="55340" name="Line 44"/>
            <p:cNvSpPr>
              <a:spLocks noChangeShapeType="1"/>
            </p:cNvSpPr>
            <p:nvPr/>
          </p:nvSpPr>
          <p:spPr bwMode="auto">
            <a:xfrm flipV="1">
              <a:off x="4512" y="1606"/>
              <a:ext cx="0" cy="384"/>
            </a:xfrm>
            <a:prstGeom prst="line">
              <a:avLst/>
            </a:prstGeom>
            <a:noFill/>
            <a:ln w="12700">
              <a:solidFill>
                <a:schemeClr val="accent1"/>
              </a:solidFill>
              <a:round/>
              <a:headEnd/>
              <a:tailEnd type="triangle" w="med" len="med"/>
            </a:ln>
            <a:effectLst/>
          </p:spPr>
          <p:txBody>
            <a:bodyPr/>
            <a:lstStyle/>
            <a:p>
              <a:endParaRPr lang="en-US"/>
            </a:p>
          </p:txBody>
        </p:sp>
        <p:sp>
          <p:nvSpPr>
            <p:cNvPr id="55341" name="Line 45"/>
            <p:cNvSpPr>
              <a:spLocks noChangeShapeType="1"/>
            </p:cNvSpPr>
            <p:nvPr/>
          </p:nvSpPr>
          <p:spPr bwMode="auto">
            <a:xfrm flipV="1">
              <a:off x="3888" y="2086"/>
              <a:ext cx="0" cy="336"/>
            </a:xfrm>
            <a:prstGeom prst="line">
              <a:avLst/>
            </a:prstGeom>
            <a:noFill/>
            <a:ln w="12700">
              <a:solidFill>
                <a:schemeClr val="accent1"/>
              </a:solidFill>
              <a:round/>
              <a:headEnd type="triangle" w="med" len="med"/>
              <a:tailEnd/>
            </a:ln>
            <a:effectLst/>
          </p:spPr>
          <p:txBody>
            <a:bodyPr/>
            <a:lstStyle/>
            <a:p>
              <a:endParaRPr lang="en-US"/>
            </a:p>
          </p:txBody>
        </p:sp>
        <p:sp>
          <p:nvSpPr>
            <p:cNvPr id="55342" name="Line 46"/>
            <p:cNvSpPr>
              <a:spLocks noChangeShapeType="1"/>
            </p:cNvSpPr>
            <p:nvPr/>
          </p:nvSpPr>
          <p:spPr bwMode="auto">
            <a:xfrm flipH="1" flipV="1">
              <a:off x="3936" y="1510"/>
              <a:ext cx="288" cy="96"/>
            </a:xfrm>
            <a:prstGeom prst="line">
              <a:avLst/>
            </a:prstGeom>
            <a:noFill/>
            <a:ln w="12700">
              <a:solidFill>
                <a:schemeClr val="accent1"/>
              </a:solidFill>
              <a:round/>
              <a:headEnd/>
              <a:tailEnd type="triangle" w="med" len="med"/>
            </a:ln>
            <a:effectLst/>
          </p:spPr>
          <p:txBody>
            <a:bodyPr/>
            <a:lstStyle/>
            <a:p>
              <a:endParaRPr lang="en-US"/>
            </a:p>
          </p:txBody>
        </p:sp>
        <p:sp>
          <p:nvSpPr>
            <p:cNvPr id="55343" name="Line 47"/>
            <p:cNvSpPr>
              <a:spLocks noChangeShapeType="1"/>
            </p:cNvSpPr>
            <p:nvPr/>
          </p:nvSpPr>
          <p:spPr bwMode="auto">
            <a:xfrm flipH="1" flipV="1">
              <a:off x="4176" y="2470"/>
              <a:ext cx="288" cy="48"/>
            </a:xfrm>
            <a:prstGeom prst="line">
              <a:avLst/>
            </a:prstGeom>
            <a:noFill/>
            <a:ln w="12700">
              <a:solidFill>
                <a:schemeClr val="accent1"/>
              </a:solidFill>
              <a:round/>
              <a:headEnd type="triangle" w="med" len="med"/>
              <a:tailEnd/>
            </a:ln>
            <a:effectLst/>
          </p:spPr>
          <p:txBody>
            <a:bodyPr/>
            <a:lstStyle/>
            <a:p>
              <a:endParaRPr lang="en-US"/>
            </a:p>
          </p:txBody>
        </p:sp>
        <p:sp>
          <p:nvSpPr>
            <p:cNvPr id="55344" name="Oval 48"/>
            <p:cNvSpPr>
              <a:spLocks noChangeArrowheads="1"/>
            </p:cNvSpPr>
            <p:nvPr/>
          </p:nvSpPr>
          <p:spPr bwMode="auto">
            <a:xfrm>
              <a:off x="3954" y="1696"/>
              <a:ext cx="492" cy="683"/>
            </a:xfrm>
            <a:prstGeom prst="ellipse">
              <a:avLst/>
            </a:prstGeom>
            <a:noFill/>
            <a:ln w="12700">
              <a:solidFill>
                <a:schemeClr val="accent1"/>
              </a:solidFill>
              <a:round/>
              <a:headEnd/>
              <a:tailEnd/>
            </a:ln>
            <a:effectLst/>
          </p:spPr>
          <p:txBody>
            <a:bodyPr wrap="none" anchor="ctr"/>
            <a:lstStyle/>
            <a:p>
              <a:endParaRPr lang="en-US"/>
            </a:p>
          </p:txBody>
        </p:sp>
        <p:sp>
          <p:nvSpPr>
            <p:cNvPr id="55345" name="Line 49"/>
            <p:cNvSpPr>
              <a:spLocks noChangeShapeType="1"/>
            </p:cNvSpPr>
            <p:nvPr/>
          </p:nvSpPr>
          <p:spPr bwMode="auto">
            <a:xfrm flipH="1" flipV="1">
              <a:off x="4416" y="1750"/>
              <a:ext cx="34" cy="249"/>
            </a:xfrm>
            <a:prstGeom prst="line">
              <a:avLst/>
            </a:prstGeom>
            <a:noFill/>
            <a:ln w="12700">
              <a:solidFill>
                <a:schemeClr val="accent1"/>
              </a:solidFill>
              <a:round/>
              <a:headEnd/>
              <a:tailEnd type="triangle" w="med" len="med"/>
            </a:ln>
            <a:effectLst/>
          </p:spPr>
          <p:txBody>
            <a:bodyPr/>
            <a:lstStyle/>
            <a:p>
              <a:endParaRPr lang="en-US"/>
            </a:p>
          </p:txBody>
        </p:sp>
        <p:sp>
          <p:nvSpPr>
            <p:cNvPr id="55346" name="Line 50"/>
            <p:cNvSpPr>
              <a:spLocks noChangeShapeType="1"/>
            </p:cNvSpPr>
            <p:nvPr/>
          </p:nvSpPr>
          <p:spPr bwMode="auto">
            <a:xfrm flipV="1">
              <a:off x="3936" y="2076"/>
              <a:ext cx="14" cy="202"/>
            </a:xfrm>
            <a:prstGeom prst="line">
              <a:avLst/>
            </a:prstGeom>
            <a:noFill/>
            <a:ln w="12700">
              <a:solidFill>
                <a:schemeClr val="accent1"/>
              </a:solidFill>
              <a:round/>
              <a:headEnd type="triangle" w="med" len="med"/>
              <a:tailEnd/>
            </a:ln>
            <a:effectLst/>
          </p:spPr>
          <p:txBody>
            <a:bodyPr/>
            <a:lstStyle/>
            <a:p>
              <a:endParaRPr lang="en-US"/>
            </a:p>
          </p:txBody>
        </p:sp>
        <p:sp>
          <p:nvSpPr>
            <p:cNvPr id="55347" name="Line 51"/>
            <p:cNvSpPr>
              <a:spLocks noChangeShapeType="1"/>
            </p:cNvSpPr>
            <p:nvPr/>
          </p:nvSpPr>
          <p:spPr bwMode="auto">
            <a:xfrm flipH="1" flipV="1">
              <a:off x="3984" y="1606"/>
              <a:ext cx="235" cy="86"/>
            </a:xfrm>
            <a:prstGeom prst="line">
              <a:avLst/>
            </a:prstGeom>
            <a:noFill/>
            <a:ln w="12700">
              <a:solidFill>
                <a:schemeClr val="accent1"/>
              </a:solidFill>
              <a:round/>
              <a:headEnd/>
              <a:tailEnd type="triangle" w="med" len="med"/>
            </a:ln>
            <a:effectLst/>
          </p:spPr>
          <p:txBody>
            <a:bodyPr/>
            <a:lstStyle/>
            <a:p>
              <a:endParaRPr lang="en-US"/>
            </a:p>
          </p:txBody>
        </p:sp>
        <p:sp>
          <p:nvSpPr>
            <p:cNvPr id="55348" name="Line 52"/>
            <p:cNvSpPr>
              <a:spLocks noChangeShapeType="1"/>
            </p:cNvSpPr>
            <p:nvPr/>
          </p:nvSpPr>
          <p:spPr bwMode="auto">
            <a:xfrm flipH="1" flipV="1">
              <a:off x="4181" y="2383"/>
              <a:ext cx="235" cy="39"/>
            </a:xfrm>
            <a:prstGeom prst="line">
              <a:avLst/>
            </a:prstGeom>
            <a:noFill/>
            <a:ln w="12700">
              <a:solidFill>
                <a:schemeClr val="accent1"/>
              </a:solidFill>
              <a:round/>
              <a:headEnd type="triangle" w="med" len="med"/>
              <a:tailEnd/>
            </a:ln>
            <a:effectLst/>
          </p:spPr>
          <p:txBody>
            <a:bodyPr/>
            <a:lstStyle/>
            <a:p>
              <a:endParaRPr lang="en-US"/>
            </a:p>
          </p:txBody>
        </p:sp>
        <p:sp>
          <p:nvSpPr>
            <p:cNvPr id="55349" name="Oval 53"/>
            <p:cNvSpPr>
              <a:spLocks noChangeArrowheads="1"/>
            </p:cNvSpPr>
            <p:nvPr/>
          </p:nvSpPr>
          <p:spPr bwMode="auto">
            <a:xfrm>
              <a:off x="4043" y="1820"/>
              <a:ext cx="313" cy="434"/>
            </a:xfrm>
            <a:prstGeom prst="ellipse">
              <a:avLst/>
            </a:prstGeom>
            <a:noFill/>
            <a:ln w="12700">
              <a:solidFill>
                <a:schemeClr val="accent1"/>
              </a:solidFill>
              <a:round/>
              <a:headEnd/>
              <a:tailEnd/>
            </a:ln>
            <a:effectLst/>
          </p:spPr>
          <p:txBody>
            <a:bodyPr wrap="none" anchor="ctr"/>
            <a:lstStyle/>
            <a:p>
              <a:endParaRPr lang="en-US"/>
            </a:p>
          </p:txBody>
        </p:sp>
        <p:sp>
          <p:nvSpPr>
            <p:cNvPr id="55350" name="Line 54"/>
            <p:cNvSpPr>
              <a:spLocks noChangeShapeType="1"/>
            </p:cNvSpPr>
            <p:nvPr/>
          </p:nvSpPr>
          <p:spPr bwMode="auto">
            <a:xfrm flipH="1" flipV="1">
              <a:off x="4320" y="1798"/>
              <a:ext cx="40" cy="215"/>
            </a:xfrm>
            <a:prstGeom prst="line">
              <a:avLst/>
            </a:prstGeom>
            <a:noFill/>
            <a:ln w="12700">
              <a:solidFill>
                <a:schemeClr val="accent1"/>
              </a:solidFill>
              <a:round/>
              <a:headEnd/>
              <a:tailEnd type="triangle" w="med" len="med"/>
            </a:ln>
            <a:effectLst/>
          </p:spPr>
          <p:txBody>
            <a:bodyPr/>
            <a:lstStyle/>
            <a:p>
              <a:endParaRPr lang="en-US"/>
            </a:p>
          </p:txBody>
        </p:sp>
        <p:sp>
          <p:nvSpPr>
            <p:cNvPr id="55351" name="Line 55"/>
            <p:cNvSpPr>
              <a:spLocks noChangeShapeType="1"/>
            </p:cNvSpPr>
            <p:nvPr/>
          </p:nvSpPr>
          <p:spPr bwMode="auto">
            <a:xfrm flipV="1">
              <a:off x="4032" y="2061"/>
              <a:ext cx="7" cy="169"/>
            </a:xfrm>
            <a:prstGeom prst="line">
              <a:avLst/>
            </a:prstGeom>
            <a:noFill/>
            <a:ln w="12700">
              <a:solidFill>
                <a:schemeClr val="accent1"/>
              </a:solidFill>
              <a:round/>
              <a:headEnd type="triangle" w="med" len="med"/>
              <a:tailEnd/>
            </a:ln>
            <a:effectLst/>
          </p:spPr>
          <p:txBody>
            <a:bodyPr/>
            <a:lstStyle/>
            <a:p>
              <a:endParaRPr lang="en-US"/>
            </a:p>
          </p:txBody>
        </p:sp>
        <p:sp>
          <p:nvSpPr>
            <p:cNvPr id="55352" name="Line 56"/>
            <p:cNvSpPr>
              <a:spLocks noChangeShapeType="1"/>
            </p:cNvSpPr>
            <p:nvPr/>
          </p:nvSpPr>
          <p:spPr bwMode="auto">
            <a:xfrm flipH="1" flipV="1">
              <a:off x="4080" y="1750"/>
              <a:ext cx="132" cy="66"/>
            </a:xfrm>
            <a:prstGeom prst="line">
              <a:avLst/>
            </a:prstGeom>
            <a:noFill/>
            <a:ln w="12700">
              <a:solidFill>
                <a:schemeClr val="accent1"/>
              </a:solidFill>
              <a:round/>
              <a:headEnd/>
              <a:tailEnd type="triangle" w="med" len="med"/>
            </a:ln>
            <a:effectLst/>
          </p:spPr>
          <p:txBody>
            <a:bodyPr/>
            <a:lstStyle/>
            <a:p>
              <a:endParaRPr lang="en-US"/>
            </a:p>
          </p:txBody>
        </p:sp>
        <p:sp>
          <p:nvSpPr>
            <p:cNvPr id="55353" name="Line 57"/>
            <p:cNvSpPr>
              <a:spLocks noChangeShapeType="1"/>
            </p:cNvSpPr>
            <p:nvPr/>
          </p:nvSpPr>
          <p:spPr bwMode="auto">
            <a:xfrm flipH="1" flipV="1">
              <a:off x="4187" y="2258"/>
              <a:ext cx="133" cy="20"/>
            </a:xfrm>
            <a:prstGeom prst="line">
              <a:avLst/>
            </a:prstGeom>
            <a:noFill/>
            <a:ln w="12700">
              <a:solidFill>
                <a:schemeClr val="accent1"/>
              </a:solidFill>
              <a:round/>
              <a:headEnd type="triangle" w="med" len="med"/>
              <a:tailEnd/>
            </a:ln>
            <a:effectLst/>
          </p:spPr>
          <p:txBody>
            <a:bodyPr/>
            <a:lstStyle/>
            <a:p>
              <a:endParaRPr lang="en-US"/>
            </a:p>
          </p:txBody>
        </p:sp>
      </p:grpSp>
      <p:sp>
        <p:nvSpPr>
          <p:cNvPr id="55355" name="Rectangle 59"/>
          <p:cNvSpPr>
            <a:spLocks noChangeArrowheads="1"/>
          </p:cNvSpPr>
          <p:nvPr/>
        </p:nvSpPr>
        <p:spPr bwMode="auto">
          <a:xfrm>
            <a:off x="5624513" y="2233613"/>
            <a:ext cx="384175" cy="454025"/>
          </a:xfrm>
          <a:prstGeom prst="rect">
            <a:avLst/>
          </a:prstGeom>
          <a:noFill/>
          <a:ln w="12700">
            <a:noFill/>
            <a:miter lim="800000"/>
            <a:headEnd/>
            <a:tailEnd/>
          </a:ln>
          <a:effectLst/>
        </p:spPr>
        <p:txBody>
          <a:bodyPr wrap="none" lIns="90488" tIns="44450" rIns="90488" bIns="44450">
            <a:spAutoFit/>
          </a:bodyPr>
          <a:lstStyle/>
          <a:p>
            <a:pPr algn="l"/>
            <a:r>
              <a:rPr lang="en-US" b="1" i="1" u="sng">
                <a:solidFill>
                  <a:schemeClr val="accent1"/>
                </a:solidFill>
                <a:latin typeface="Arial" pitchFamily="34" charset="0"/>
              </a:rPr>
              <a:t>E</a:t>
            </a:r>
          </a:p>
        </p:txBody>
      </p:sp>
      <p:sp>
        <p:nvSpPr>
          <p:cNvPr id="55356" name="Rectangle 60"/>
          <p:cNvSpPr>
            <a:spLocks noChangeArrowheads="1"/>
          </p:cNvSpPr>
          <p:nvPr/>
        </p:nvSpPr>
        <p:spPr bwMode="auto">
          <a:xfrm>
            <a:off x="100013" y="4294188"/>
            <a:ext cx="3617594" cy="397545"/>
          </a:xfrm>
          <a:prstGeom prst="rect">
            <a:avLst/>
          </a:prstGeom>
          <a:noFill/>
          <a:ln w="12700">
            <a:noFill/>
            <a:miter lim="800000"/>
            <a:headEnd/>
            <a:tailEnd/>
          </a:ln>
          <a:effectLst/>
        </p:spPr>
        <p:txBody>
          <a:bodyPr wrap="none" lIns="90488" tIns="44450" rIns="90488" bIns="44450">
            <a:spAutoFit/>
          </a:bodyPr>
          <a:lstStyle/>
          <a:p>
            <a:pPr algn="l"/>
            <a:r>
              <a:rPr lang="en-US" sz="2000" b="1" dirty="0">
                <a:latin typeface="Times New Roman" pitchFamily="18" charset="0"/>
                <a:cs typeface="Times New Roman" pitchFamily="18" charset="0"/>
              </a:rPr>
              <a:t>Special case..PLANE WAVES...</a:t>
            </a:r>
          </a:p>
        </p:txBody>
      </p:sp>
      <p:sp>
        <p:nvSpPr>
          <p:cNvPr id="55357" name="Rectangle 61"/>
          <p:cNvSpPr>
            <a:spLocks noChangeArrowheads="1"/>
          </p:cNvSpPr>
          <p:nvPr/>
        </p:nvSpPr>
        <p:spPr bwMode="auto">
          <a:xfrm>
            <a:off x="190500" y="5175250"/>
            <a:ext cx="3114636" cy="397545"/>
          </a:xfrm>
          <a:prstGeom prst="rect">
            <a:avLst/>
          </a:prstGeom>
          <a:noFill/>
          <a:ln w="12700">
            <a:noFill/>
            <a:miter lim="800000"/>
            <a:headEnd/>
            <a:tailEnd/>
          </a:ln>
          <a:effectLst/>
        </p:spPr>
        <p:txBody>
          <a:bodyPr wrap="none" lIns="90488" tIns="44450" rIns="90488" bIns="44450">
            <a:spAutoFit/>
          </a:bodyPr>
          <a:lstStyle/>
          <a:p>
            <a:pPr algn="l"/>
            <a:r>
              <a:rPr lang="en-US" sz="2000" b="1" dirty="0">
                <a:latin typeface="Times New Roman" pitchFamily="18" charset="0"/>
                <a:cs typeface="Times New Roman" pitchFamily="18" charset="0"/>
              </a:rPr>
              <a:t>satisfy the  wave equation  </a:t>
            </a:r>
          </a:p>
        </p:txBody>
      </p:sp>
      <p:graphicFrame>
        <p:nvGraphicFramePr>
          <p:cNvPr id="90114" name="Object 2">
            <a:hlinkClick r:id="" action="ppaction://ole?verb=0"/>
          </p:cNvPr>
          <p:cNvGraphicFramePr>
            <a:graphicFrameLocks/>
          </p:cNvGraphicFramePr>
          <p:nvPr/>
        </p:nvGraphicFramePr>
        <p:xfrm>
          <a:off x="4529138" y="6072188"/>
          <a:ext cx="3349625" cy="504825"/>
        </p:xfrm>
        <a:graphic>
          <a:graphicData uri="http://schemas.openxmlformats.org/presentationml/2006/ole">
            <p:oleObj spid="_x0000_s11268" name="Equation" r:id="rId6" imgW="1622160" imgH="250560" progId="Equation.2">
              <p:embed/>
            </p:oleObj>
          </a:graphicData>
        </a:graphic>
      </p:graphicFrame>
      <p:sp>
        <p:nvSpPr>
          <p:cNvPr id="55359" name="Rectangle 63"/>
          <p:cNvSpPr>
            <a:spLocks noChangeArrowheads="1"/>
          </p:cNvSpPr>
          <p:nvPr/>
        </p:nvSpPr>
        <p:spPr bwMode="auto">
          <a:xfrm>
            <a:off x="446088" y="5967413"/>
            <a:ext cx="2399825" cy="397545"/>
          </a:xfrm>
          <a:prstGeom prst="rect">
            <a:avLst/>
          </a:prstGeom>
          <a:solidFill>
            <a:srgbClr val="FFC5CF"/>
          </a:solidFill>
          <a:ln w="12700">
            <a:noFill/>
            <a:miter lim="800000"/>
            <a:headEnd/>
            <a:tailEnd/>
          </a:ln>
          <a:effectLst/>
        </p:spPr>
        <p:txBody>
          <a:bodyPr wrap="none" lIns="90488" tIns="44450" rIns="90488" bIns="44450">
            <a:spAutoFit/>
          </a:bodyPr>
          <a:lstStyle/>
          <a:p>
            <a:pPr algn="l"/>
            <a:r>
              <a:rPr lang="en-US" sz="2000" b="1" i="1" dirty="0">
                <a:solidFill>
                  <a:schemeClr val="hlink"/>
                </a:solidFill>
                <a:latin typeface="Times New Roman" pitchFamily="18" charset="0"/>
                <a:cs typeface="Times New Roman" pitchFamily="18" charset="0"/>
              </a:rPr>
              <a:t>Maxwell’s Solution  </a:t>
            </a:r>
          </a:p>
        </p:txBody>
      </p:sp>
      <p:sp>
        <p:nvSpPr>
          <p:cNvPr id="55360" name="Line 64"/>
          <p:cNvSpPr>
            <a:spLocks noChangeShapeType="1"/>
          </p:cNvSpPr>
          <p:nvPr/>
        </p:nvSpPr>
        <p:spPr bwMode="auto">
          <a:xfrm>
            <a:off x="3576638" y="6196013"/>
            <a:ext cx="881062" cy="158750"/>
          </a:xfrm>
          <a:prstGeom prst="line">
            <a:avLst/>
          </a:prstGeom>
          <a:noFill/>
          <a:ln w="50800">
            <a:solidFill>
              <a:schemeClr val="tx1"/>
            </a:solidFill>
            <a:round/>
            <a:headEnd/>
            <a:tailEnd type="triangle" w="med" len="med"/>
          </a:ln>
          <a:effectLst/>
        </p:spPr>
        <p:txBody>
          <a:bodyPr/>
          <a:lstStyle/>
          <a:p>
            <a:endParaRPr lang="en-US"/>
          </a:p>
        </p:txBody>
      </p:sp>
      <p:sp>
        <p:nvSpPr>
          <p:cNvPr id="55361" name="Rectangle 65"/>
          <p:cNvSpPr>
            <a:spLocks noGrp="1" noChangeArrowheads="1"/>
          </p:cNvSpPr>
          <p:nvPr>
            <p:ph type="ctrTitle"/>
          </p:nvPr>
        </p:nvSpPr>
        <p:spPr>
          <a:xfrm>
            <a:off x="750888" y="33338"/>
            <a:ext cx="7772400" cy="652462"/>
          </a:xfrm>
          <a:noFill/>
          <a:ln/>
        </p:spPr>
        <p:txBody>
          <a:bodyPr/>
          <a:lstStyle/>
          <a:p>
            <a:r>
              <a:rPr lang="en-US" sz="3200" b="1" dirty="0">
                <a:solidFill>
                  <a:srgbClr val="FF0000"/>
                </a:solidFill>
                <a:latin typeface="Times New Roman" pitchFamily="18" charset="0"/>
                <a:cs typeface="Times New Roman" pitchFamily="18" charset="0"/>
              </a:rPr>
              <a:t>Electromagnetic Waves</a:t>
            </a:r>
          </a:p>
        </p:txBody>
      </p:sp>
      <p:graphicFrame>
        <p:nvGraphicFramePr>
          <p:cNvPr id="90115" name="Object 3">
            <a:hlinkClick r:id="" action="ppaction://ole?verb=0"/>
          </p:cNvPr>
          <p:cNvGraphicFramePr>
            <a:graphicFrameLocks/>
          </p:cNvGraphicFramePr>
          <p:nvPr/>
        </p:nvGraphicFramePr>
        <p:xfrm>
          <a:off x="1519238" y="2125663"/>
          <a:ext cx="122237" cy="122237"/>
        </p:xfrm>
        <a:graphic>
          <a:graphicData uri="http://schemas.openxmlformats.org/presentationml/2006/ole">
            <p:oleObj spid="_x0000_s11269" name="Equation" r:id="rId7" imgW="136440" imgH="136440" progId="Equation.2">
              <p:embed/>
            </p:oleObj>
          </a:graphicData>
        </a:graphic>
      </p:graphicFrame>
      <p:graphicFrame>
        <p:nvGraphicFramePr>
          <p:cNvPr id="90116" name="Object 4">
            <a:hlinkClick r:id="" action="ppaction://ole?verb=0"/>
          </p:cNvPr>
          <p:cNvGraphicFramePr>
            <a:graphicFrameLocks/>
          </p:cNvGraphicFramePr>
          <p:nvPr/>
        </p:nvGraphicFramePr>
        <p:xfrm>
          <a:off x="4984750" y="4926013"/>
          <a:ext cx="2287588" cy="833437"/>
        </p:xfrm>
        <a:graphic>
          <a:graphicData uri="http://schemas.openxmlformats.org/presentationml/2006/ole">
            <p:oleObj spid="_x0000_s11270" name="Equation" r:id="rId8" imgW="1431720" imgH="529920" progId="Equation.2">
              <p:embed/>
            </p:oleObj>
          </a:graphicData>
        </a:graphic>
      </p:graphicFrame>
      <p:graphicFrame>
        <p:nvGraphicFramePr>
          <p:cNvPr id="90117" name="Object 5">
            <a:hlinkClick r:id="" action="ppaction://ole?verb=0"/>
          </p:cNvPr>
          <p:cNvGraphicFramePr>
            <a:graphicFrameLocks/>
          </p:cNvGraphicFramePr>
          <p:nvPr/>
        </p:nvGraphicFramePr>
        <p:xfrm>
          <a:off x="4892675" y="4286250"/>
          <a:ext cx="3794125" cy="469900"/>
        </p:xfrm>
        <a:graphic>
          <a:graphicData uri="http://schemas.openxmlformats.org/presentationml/2006/ole">
            <p:oleObj spid="_x0000_s11271" name="Equation" r:id="rId9" imgW="2879640" imgH="314280" progId="Equation.2">
              <p:embed/>
            </p:oleObj>
          </a:graphicData>
        </a:graphic>
      </p:graphicFrame>
      <p:graphicFrame>
        <p:nvGraphicFramePr>
          <p:cNvPr id="90118" name="Object 6">
            <a:hlinkClick r:id="" action="ppaction://ole?verb=0"/>
          </p:cNvPr>
          <p:cNvGraphicFramePr>
            <a:graphicFrameLocks/>
          </p:cNvGraphicFramePr>
          <p:nvPr/>
        </p:nvGraphicFramePr>
        <p:xfrm>
          <a:off x="3416300" y="2320925"/>
          <a:ext cx="457200" cy="746125"/>
        </p:xfrm>
        <a:graphic>
          <a:graphicData uri="http://schemas.openxmlformats.org/presentationml/2006/ole">
            <p:oleObj spid="_x0000_s11272" name="Equation" r:id="rId10" imgW="314280" imgH="504720" progId="Equation.2">
              <p:embed/>
            </p:oleObj>
          </a:graphicData>
        </a:graphic>
      </p:graphicFrame>
      <p:graphicFrame>
        <p:nvGraphicFramePr>
          <p:cNvPr id="90119" name="Object 7">
            <a:hlinkClick r:id="" action="ppaction://ole?verb=0"/>
          </p:cNvPr>
          <p:cNvGraphicFramePr>
            <a:graphicFrameLocks/>
          </p:cNvGraphicFramePr>
          <p:nvPr/>
        </p:nvGraphicFramePr>
        <p:xfrm>
          <a:off x="8310563" y="2503488"/>
          <a:ext cx="438150" cy="746125"/>
        </p:xfrm>
        <a:graphic>
          <a:graphicData uri="http://schemas.openxmlformats.org/presentationml/2006/ole">
            <p:oleObj spid="_x0000_s11273" name="Equation" r:id="rId11" imgW="301320" imgH="504720" progId="Equation.2">
              <p:embed/>
            </p:oleObj>
          </a:graphicData>
        </a:graphic>
      </p:graphicFrame>
    </p:spTree>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5734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57348" name="Rectangle 4"/>
          <p:cNvSpPr>
            <a:spLocks noChangeArrowheads="1"/>
          </p:cNvSpPr>
          <p:nvPr/>
        </p:nvSpPr>
        <p:spPr bwMode="auto">
          <a:xfrm>
            <a:off x="2270125" y="365125"/>
            <a:ext cx="5095875" cy="457200"/>
          </a:xfrm>
          <a:prstGeom prst="rect">
            <a:avLst/>
          </a:prstGeom>
          <a:noFill/>
          <a:ln w="12700">
            <a:noFill/>
            <a:miter lim="800000"/>
            <a:headEnd/>
            <a:tailEnd/>
          </a:ln>
          <a:effectLst/>
        </p:spPr>
        <p:txBody>
          <a:bodyPr wrap="none" anchor="ctr"/>
          <a:lstStyle/>
          <a:p>
            <a:endParaRPr lang="en-US"/>
          </a:p>
        </p:txBody>
      </p:sp>
      <p:sp>
        <p:nvSpPr>
          <p:cNvPr id="57349" name="Line 5"/>
          <p:cNvSpPr>
            <a:spLocks noChangeShapeType="1"/>
          </p:cNvSpPr>
          <p:nvPr/>
        </p:nvSpPr>
        <p:spPr bwMode="auto">
          <a:xfrm>
            <a:off x="274638" y="879475"/>
            <a:ext cx="8686800" cy="0"/>
          </a:xfrm>
          <a:prstGeom prst="line">
            <a:avLst/>
          </a:prstGeom>
          <a:noFill/>
          <a:ln w="38100">
            <a:solidFill>
              <a:schemeClr val="hlink"/>
            </a:solidFill>
            <a:round/>
            <a:headEnd/>
            <a:tailEnd/>
          </a:ln>
          <a:effectLst/>
        </p:spPr>
        <p:txBody>
          <a:bodyPr/>
          <a:lstStyle/>
          <a:p>
            <a:endParaRPr lang="en-US"/>
          </a:p>
        </p:txBody>
      </p:sp>
      <p:sp>
        <p:nvSpPr>
          <p:cNvPr id="57350" name="Rectangle 6"/>
          <p:cNvSpPr>
            <a:spLocks noGrp="1" noChangeArrowheads="1"/>
          </p:cNvSpPr>
          <p:nvPr>
            <p:ph type="ctrTitle"/>
          </p:nvPr>
        </p:nvSpPr>
        <p:spPr>
          <a:xfrm>
            <a:off x="533400" y="96838"/>
            <a:ext cx="7772400" cy="663575"/>
          </a:xfrm>
          <a:noFill/>
          <a:ln/>
        </p:spPr>
        <p:txBody>
          <a:bodyPr/>
          <a:lstStyle/>
          <a:p>
            <a:r>
              <a:rPr lang="en-US" sz="3200" b="1" dirty="0">
                <a:solidFill>
                  <a:srgbClr val="FF0000"/>
                </a:solidFill>
                <a:latin typeface="Times New Roman" pitchFamily="18" charset="0"/>
                <a:cs typeface="Times New Roman" pitchFamily="18" charset="0"/>
              </a:rPr>
              <a:t>Plane Electromagnetic Waves</a:t>
            </a:r>
          </a:p>
        </p:txBody>
      </p:sp>
      <p:grpSp>
        <p:nvGrpSpPr>
          <p:cNvPr id="2" name="Group 293"/>
          <p:cNvGrpSpPr>
            <a:grpSpLocks/>
          </p:cNvGrpSpPr>
          <p:nvPr/>
        </p:nvGrpSpPr>
        <p:grpSpPr bwMode="auto">
          <a:xfrm>
            <a:off x="1397000" y="1576388"/>
            <a:ext cx="6013450" cy="3354387"/>
            <a:chOff x="880" y="993"/>
            <a:chExt cx="3788" cy="2113"/>
          </a:xfrm>
        </p:grpSpPr>
        <p:sp>
          <p:nvSpPr>
            <p:cNvPr id="57351" name="Line 7"/>
            <p:cNvSpPr>
              <a:spLocks noChangeShapeType="1"/>
            </p:cNvSpPr>
            <p:nvPr/>
          </p:nvSpPr>
          <p:spPr bwMode="auto">
            <a:xfrm flipV="1">
              <a:off x="880" y="1120"/>
              <a:ext cx="25" cy="39"/>
            </a:xfrm>
            <a:prstGeom prst="line">
              <a:avLst/>
            </a:prstGeom>
            <a:noFill/>
            <a:ln w="12700">
              <a:solidFill>
                <a:srgbClr val="0000FF"/>
              </a:solidFill>
              <a:round/>
              <a:headEnd/>
              <a:tailEnd/>
            </a:ln>
            <a:effectLst/>
          </p:spPr>
          <p:txBody>
            <a:bodyPr/>
            <a:lstStyle/>
            <a:p>
              <a:endParaRPr lang="en-US"/>
            </a:p>
          </p:txBody>
        </p:sp>
        <p:sp>
          <p:nvSpPr>
            <p:cNvPr id="57352" name="Line 8"/>
            <p:cNvSpPr>
              <a:spLocks noChangeShapeType="1"/>
            </p:cNvSpPr>
            <p:nvPr/>
          </p:nvSpPr>
          <p:spPr bwMode="auto">
            <a:xfrm flipV="1">
              <a:off x="905" y="1086"/>
              <a:ext cx="26" cy="34"/>
            </a:xfrm>
            <a:prstGeom prst="line">
              <a:avLst/>
            </a:prstGeom>
            <a:noFill/>
            <a:ln w="12700">
              <a:solidFill>
                <a:srgbClr val="0000FF"/>
              </a:solidFill>
              <a:round/>
              <a:headEnd/>
              <a:tailEnd/>
            </a:ln>
            <a:effectLst/>
          </p:spPr>
          <p:txBody>
            <a:bodyPr/>
            <a:lstStyle/>
            <a:p>
              <a:endParaRPr lang="en-US"/>
            </a:p>
          </p:txBody>
        </p:sp>
        <p:sp>
          <p:nvSpPr>
            <p:cNvPr id="57353" name="Line 9"/>
            <p:cNvSpPr>
              <a:spLocks noChangeShapeType="1"/>
            </p:cNvSpPr>
            <p:nvPr/>
          </p:nvSpPr>
          <p:spPr bwMode="auto">
            <a:xfrm flipV="1">
              <a:off x="931" y="1051"/>
              <a:ext cx="29" cy="35"/>
            </a:xfrm>
            <a:prstGeom prst="line">
              <a:avLst/>
            </a:prstGeom>
            <a:noFill/>
            <a:ln w="12700">
              <a:solidFill>
                <a:srgbClr val="0000FF"/>
              </a:solidFill>
              <a:round/>
              <a:headEnd/>
              <a:tailEnd/>
            </a:ln>
            <a:effectLst/>
          </p:spPr>
          <p:txBody>
            <a:bodyPr/>
            <a:lstStyle/>
            <a:p>
              <a:endParaRPr lang="en-US"/>
            </a:p>
          </p:txBody>
        </p:sp>
        <p:sp>
          <p:nvSpPr>
            <p:cNvPr id="57354" name="Line 10"/>
            <p:cNvSpPr>
              <a:spLocks noChangeShapeType="1"/>
            </p:cNvSpPr>
            <p:nvPr/>
          </p:nvSpPr>
          <p:spPr bwMode="auto">
            <a:xfrm flipV="1">
              <a:off x="960" y="1029"/>
              <a:ext cx="25" cy="22"/>
            </a:xfrm>
            <a:prstGeom prst="line">
              <a:avLst/>
            </a:prstGeom>
            <a:noFill/>
            <a:ln w="12700">
              <a:solidFill>
                <a:srgbClr val="0000FF"/>
              </a:solidFill>
              <a:round/>
              <a:headEnd/>
              <a:tailEnd/>
            </a:ln>
            <a:effectLst/>
          </p:spPr>
          <p:txBody>
            <a:bodyPr/>
            <a:lstStyle/>
            <a:p>
              <a:endParaRPr lang="en-US"/>
            </a:p>
          </p:txBody>
        </p:sp>
        <p:sp>
          <p:nvSpPr>
            <p:cNvPr id="57355" name="Line 11"/>
            <p:cNvSpPr>
              <a:spLocks noChangeShapeType="1"/>
            </p:cNvSpPr>
            <p:nvPr/>
          </p:nvSpPr>
          <p:spPr bwMode="auto">
            <a:xfrm flipV="1">
              <a:off x="985" y="1012"/>
              <a:ext cx="31" cy="17"/>
            </a:xfrm>
            <a:prstGeom prst="line">
              <a:avLst/>
            </a:prstGeom>
            <a:noFill/>
            <a:ln w="12700">
              <a:solidFill>
                <a:srgbClr val="0000FF"/>
              </a:solidFill>
              <a:round/>
              <a:headEnd/>
              <a:tailEnd/>
            </a:ln>
            <a:effectLst/>
          </p:spPr>
          <p:txBody>
            <a:bodyPr/>
            <a:lstStyle/>
            <a:p>
              <a:endParaRPr lang="en-US"/>
            </a:p>
          </p:txBody>
        </p:sp>
        <p:sp>
          <p:nvSpPr>
            <p:cNvPr id="57356" name="Line 12"/>
            <p:cNvSpPr>
              <a:spLocks noChangeShapeType="1"/>
            </p:cNvSpPr>
            <p:nvPr/>
          </p:nvSpPr>
          <p:spPr bwMode="auto">
            <a:xfrm flipV="1">
              <a:off x="1016" y="997"/>
              <a:ext cx="25" cy="15"/>
            </a:xfrm>
            <a:prstGeom prst="line">
              <a:avLst/>
            </a:prstGeom>
            <a:noFill/>
            <a:ln w="12700">
              <a:solidFill>
                <a:srgbClr val="0000FF"/>
              </a:solidFill>
              <a:round/>
              <a:headEnd/>
              <a:tailEnd/>
            </a:ln>
            <a:effectLst/>
          </p:spPr>
          <p:txBody>
            <a:bodyPr/>
            <a:lstStyle/>
            <a:p>
              <a:endParaRPr lang="en-US"/>
            </a:p>
          </p:txBody>
        </p:sp>
        <p:sp>
          <p:nvSpPr>
            <p:cNvPr id="57357" name="Line 13"/>
            <p:cNvSpPr>
              <a:spLocks noChangeShapeType="1"/>
            </p:cNvSpPr>
            <p:nvPr/>
          </p:nvSpPr>
          <p:spPr bwMode="auto">
            <a:xfrm flipV="1">
              <a:off x="1041" y="993"/>
              <a:ext cx="26" cy="4"/>
            </a:xfrm>
            <a:prstGeom prst="line">
              <a:avLst/>
            </a:prstGeom>
            <a:noFill/>
            <a:ln w="12700">
              <a:solidFill>
                <a:srgbClr val="0000FF"/>
              </a:solidFill>
              <a:round/>
              <a:headEnd/>
              <a:tailEnd/>
            </a:ln>
            <a:effectLst/>
          </p:spPr>
          <p:txBody>
            <a:bodyPr/>
            <a:lstStyle/>
            <a:p>
              <a:endParaRPr lang="en-US"/>
            </a:p>
          </p:txBody>
        </p:sp>
        <p:sp>
          <p:nvSpPr>
            <p:cNvPr id="57358" name="Line 14"/>
            <p:cNvSpPr>
              <a:spLocks noChangeShapeType="1"/>
            </p:cNvSpPr>
            <p:nvPr/>
          </p:nvSpPr>
          <p:spPr bwMode="auto">
            <a:xfrm>
              <a:off x="1067" y="993"/>
              <a:ext cx="25" cy="1"/>
            </a:xfrm>
            <a:prstGeom prst="line">
              <a:avLst/>
            </a:prstGeom>
            <a:noFill/>
            <a:ln w="12700">
              <a:solidFill>
                <a:srgbClr val="0000FF"/>
              </a:solidFill>
              <a:round/>
              <a:headEnd/>
              <a:tailEnd/>
            </a:ln>
            <a:effectLst/>
          </p:spPr>
          <p:txBody>
            <a:bodyPr/>
            <a:lstStyle/>
            <a:p>
              <a:endParaRPr lang="en-US"/>
            </a:p>
          </p:txBody>
        </p:sp>
        <p:sp>
          <p:nvSpPr>
            <p:cNvPr id="57359" name="Line 15"/>
            <p:cNvSpPr>
              <a:spLocks noChangeShapeType="1"/>
            </p:cNvSpPr>
            <p:nvPr/>
          </p:nvSpPr>
          <p:spPr bwMode="auto">
            <a:xfrm>
              <a:off x="1092" y="994"/>
              <a:ext cx="26" cy="8"/>
            </a:xfrm>
            <a:prstGeom prst="line">
              <a:avLst/>
            </a:prstGeom>
            <a:noFill/>
            <a:ln w="12700">
              <a:solidFill>
                <a:srgbClr val="0000FF"/>
              </a:solidFill>
              <a:round/>
              <a:headEnd/>
              <a:tailEnd/>
            </a:ln>
            <a:effectLst/>
          </p:spPr>
          <p:txBody>
            <a:bodyPr/>
            <a:lstStyle/>
            <a:p>
              <a:endParaRPr lang="en-US"/>
            </a:p>
          </p:txBody>
        </p:sp>
        <p:sp>
          <p:nvSpPr>
            <p:cNvPr id="57360" name="Line 16"/>
            <p:cNvSpPr>
              <a:spLocks noChangeShapeType="1"/>
            </p:cNvSpPr>
            <p:nvPr/>
          </p:nvSpPr>
          <p:spPr bwMode="auto">
            <a:xfrm>
              <a:off x="1118" y="1002"/>
              <a:ext cx="25" cy="19"/>
            </a:xfrm>
            <a:prstGeom prst="line">
              <a:avLst/>
            </a:prstGeom>
            <a:noFill/>
            <a:ln w="12700">
              <a:solidFill>
                <a:srgbClr val="0000FF"/>
              </a:solidFill>
              <a:round/>
              <a:headEnd/>
              <a:tailEnd/>
            </a:ln>
            <a:effectLst/>
          </p:spPr>
          <p:txBody>
            <a:bodyPr/>
            <a:lstStyle/>
            <a:p>
              <a:endParaRPr lang="en-US"/>
            </a:p>
          </p:txBody>
        </p:sp>
        <p:sp>
          <p:nvSpPr>
            <p:cNvPr id="57361" name="Line 17"/>
            <p:cNvSpPr>
              <a:spLocks noChangeShapeType="1"/>
            </p:cNvSpPr>
            <p:nvPr/>
          </p:nvSpPr>
          <p:spPr bwMode="auto">
            <a:xfrm>
              <a:off x="1143" y="1021"/>
              <a:ext cx="29" cy="24"/>
            </a:xfrm>
            <a:prstGeom prst="line">
              <a:avLst/>
            </a:prstGeom>
            <a:noFill/>
            <a:ln w="12700">
              <a:solidFill>
                <a:srgbClr val="0000FF"/>
              </a:solidFill>
              <a:round/>
              <a:headEnd/>
              <a:tailEnd/>
            </a:ln>
            <a:effectLst/>
          </p:spPr>
          <p:txBody>
            <a:bodyPr/>
            <a:lstStyle/>
            <a:p>
              <a:endParaRPr lang="en-US"/>
            </a:p>
          </p:txBody>
        </p:sp>
        <p:sp>
          <p:nvSpPr>
            <p:cNvPr id="57362" name="Line 18"/>
            <p:cNvSpPr>
              <a:spLocks noChangeShapeType="1"/>
            </p:cNvSpPr>
            <p:nvPr/>
          </p:nvSpPr>
          <p:spPr bwMode="auto">
            <a:xfrm>
              <a:off x="1172" y="1045"/>
              <a:ext cx="25" cy="28"/>
            </a:xfrm>
            <a:prstGeom prst="line">
              <a:avLst/>
            </a:prstGeom>
            <a:noFill/>
            <a:ln w="12700">
              <a:solidFill>
                <a:srgbClr val="0000FF"/>
              </a:solidFill>
              <a:round/>
              <a:headEnd/>
              <a:tailEnd/>
            </a:ln>
            <a:effectLst/>
          </p:spPr>
          <p:txBody>
            <a:bodyPr/>
            <a:lstStyle/>
            <a:p>
              <a:endParaRPr lang="en-US"/>
            </a:p>
          </p:txBody>
        </p:sp>
        <p:sp>
          <p:nvSpPr>
            <p:cNvPr id="57363" name="Line 19"/>
            <p:cNvSpPr>
              <a:spLocks noChangeShapeType="1"/>
            </p:cNvSpPr>
            <p:nvPr/>
          </p:nvSpPr>
          <p:spPr bwMode="auto">
            <a:xfrm>
              <a:off x="1197" y="1073"/>
              <a:ext cx="26" cy="40"/>
            </a:xfrm>
            <a:prstGeom prst="line">
              <a:avLst/>
            </a:prstGeom>
            <a:noFill/>
            <a:ln w="12700">
              <a:solidFill>
                <a:srgbClr val="0000FF"/>
              </a:solidFill>
              <a:round/>
              <a:headEnd/>
              <a:tailEnd/>
            </a:ln>
            <a:effectLst/>
          </p:spPr>
          <p:txBody>
            <a:bodyPr/>
            <a:lstStyle/>
            <a:p>
              <a:endParaRPr lang="en-US"/>
            </a:p>
          </p:txBody>
        </p:sp>
        <p:sp>
          <p:nvSpPr>
            <p:cNvPr id="57364" name="Line 20"/>
            <p:cNvSpPr>
              <a:spLocks noChangeShapeType="1"/>
            </p:cNvSpPr>
            <p:nvPr/>
          </p:nvSpPr>
          <p:spPr bwMode="auto">
            <a:xfrm>
              <a:off x="1223" y="1113"/>
              <a:ext cx="25" cy="46"/>
            </a:xfrm>
            <a:prstGeom prst="line">
              <a:avLst/>
            </a:prstGeom>
            <a:noFill/>
            <a:ln w="12700">
              <a:solidFill>
                <a:srgbClr val="0000FF"/>
              </a:solidFill>
              <a:round/>
              <a:headEnd/>
              <a:tailEnd/>
            </a:ln>
            <a:effectLst/>
          </p:spPr>
          <p:txBody>
            <a:bodyPr/>
            <a:lstStyle/>
            <a:p>
              <a:endParaRPr lang="en-US"/>
            </a:p>
          </p:txBody>
        </p:sp>
        <p:sp>
          <p:nvSpPr>
            <p:cNvPr id="57365" name="Line 21"/>
            <p:cNvSpPr>
              <a:spLocks noChangeShapeType="1"/>
            </p:cNvSpPr>
            <p:nvPr/>
          </p:nvSpPr>
          <p:spPr bwMode="auto">
            <a:xfrm>
              <a:off x="1248" y="1159"/>
              <a:ext cx="31" cy="49"/>
            </a:xfrm>
            <a:prstGeom prst="line">
              <a:avLst/>
            </a:prstGeom>
            <a:noFill/>
            <a:ln w="12700">
              <a:solidFill>
                <a:srgbClr val="0000FF"/>
              </a:solidFill>
              <a:round/>
              <a:headEnd/>
              <a:tailEnd/>
            </a:ln>
            <a:effectLst/>
          </p:spPr>
          <p:txBody>
            <a:bodyPr/>
            <a:lstStyle/>
            <a:p>
              <a:endParaRPr lang="en-US"/>
            </a:p>
          </p:txBody>
        </p:sp>
        <p:sp>
          <p:nvSpPr>
            <p:cNvPr id="57366" name="Line 22"/>
            <p:cNvSpPr>
              <a:spLocks noChangeShapeType="1"/>
            </p:cNvSpPr>
            <p:nvPr/>
          </p:nvSpPr>
          <p:spPr bwMode="auto">
            <a:xfrm>
              <a:off x="1279" y="1208"/>
              <a:ext cx="25" cy="56"/>
            </a:xfrm>
            <a:prstGeom prst="line">
              <a:avLst/>
            </a:prstGeom>
            <a:noFill/>
            <a:ln w="12700">
              <a:solidFill>
                <a:srgbClr val="0000FF"/>
              </a:solidFill>
              <a:round/>
              <a:headEnd/>
              <a:tailEnd/>
            </a:ln>
            <a:effectLst/>
          </p:spPr>
          <p:txBody>
            <a:bodyPr/>
            <a:lstStyle/>
            <a:p>
              <a:endParaRPr lang="en-US"/>
            </a:p>
          </p:txBody>
        </p:sp>
        <p:sp>
          <p:nvSpPr>
            <p:cNvPr id="57367" name="Line 23"/>
            <p:cNvSpPr>
              <a:spLocks noChangeShapeType="1"/>
            </p:cNvSpPr>
            <p:nvPr/>
          </p:nvSpPr>
          <p:spPr bwMode="auto">
            <a:xfrm>
              <a:off x="1304" y="1264"/>
              <a:ext cx="26" cy="56"/>
            </a:xfrm>
            <a:prstGeom prst="line">
              <a:avLst/>
            </a:prstGeom>
            <a:noFill/>
            <a:ln w="12700">
              <a:solidFill>
                <a:srgbClr val="0000FF"/>
              </a:solidFill>
              <a:round/>
              <a:headEnd/>
              <a:tailEnd/>
            </a:ln>
            <a:effectLst/>
          </p:spPr>
          <p:txBody>
            <a:bodyPr/>
            <a:lstStyle/>
            <a:p>
              <a:endParaRPr lang="en-US"/>
            </a:p>
          </p:txBody>
        </p:sp>
        <p:sp>
          <p:nvSpPr>
            <p:cNvPr id="57368" name="Line 24"/>
            <p:cNvSpPr>
              <a:spLocks noChangeShapeType="1"/>
            </p:cNvSpPr>
            <p:nvPr/>
          </p:nvSpPr>
          <p:spPr bwMode="auto">
            <a:xfrm>
              <a:off x="1330" y="1320"/>
              <a:ext cx="28" cy="64"/>
            </a:xfrm>
            <a:prstGeom prst="line">
              <a:avLst/>
            </a:prstGeom>
            <a:noFill/>
            <a:ln w="12700">
              <a:solidFill>
                <a:srgbClr val="0000FF"/>
              </a:solidFill>
              <a:round/>
              <a:headEnd/>
              <a:tailEnd/>
            </a:ln>
            <a:effectLst/>
          </p:spPr>
          <p:txBody>
            <a:bodyPr/>
            <a:lstStyle/>
            <a:p>
              <a:endParaRPr lang="en-US"/>
            </a:p>
          </p:txBody>
        </p:sp>
        <p:sp>
          <p:nvSpPr>
            <p:cNvPr id="57369" name="Line 25"/>
            <p:cNvSpPr>
              <a:spLocks noChangeShapeType="1"/>
            </p:cNvSpPr>
            <p:nvPr/>
          </p:nvSpPr>
          <p:spPr bwMode="auto">
            <a:xfrm>
              <a:off x="1358" y="1384"/>
              <a:ext cx="26" cy="67"/>
            </a:xfrm>
            <a:prstGeom prst="line">
              <a:avLst/>
            </a:prstGeom>
            <a:noFill/>
            <a:ln w="12700">
              <a:solidFill>
                <a:srgbClr val="0000FF"/>
              </a:solidFill>
              <a:round/>
              <a:headEnd/>
              <a:tailEnd/>
            </a:ln>
            <a:effectLst/>
          </p:spPr>
          <p:txBody>
            <a:bodyPr/>
            <a:lstStyle/>
            <a:p>
              <a:endParaRPr lang="en-US"/>
            </a:p>
          </p:txBody>
        </p:sp>
        <p:sp>
          <p:nvSpPr>
            <p:cNvPr id="57370" name="Line 26"/>
            <p:cNvSpPr>
              <a:spLocks noChangeShapeType="1"/>
            </p:cNvSpPr>
            <p:nvPr/>
          </p:nvSpPr>
          <p:spPr bwMode="auto">
            <a:xfrm>
              <a:off x="1384" y="1451"/>
              <a:ext cx="26" cy="64"/>
            </a:xfrm>
            <a:prstGeom prst="line">
              <a:avLst/>
            </a:prstGeom>
            <a:noFill/>
            <a:ln w="12700">
              <a:solidFill>
                <a:srgbClr val="0000FF"/>
              </a:solidFill>
              <a:round/>
              <a:headEnd/>
              <a:tailEnd/>
            </a:ln>
            <a:effectLst/>
          </p:spPr>
          <p:txBody>
            <a:bodyPr/>
            <a:lstStyle/>
            <a:p>
              <a:endParaRPr lang="en-US"/>
            </a:p>
          </p:txBody>
        </p:sp>
        <p:sp>
          <p:nvSpPr>
            <p:cNvPr id="57371" name="Line 27"/>
            <p:cNvSpPr>
              <a:spLocks noChangeShapeType="1"/>
            </p:cNvSpPr>
            <p:nvPr/>
          </p:nvSpPr>
          <p:spPr bwMode="auto">
            <a:xfrm>
              <a:off x="1410" y="1515"/>
              <a:ext cx="25" cy="66"/>
            </a:xfrm>
            <a:prstGeom prst="line">
              <a:avLst/>
            </a:prstGeom>
            <a:noFill/>
            <a:ln w="12700">
              <a:solidFill>
                <a:srgbClr val="0000FF"/>
              </a:solidFill>
              <a:round/>
              <a:headEnd/>
              <a:tailEnd/>
            </a:ln>
            <a:effectLst/>
          </p:spPr>
          <p:txBody>
            <a:bodyPr/>
            <a:lstStyle/>
            <a:p>
              <a:endParaRPr lang="en-US"/>
            </a:p>
          </p:txBody>
        </p:sp>
        <p:sp>
          <p:nvSpPr>
            <p:cNvPr id="57372" name="Line 28"/>
            <p:cNvSpPr>
              <a:spLocks noChangeShapeType="1"/>
            </p:cNvSpPr>
            <p:nvPr/>
          </p:nvSpPr>
          <p:spPr bwMode="auto">
            <a:xfrm>
              <a:off x="1435" y="1581"/>
              <a:ext cx="26" cy="64"/>
            </a:xfrm>
            <a:prstGeom prst="line">
              <a:avLst/>
            </a:prstGeom>
            <a:noFill/>
            <a:ln w="12700">
              <a:solidFill>
                <a:srgbClr val="0000FF"/>
              </a:solidFill>
              <a:round/>
              <a:headEnd/>
              <a:tailEnd/>
            </a:ln>
            <a:effectLst/>
          </p:spPr>
          <p:txBody>
            <a:bodyPr/>
            <a:lstStyle/>
            <a:p>
              <a:endParaRPr lang="en-US"/>
            </a:p>
          </p:txBody>
        </p:sp>
        <p:sp>
          <p:nvSpPr>
            <p:cNvPr id="57373" name="Line 29"/>
            <p:cNvSpPr>
              <a:spLocks noChangeShapeType="1"/>
            </p:cNvSpPr>
            <p:nvPr/>
          </p:nvSpPr>
          <p:spPr bwMode="auto">
            <a:xfrm>
              <a:off x="1461" y="1645"/>
              <a:ext cx="25" cy="65"/>
            </a:xfrm>
            <a:prstGeom prst="line">
              <a:avLst/>
            </a:prstGeom>
            <a:noFill/>
            <a:ln w="12700">
              <a:solidFill>
                <a:srgbClr val="0000FF"/>
              </a:solidFill>
              <a:round/>
              <a:headEnd/>
              <a:tailEnd/>
            </a:ln>
            <a:effectLst/>
          </p:spPr>
          <p:txBody>
            <a:bodyPr/>
            <a:lstStyle/>
            <a:p>
              <a:endParaRPr lang="en-US"/>
            </a:p>
          </p:txBody>
        </p:sp>
        <p:sp>
          <p:nvSpPr>
            <p:cNvPr id="57374" name="Line 30"/>
            <p:cNvSpPr>
              <a:spLocks noChangeShapeType="1"/>
            </p:cNvSpPr>
            <p:nvPr/>
          </p:nvSpPr>
          <p:spPr bwMode="auto">
            <a:xfrm>
              <a:off x="1486" y="1710"/>
              <a:ext cx="30" cy="64"/>
            </a:xfrm>
            <a:prstGeom prst="line">
              <a:avLst/>
            </a:prstGeom>
            <a:noFill/>
            <a:ln w="12700">
              <a:solidFill>
                <a:srgbClr val="0000FF"/>
              </a:solidFill>
              <a:round/>
              <a:headEnd/>
              <a:tailEnd/>
            </a:ln>
            <a:effectLst/>
          </p:spPr>
          <p:txBody>
            <a:bodyPr/>
            <a:lstStyle/>
            <a:p>
              <a:endParaRPr lang="en-US"/>
            </a:p>
          </p:txBody>
        </p:sp>
        <p:sp>
          <p:nvSpPr>
            <p:cNvPr id="57375" name="Line 31"/>
            <p:cNvSpPr>
              <a:spLocks noChangeShapeType="1"/>
            </p:cNvSpPr>
            <p:nvPr/>
          </p:nvSpPr>
          <p:spPr bwMode="auto">
            <a:xfrm>
              <a:off x="1516" y="1774"/>
              <a:ext cx="26" cy="58"/>
            </a:xfrm>
            <a:prstGeom prst="line">
              <a:avLst/>
            </a:prstGeom>
            <a:noFill/>
            <a:ln w="12700">
              <a:solidFill>
                <a:srgbClr val="0000FF"/>
              </a:solidFill>
              <a:round/>
              <a:headEnd/>
              <a:tailEnd/>
            </a:ln>
            <a:effectLst/>
          </p:spPr>
          <p:txBody>
            <a:bodyPr/>
            <a:lstStyle/>
            <a:p>
              <a:endParaRPr lang="en-US"/>
            </a:p>
          </p:txBody>
        </p:sp>
        <p:sp>
          <p:nvSpPr>
            <p:cNvPr id="57376" name="Line 32"/>
            <p:cNvSpPr>
              <a:spLocks noChangeShapeType="1"/>
            </p:cNvSpPr>
            <p:nvPr/>
          </p:nvSpPr>
          <p:spPr bwMode="auto">
            <a:xfrm>
              <a:off x="1542" y="1832"/>
              <a:ext cx="29" cy="56"/>
            </a:xfrm>
            <a:prstGeom prst="line">
              <a:avLst/>
            </a:prstGeom>
            <a:noFill/>
            <a:ln w="12700">
              <a:solidFill>
                <a:srgbClr val="0000FF"/>
              </a:solidFill>
              <a:round/>
              <a:headEnd/>
              <a:tailEnd/>
            </a:ln>
            <a:effectLst/>
          </p:spPr>
          <p:txBody>
            <a:bodyPr/>
            <a:lstStyle/>
            <a:p>
              <a:endParaRPr lang="en-US"/>
            </a:p>
          </p:txBody>
        </p:sp>
        <p:sp>
          <p:nvSpPr>
            <p:cNvPr id="57377" name="Line 33"/>
            <p:cNvSpPr>
              <a:spLocks noChangeShapeType="1"/>
            </p:cNvSpPr>
            <p:nvPr/>
          </p:nvSpPr>
          <p:spPr bwMode="auto">
            <a:xfrm>
              <a:off x="1571" y="1888"/>
              <a:ext cx="25" cy="46"/>
            </a:xfrm>
            <a:prstGeom prst="line">
              <a:avLst/>
            </a:prstGeom>
            <a:noFill/>
            <a:ln w="12700">
              <a:solidFill>
                <a:srgbClr val="0000FF"/>
              </a:solidFill>
              <a:round/>
              <a:headEnd/>
              <a:tailEnd/>
            </a:ln>
            <a:effectLst/>
          </p:spPr>
          <p:txBody>
            <a:bodyPr/>
            <a:lstStyle/>
            <a:p>
              <a:endParaRPr lang="en-US"/>
            </a:p>
          </p:txBody>
        </p:sp>
        <p:sp>
          <p:nvSpPr>
            <p:cNvPr id="57378" name="Line 34"/>
            <p:cNvSpPr>
              <a:spLocks noChangeShapeType="1"/>
            </p:cNvSpPr>
            <p:nvPr/>
          </p:nvSpPr>
          <p:spPr bwMode="auto">
            <a:xfrm>
              <a:off x="1596" y="1934"/>
              <a:ext cx="26" cy="44"/>
            </a:xfrm>
            <a:prstGeom prst="line">
              <a:avLst/>
            </a:prstGeom>
            <a:noFill/>
            <a:ln w="12700">
              <a:solidFill>
                <a:srgbClr val="0000FF"/>
              </a:solidFill>
              <a:round/>
              <a:headEnd/>
              <a:tailEnd/>
            </a:ln>
            <a:effectLst/>
          </p:spPr>
          <p:txBody>
            <a:bodyPr/>
            <a:lstStyle/>
            <a:p>
              <a:endParaRPr lang="en-US"/>
            </a:p>
          </p:txBody>
        </p:sp>
        <p:sp>
          <p:nvSpPr>
            <p:cNvPr id="57379" name="Line 35"/>
            <p:cNvSpPr>
              <a:spLocks noChangeShapeType="1"/>
            </p:cNvSpPr>
            <p:nvPr/>
          </p:nvSpPr>
          <p:spPr bwMode="auto">
            <a:xfrm>
              <a:off x="1622" y="1978"/>
              <a:ext cx="25" cy="37"/>
            </a:xfrm>
            <a:prstGeom prst="line">
              <a:avLst/>
            </a:prstGeom>
            <a:noFill/>
            <a:ln w="12700">
              <a:solidFill>
                <a:srgbClr val="0000FF"/>
              </a:solidFill>
              <a:round/>
              <a:headEnd/>
              <a:tailEnd/>
            </a:ln>
            <a:effectLst/>
          </p:spPr>
          <p:txBody>
            <a:bodyPr/>
            <a:lstStyle/>
            <a:p>
              <a:endParaRPr lang="en-US"/>
            </a:p>
          </p:txBody>
        </p:sp>
        <p:sp>
          <p:nvSpPr>
            <p:cNvPr id="57380" name="Line 36"/>
            <p:cNvSpPr>
              <a:spLocks noChangeShapeType="1"/>
            </p:cNvSpPr>
            <p:nvPr/>
          </p:nvSpPr>
          <p:spPr bwMode="auto">
            <a:xfrm>
              <a:off x="1647" y="2015"/>
              <a:ext cx="29" cy="30"/>
            </a:xfrm>
            <a:prstGeom prst="line">
              <a:avLst/>
            </a:prstGeom>
            <a:noFill/>
            <a:ln w="12700">
              <a:solidFill>
                <a:srgbClr val="0000FF"/>
              </a:solidFill>
              <a:round/>
              <a:headEnd/>
              <a:tailEnd/>
            </a:ln>
            <a:effectLst/>
          </p:spPr>
          <p:txBody>
            <a:bodyPr/>
            <a:lstStyle/>
            <a:p>
              <a:endParaRPr lang="en-US"/>
            </a:p>
          </p:txBody>
        </p:sp>
        <p:sp>
          <p:nvSpPr>
            <p:cNvPr id="57381" name="Line 37"/>
            <p:cNvSpPr>
              <a:spLocks noChangeShapeType="1"/>
            </p:cNvSpPr>
            <p:nvPr/>
          </p:nvSpPr>
          <p:spPr bwMode="auto">
            <a:xfrm>
              <a:off x="1676" y="2045"/>
              <a:ext cx="25" cy="22"/>
            </a:xfrm>
            <a:prstGeom prst="line">
              <a:avLst/>
            </a:prstGeom>
            <a:noFill/>
            <a:ln w="12700">
              <a:solidFill>
                <a:srgbClr val="0000FF"/>
              </a:solidFill>
              <a:round/>
              <a:headEnd/>
              <a:tailEnd/>
            </a:ln>
            <a:effectLst/>
          </p:spPr>
          <p:txBody>
            <a:bodyPr/>
            <a:lstStyle/>
            <a:p>
              <a:endParaRPr lang="en-US"/>
            </a:p>
          </p:txBody>
        </p:sp>
        <p:sp>
          <p:nvSpPr>
            <p:cNvPr id="57382" name="Line 38"/>
            <p:cNvSpPr>
              <a:spLocks noChangeShapeType="1"/>
            </p:cNvSpPr>
            <p:nvPr/>
          </p:nvSpPr>
          <p:spPr bwMode="auto">
            <a:xfrm>
              <a:off x="1701" y="2067"/>
              <a:ext cx="26" cy="17"/>
            </a:xfrm>
            <a:prstGeom prst="line">
              <a:avLst/>
            </a:prstGeom>
            <a:noFill/>
            <a:ln w="12700">
              <a:solidFill>
                <a:srgbClr val="0000FF"/>
              </a:solidFill>
              <a:round/>
              <a:headEnd/>
              <a:tailEnd/>
            </a:ln>
            <a:effectLst/>
          </p:spPr>
          <p:txBody>
            <a:bodyPr/>
            <a:lstStyle/>
            <a:p>
              <a:endParaRPr lang="en-US"/>
            </a:p>
          </p:txBody>
        </p:sp>
        <p:sp>
          <p:nvSpPr>
            <p:cNvPr id="57383" name="Line 39"/>
            <p:cNvSpPr>
              <a:spLocks noChangeShapeType="1"/>
            </p:cNvSpPr>
            <p:nvPr/>
          </p:nvSpPr>
          <p:spPr bwMode="auto">
            <a:xfrm>
              <a:off x="1727" y="2084"/>
              <a:ext cx="29" cy="5"/>
            </a:xfrm>
            <a:prstGeom prst="line">
              <a:avLst/>
            </a:prstGeom>
            <a:noFill/>
            <a:ln w="12700">
              <a:solidFill>
                <a:srgbClr val="0000FF"/>
              </a:solidFill>
              <a:round/>
              <a:headEnd/>
              <a:tailEnd/>
            </a:ln>
            <a:effectLst/>
          </p:spPr>
          <p:txBody>
            <a:bodyPr/>
            <a:lstStyle/>
            <a:p>
              <a:endParaRPr lang="en-US"/>
            </a:p>
          </p:txBody>
        </p:sp>
        <p:sp>
          <p:nvSpPr>
            <p:cNvPr id="57384" name="Line 40"/>
            <p:cNvSpPr>
              <a:spLocks noChangeShapeType="1"/>
            </p:cNvSpPr>
            <p:nvPr/>
          </p:nvSpPr>
          <p:spPr bwMode="auto">
            <a:xfrm>
              <a:off x="1756" y="2089"/>
              <a:ext cx="27" cy="0"/>
            </a:xfrm>
            <a:prstGeom prst="line">
              <a:avLst/>
            </a:prstGeom>
            <a:noFill/>
            <a:ln w="12700">
              <a:solidFill>
                <a:srgbClr val="0000FF"/>
              </a:solidFill>
              <a:round/>
              <a:headEnd/>
              <a:tailEnd/>
            </a:ln>
            <a:effectLst/>
          </p:spPr>
          <p:txBody>
            <a:bodyPr/>
            <a:lstStyle/>
            <a:p>
              <a:endParaRPr lang="en-US"/>
            </a:p>
          </p:txBody>
        </p:sp>
        <p:sp>
          <p:nvSpPr>
            <p:cNvPr id="57385" name="Line 41"/>
            <p:cNvSpPr>
              <a:spLocks noChangeShapeType="1"/>
            </p:cNvSpPr>
            <p:nvPr/>
          </p:nvSpPr>
          <p:spPr bwMode="auto">
            <a:xfrm flipV="1">
              <a:off x="1783" y="2084"/>
              <a:ext cx="25" cy="5"/>
            </a:xfrm>
            <a:prstGeom prst="line">
              <a:avLst/>
            </a:prstGeom>
            <a:noFill/>
            <a:ln w="12700">
              <a:solidFill>
                <a:srgbClr val="0000FF"/>
              </a:solidFill>
              <a:round/>
              <a:headEnd/>
              <a:tailEnd/>
            </a:ln>
            <a:effectLst/>
          </p:spPr>
          <p:txBody>
            <a:bodyPr/>
            <a:lstStyle/>
            <a:p>
              <a:endParaRPr lang="en-US"/>
            </a:p>
          </p:txBody>
        </p:sp>
        <p:sp>
          <p:nvSpPr>
            <p:cNvPr id="57386" name="Line 42"/>
            <p:cNvSpPr>
              <a:spLocks noChangeShapeType="1"/>
            </p:cNvSpPr>
            <p:nvPr/>
          </p:nvSpPr>
          <p:spPr bwMode="auto">
            <a:xfrm flipV="1">
              <a:off x="1808" y="2069"/>
              <a:ext cx="26" cy="15"/>
            </a:xfrm>
            <a:prstGeom prst="line">
              <a:avLst/>
            </a:prstGeom>
            <a:noFill/>
            <a:ln w="12700">
              <a:solidFill>
                <a:srgbClr val="0000FF"/>
              </a:solidFill>
              <a:round/>
              <a:headEnd/>
              <a:tailEnd/>
            </a:ln>
            <a:effectLst/>
          </p:spPr>
          <p:txBody>
            <a:bodyPr/>
            <a:lstStyle/>
            <a:p>
              <a:endParaRPr lang="en-US"/>
            </a:p>
          </p:txBody>
        </p:sp>
        <p:sp>
          <p:nvSpPr>
            <p:cNvPr id="57387" name="Line 43"/>
            <p:cNvSpPr>
              <a:spLocks noChangeShapeType="1"/>
            </p:cNvSpPr>
            <p:nvPr/>
          </p:nvSpPr>
          <p:spPr bwMode="auto">
            <a:xfrm flipV="1">
              <a:off x="1834" y="2052"/>
              <a:ext cx="25" cy="17"/>
            </a:xfrm>
            <a:prstGeom prst="line">
              <a:avLst/>
            </a:prstGeom>
            <a:noFill/>
            <a:ln w="12700">
              <a:solidFill>
                <a:srgbClr val="0000FF"/>
              </a:solidFill>
              <a:round/>
              <a:headEnd/>
              <a:tailEnd/>
            </a:ln>
            <a:effectLst/>
          </p:spPr>
          <p:txBody>
            <a:bodyPr/>
            <a:lstStyle/>
            <a:p>
              <a:endParaRPr lang="en-US"/>
            </a:p>
          </p:txBody>
        </p:sp>
        <p:sp>
          <p:nvSpPr>
            <p:cNvPr id="57388" name="Line 44"/>
            <p:cNvSpPr>
              <a:spLocks noChangeShapeType="1"/>
            </p:cNvSpPr>
            <p:nvPr/>
          </p:nvSpPr>
          <p:spPr bwMode="auto">
            <a:xfrm flipV="1">
              <a:off x="1859" y="2024"/>
              <a:ext cx="26" cy="28"/>
            </a:xfrm>
            <a:prstGeom prst="line">
              <a:avLst/>
            </a:prstGeom>
            <a:noFill/>
            <a:ln w="12700">
              <a:solidFill>
                <a:srgbClr val="0000FF"/>
              </a:solidFill>
              <a:round/>
              <a:headEnd/>
              <a:tailEnd/>
            </a:ln>
            <a:effectLst/>
          </p:spPr>
          <p:txBody>
            <a:bodyPr/>
            <a:lstStyle/>
            <a:p>
              <a:endParaRPr lang="en-US"/>
            </a:p>
          </p:txBody>
        </p:sp>
        <p:sp>
          <p:nvSpPr>
            <p:cNvPr id="57389" name="Line 45"/>
            <p:cNvSpPr>
              <a:spLocks noChangeShapeType="1"/>
            </p:cNvSpPr>
            <p:nvPr/>
          </p:nvSpPr>
          <p:spPr bwMode="auto">
            <a:xfrm flipV="1">
              <a:off x="1885" y="1993"/>
              <a:ext cx="29" cy="31"/>
            </a:xfrm>
            <a:prstGeom prst="line">
              <a:avLst/>
            </a:prstGeom>
            <a:noFill/>
            <a:ln w="12700">
              <a:solidFill>
                <a:srgbClr val="0000FF"/>
              </a:solidFill>
              <a:round/>
              <a:headEnd/>
              <a:tailEnd/>
            </a:ln>
            <a:effectLst/>
          </p:spPr>
          <p:txBody>
            <a:bodyPr/>
            <a:lstStyle/>
            <a:p>
              <a:endParaRPr lang="en-US"/>
            </a:p>
          </p:txBody>
        </p:sp>
        <p:sp>
          <p:nvSpPr>
            <p:cNvPr id="57390" name="Line 46"/>
            <p:cNvSpPr>
              <a:spLocks noChangeShapeType="1"/>
            </p:cNvSpPr>
            <p:nvPr/>
          </p:nvSpPr>
          <p:spPr bwMode="auto">
            <a:xfrm flipV="1">
              <a:off x="1914" y="1958"/>
              <a:ext cx="25" cy="35"/>
            </a:xfrm>
            <a:prstGeom prst="line">
              <a:avLst/>
            </a:prstGeom>
            <a:noFill/>
            <a:ln w="12700">
              <a:solidFill>
                <a:srgbClr val="0000FF"/>
              </a:solidFill>
              <a:round/>
              <a:headEnd/>
              <a:tailEnd/>
            </a:ln>
            <a:effectLst/>
          </p:spPr>
          <p:txBody>
            <a:bodyPr/>
            <a:lstStyle/>
            <a:p>
              <a:endParaRPr lang="en-US"/>
            </a:p>
          </p:txBody>
        </p:sp>
        <p:sp>
          <p:nvSpPr>
            <p:cNvPr id="57391" name="Line 47"/>
            <p:cNvSpPr>
              <a:spLocks noChangeShapeType="1"/>
            </p:cNvSpPr>
            <p:nvPr/>
          </p:nvSpPr>
          <p:spPr bwMode="auto">
            <a:xfrm flipV="1">
              <a:off x="1939" y="1918"/>
              <a:ext cx="29" cy="40"/>
            </a:xfrm>
            <a:prstGeom prst="line">
              <a:avLst/>
            </a:prstGeom>
            <a:noFill/>
            <a:ln w="12700">
              <a:solidFill>
                <a:srgbClr val="0000FF"/>
              </a:solidFill>
              <a:round/>
              <a:headEnd/>
              <a:tailEnd/>
            </a:ln>
            <a:effectLst/>
          </p:spPr>
          <p:txBody>
            <a:bodyPr/>
            <a:lstStyle/>
            <a:p>
              <a:endParaRPr lang="en-US"/>
            </a:p>
          </p:txBody>
        </p:sp>
        <p:sp>
          <p:nvSpPr>
            <p:cNvPr id="57392" name="Line 48"/>
            <p:cNvSpPr>
              <a:spLocks noChangeShapeType="1"/>
            </p:cNvSpPr>
            <p:nvPr/>
          </p:nvSpPr>
          <p:spPr bwMode="auto">
            <a:xfrm flipV="1">
              <a:off x="1968" y="1875"/>
              <a:ext cx="25" cy="43"/>
            </a:xfrm>
            <a:prstGeom prst="line">
              <a:avLst/>
            </a:prstGeom>
            <a:noFill/>
            <a:ln w="12700">
              <a:solidFill>
                <a:srgbClr val="0000FF"/>
              </a:solidFill>
              <a:round/>
              <a:headEnd/>
              <a:tailEnd/>
            </a:ln>
            <a:effectLst/>
          </p:spPr>
          <p:txBody>
            <a:bodyPr/>
            <a:lstStyle/>
            <a:p>
              <a:endParaRPr lang="en-US"/>
            </a:p>
          </p:txBody>
        </p:sp>
        <p:sp>
          <p:nvSpPr>
            <p:cNvPr id="57393" name="Line 49"/>
            <p:cNvSpPr>
              <a:spLocks noChangeShapeType="1"/>
            </p:cNvSpPr>
            <p:nvPr/>
          </p:nvSpPr>
          <p:spPr bwMode="auto">
            <a:xfrm flipV="1">
              <a:off x="1993" y="1832"/>
              <a:ext cx="27" cy="43"/>
            </a:xfrm>
            <a:prstGeom prst="line">
              <a:avLst/>
            </a:prstGeom>
            <a:noFill/>
            <a:ln w="12700">
              <a:solidFill>
                <a:srgbClr val="0000FF"/>
              </a:solidFill>
              <a:round/>
              <a:headEnd/>
              <a:tailEnd/>
            </a:ln>
            <a:effectLst/>
          </p:spPr>
          <p:txBody>
            <a:bodyPr/>
            <a:lstStyle/>
            <a:p>
              <a:endParaRPr lang="en-US"/>
            </a:p>
          </p:txBody>
        </p:sp>
        <p:sp>
          <p:nvSpPr>
            <p:cNvPr id="57394" name="Line 50"/>
            <p:cNvSpPr>
              <a:spLocks noChangeShapeType="1"/>
            </p:cNvSpPr>
            <p:nvPr/>
          </p:nvSpPr>
          <p:spPr bwMode="auto">
            <a:xfrm flipV="1">
              <a:off x="2020" y="1786"/>
              <a:ext cx="26" cy="46"/>
            </a:xfrm>
            <a:prstGeom prst="line">
              <a:avLst/>
            </a:prstGeom>
            <a:noFill/>
            <a:ln w="12700">
              <a:solidFill>
                <a:srgbClr val="0000FF"/>
              </a:solidFill>
              <a:round/>
              <a:headEnd/>
              <a:tailEnd/>
            </a:ln>
            <a:effectLst/>
          </p:spPr>
          <p:txBody>
            <a:bodyPr/>
            <a:lstStyle/>
            <a:p>
              <a:endParaRPr lang="en-US"/>
            </a:p>
          </p:txBody>
        </p:sp>
        <p:sp>
          <p:nvSpPr>
            <p:cNvPr id="57395" name="Line 51"/>
            <p:cNvSpPr>
              <a:spLocks noChangeShapeType="1"/>
            </p:cNvSpPr>
            <p:nvPr/>
          </p:nvSpPr>
          <p:spPr bwMode="auto">
            <a:xfrm flipV="1">
              <a:off x="2046" y="1743"/>
              <a:ext cx="26" cy="43"/>
            </a:xfrm>
            <a:prstGeom prst="line">
              <a:avLst/>
            </a:prstGeom>
            <a:noFill/>
            <a:ln w="12700">
              <a:solidFill>
                <a:srgbClr val="0000FF"/>
              </a:solidFill>
              <a:round/>
              <a:headEnd/>
              <a:tailEnd/>
            </a:ln>
            <a:effectLst/>
          </p:spPr>
          <p:txBody>
            <a:bodyPr/>
            <a:lstStyle/>
            <a:p>
              <a:endParaRPr lang="en-US"/>
            </a:p>
          </p:txBody>
        </p:sp>
        <p:sp>
          <p:nvSpPr>
            <p:cNvPr id="57396" name="Line 52"/>
            <p:cNvSpPr>
              <a:spLocks noChangeShapeType="1"/>
            </p:cNvSpPr>
            <p:nvPr/>
          </p:nvSpPr>
          <p:spPr bwMode="auto">
            <a:xfrm flipV="1">
              <a:off x="2072" y="1700"/>
              <a:ext cx="25" cy="43"/>
            </a:xfrm>
            <a:prstGeom prst="line">
              <a:avLst/>
            </a:prstGeom>
            <a:noFill/>
            <a:ln w="12700">
              <a:solidFill>
                <a:srgbClr val="0000FF"/>
              </a:solidFill>
              <a:round/>
              <a:headEnd/>
              <a:tailEnd/>
            </a:ln>
            <a:effectLst/>
          </p:spPr>
          <p:txBody>
            <a:bodyPr/>
            <a:lstStyle/>
            <a:p>
              <a:endParaRPr lang="en-US"/>
            </a:p>
          </p:txBody>
        </p:sp>
        <p:sp>
          <p:nvSpPr>
            <p:cNvPr id="57397" name="Line 53"/>
            <p:cNvSpPr>
              <a:spLocks noChangeShapeType="1"/>
            </p:cNvSpPr>
            <p:nvPr/>
          </p:nvSpPr>
          <p:spPr bwMode="auto">
            <a:xfrm flipV="1">
              <a:off x="2097" y="1658"/>
              <a:ext cx="29" cy="42"/>
            </a:xfrm>
            <a:prstGeom prst="line">
              <a:avLst/>
            </a:prstGeom>
            <a:noFill/>
            <a:ln w="12700">
              <a:solidFill>
                <a:srgbClr val="0000FF"/>
              </a:solidFill>
              <a:round/>
              <a:headEnd/>
              <a:tailEnd/>
            </a:ln>
            <a:effectLst/>
          </p:spPr>
          <p:txBody>
            <a:bodyPr/>
            <a:lstStyle/>
            <a:p>
              <a:endParaRPr lang="en-US"/>
            </a:p>
          </p:txBody>
        </p:sp>
        <p:sp>
          <p:nvSpPr>
            <p:cNvPr id="57398" name="Line 54"/>
            <p:cNvSpPr>
              <a:spLocks noChangeShapeType="1"/>
            </p:cNvSpPr>
            <p:nvPr/>
          </p:nvSpPr>
          <p:spPr bwMode="auto">
            <a:xfrm flipV="1">
              <a:off x="2126" y="1621"/>
              <a:ext cx="25" cy="37"/>
            </a:xfrm>
            <a:prstGeom prst="line">
              <a:avLst/>
            </a:prstGeom>
            <a:noFill/>
            <a:ln w="12700">
              <a:solidFill>
                <a:srgbClr val="0000FF"/>
              </a:solidFill>
              <a:round/>
              <a:headEnd/>
              <a:tailEnd/>
            </a:ln>
            <a:effectLst/>
          </p:spPr>
          <p:txBody>
            <a:bodyPr/>
            <a:lstStyle/>
            <a:p>
              <a:endParaRPr lang="en-US"/>
            </a:p>
          </p:txBody>
        </p:sp>
        <p:sp>
          <p:nvSpPr>
            <p:cNvPr id="57399" name="Line 55"/>
            <p:cNvSpPr>
              <a:spLocks noChangeShapeType="1"/>
            </p:cNvSpPr>
            <p:nvPr/>
          </p:nvSpPr>
          <p:spPr bwMode="auto">
            <a:xfrm flipV="1">
              <a:off x="2151" y="1587"/>
              <a:ext cx="26" cy="34"/>
            </a:xfrm>
            <a:prstGeom prst="line">
              <a:avLst/>
            </a:prstGeom>
            <a:noFill/>
            <a:ln w="12700">
              <a:solidFill>
                <a:srgbClr val="0000FF"/>
              </a:solidFill>
              <a:round/>
              <a:headEnd/>
              <a:tailEnd/>
            </a:ln>
            <a:effectLst/>
          </p:spPr>
          <p:txBody>
            <a:bodyPr/>
            <a:lstStyle/>
            <a:p>
              <a:endParaRPr lang="en-US"/>
            </a:p>
          </p:txBody>
        </p:sp>
        <p:sp>
          <p:nvSpPr>
            <p:cNvPr id="57400" name="Line 56"/>
            <p:cNvSpPr>
              <a:spLocks noChangeShapeType="1"/>
            </p:cNvSpPr>
            <p:nvPr/>
          </p:nvSpPr>
          <p:spPr bwMode="auto">
            <a:xfrm flipV="1">
              <a:off x="2177" y="1558"/>
              <a:ext cx="29" cy="29"/>
            </a:xfrm>
            <a:prstGeom prst="line">
              <a:avLst/>
            </a:prstGeom>
            <a:noFill/>
            <a:ln w="12700">
              <a:solidFill>
                <a:srgbClr val="0000FF"/>
              </a:solidFill>
              <a:round/>
              <a:headEnd/>
              <a:tailEnd/>
            </a:ln>
            <a:effectLst/>
          </p:spPr>
          <p:txBody>
            <a:bodyPr/>
            <a:lstStyle/>
            <a:p>
              <a:endParaRPr lang="en-US"/>
            </a:p>
          </p:txBody>
        </p:sp>
        <p:sp>
          <p:nvSpPr>
            <p:cNvPr id="57401" name="Line 57"/>
            <p:cNvSpPr>
              <a:spLocks noChangeShapeType="1"/>
            </p:cNvSpPr>
            <p:nvPr/>
          </p:nvSpPr>
          <p:spPr bwMode="auto">
            <a:xfrm flipV="1">
              <a:off x="2206" y="1532"/>
              <a:ext cx="25" cy="26"/>
            </a:xfrm>
            <a:prstGeom prst="line">
              <a:avLst/>
            </a:prstGeom>
            <a:noFill/>
            <a:ln w="12700">
              <a:solidFill>
                <a:srgbClr val="0000FF"/>
              </a:solidFill>
              <a:round/>
              <a:headEnd/>
              <a:tailEnd/>
            </a:ln>
            <a:effectLst/>
          </p:spPr>
          <p:txBody>
            <a:bodyPr/>
            <a:lstStyle/>
            <a:p>
              <a:endParaRPr lang="en-US"/>
            </a:p>
          </p:txBody>
        </p:sp>
        <p:sp>
          <p:nvSpPr>
            <p:cNvPr id="57402" name="Line 58"/>
            <p:cNvSpPr>
              <a:spLocks noChangeShapeType="1"/>
            </p:cNvSpPr>
            <p:nvPr/>
          </p:nvSpPr>
          <p:spPr bwMode="auto">
            <a:xfrm flipV="1">
              <a:off x="2231" y="1515"/>
              <a:ext cx="26" cy="17"/>
            </a:xfrm>
            <a:prstGeom prst="line">
              <a:avLst/>
            </a:prstGeom>
            <a:noFill/>
            <a:ln w="12700">
              <a:solidFill>
                <a:srgbClr val="0000FF"/>
              </a:solidFill>
              <a:round/>
              <a:headEnd/>
              <a:tailEnd/>
            </a:ln>
            <a:effectLst/>
          </p:spPr>
          <p:txBody>
            <a:bodyPr/>
            <a:lstStyle/>
            <a:p>
              <a:endParaRPr lang="en-US"/>
            </a:p>
          </p:txBody>
        </p:sp>
        <p:sp>
          <p:nvSpPr>
            <p:cNvPr id="57403" name="Line 59"/>
            <p:cNvSpPr>
              <a:spLocks noChangeShapeType="1"/>
            </p:cNvSpPr>
            <p:nvPr/>
          </p:nvSpPr>
          <p:spPr bwMode="auto">
            <a:xfrm flipV="1">
              <a:off x="2257" y="1504"/>
              <a:ext cx="27" cy="11"/>
            </a:xfrm>
            <a:prstGeom prst="line">
              <a:avLst/>
            </a:prstGeom>
            <a:noFill/>
            <a:ln w="12700">
              <a:solidFill>
                <a:srgbClr val="0000FF"/>
              </a:solidFill>
              <a:round/>
              <a:headEnd/>
              <a:tailEnd/>
            </a:ln>
            <a:effectLst/>
          </p:spPr>
          <p:txBody>
            <a:bodyPr/>
            <a:lstStyle/>
            <a:p>
              <a:endParaRPr lang="en-US"/>
            </a:p>
          </p:txBody>
        </p:sp>
        <p:sp>
          <p:nvSpPr>
            <p:cNvPr id="57404" name="Line 60"/>
            <p:cNvSpPr>
              <a:spLocks noChangeShapeType="1"/>
            </p:cNvSpPr>
            <p:nvPr/>
          </p:nvSpPr>
          <p:spPr bwMode="auto">
            <a:xfrm flipV="1">
              <a:off x="2284" y="1500"/>
              <a:ext cx="28" cy="4"/>
            </a:xfrm>
            <a:prstGeom prst="line">
              <a:avLst/>
            </a:prstGeom>
            <a:noFill/>
            <a:ln w="12700">
              <a:solidFill>
                <a:srgbClr val="0000FF"/>
              </a:solidFill>
              <a:round/>
              <a:headEnd/>
              <a:tailEnd/>
            </a:ln>
            <a:effectLst/>
          </p:spPr>
          <p:txBody>
            <a:bodyPr/>
            <a:lstStyle/>
            <a:p>
              <a:endParaRPr lang="en-US"/>
            </a:p>
          </p:txBody>
        </p:sp>
        <p:sp>
          <p:nvSpPr>
            <p:cNvPr id="57405" name="Line 61"/>
            <p:cNvSpPr>
              <a:spLocks noChangeShapeType="1"/>
            </p:cNvSpPr>
            <p:nvPr/>
          </p:nvSpPr>
          <p:spPr bwMode="auto">
            <a:xfrm>
              <a:off x="2312" y="1500"/>
              <a:ext cx="26" cy="4"/>
            </a:xfrm>
            <a:prstGeom prst="line">
              <a:avLst/>
            </a:prstGeom>
            <a:noFill/>
            <a:ln w="12700">
              <a:solidFill>
                <a:srgbClr val="0000FF"/>
              </a:solidFill>
              <a:round/>
              <a:headEnd/>
              <a:tailEnd/>
            </a:ln>
            <a:effectLst/>
          </p:spPr>
          <p:txBody>
            <a:bodyPr/>
            <a:lstStyle/>
            <a:p>
              <a:endParaRPr lang="en-US"/>
            </a:p>
          </p:txBody>
        </p:sp>
        <p:sp>
          <p:nvSpPr>
            <p:cNvPr id="57406" name="Line 62"/>
            <p:cNvSpPr>
              <a:spLocks noChangeShapeType="1"/>
            </p:cNvSpPr>
            <p:nvPr/>
          </p:nvSpPr>
          <p:spPr bwMode="auto">
            <a:xfrm>
              <a:off x="2338" y="1504"/>
              <a:ext cx="25" cy="11"/>
            </a:xfrm>
            <a:prstGeom prst="line">
              <a:avLst/>
            </a:prstGeom>
            <a:noFill/>
            <a:ln w="12700">
              <a:solidFill>
                <a:srgbClr val="0000FF"/>
              </a:solidFill>
              <a:round/>
              <a:headEnd/>
              <a:tailEnd/>
            </a:ln>
            <a:effectLst/>
          </p:spPr>
          <p:txBody>
            <a:bodyPr/>
            <a:lstStyle/>
            <a:p>
              <a:endParaRPr lang="en-US"/>
            </a:p>
          </p:txBody>
        </p:sp>
        <p:sp>
          <p:nvSpPr>
            <p:cNvPr id="57407" name="Line 63"/>
            <p:cNvSpPr>
              <a:spLocks noChangeShapeType="1"/>
            </p:cNvSpPr>
            <p:nvPr/>
          </p:nvSpPr>
          <p:spPr bwMode="auto">
            <a:xfrm>
              <a:off x="2363" y="1515"/>
              <a:ext cx="26" cy="17"/>
            </a:xfrm>
            <a:prstGeom prst="line">
              <a:avLst/>
            </a:prstGeom>
            <a:noFill/>
            <a:ln w="12700">
              <a:solidFill>
                <a:srgbClr val="0000FF"/>
              </a:solidFill>
              <a:round/>
              <a:headEnd/>
              <a:tailEnd/>
            </a:ln>
            <a:effectLst/>
          </p:spPr>
          <p:txBody>
            <a:bodyPr/>
            <a:lstStyle/>
            <a:p>
              <a:endParaRPr lang="en-US"/>
            </a:p>
          </p:txBody>
        </p:sp>
        <p:sp>
          <p:nvSpPr>
            <p:cNvPr id="57408" name="Line 64"/>
            <p:cNvSpPr>
              <a:spLocks noChangeShapeType="1"/>
            </p:cNvSpPr>
            <p:nvPr/>
          </p:nvSpPr>
          <p:spPr bwMode="auto">
            <a:xfrm>
              <a:off x="2389" y="1532"/>
              <a:ext cx="25" cy="26"/>
            </a:xfrm>
            <a:prstGeom prst="line">
              <a:avLst/>
            </a:prstGeom>
            <a:noFill/>
            <a:ln w="12700">
              <a:solidFill>
                <a:srgbClr val="0000FF"/>
              </a:solidFill>
              <a:round/>
              <a:headEnd/>
              <a:tailEnd/>
            </a:ln>
            <a:effectLst/>
          </p:spPr>
          <p:txBody>
            <a:bodyPr/>
            <a:lstStyle/>
            <a:p>
              <a:endParaRPr lang="en-US"/>
            </a:p>
          </p:txBody>
        </p:sp>
        <p:sp>
          <p:nvSpPr>
            <p:cNvPr id="57409" name="Line 65"/>
            <p:cNvSpPr>
              <a:spLocks noChangeShapeType="1"/>
            </p:cNvSpPr>
            <p:nvPr/>
          </p:nvSpPr>
          <p:spPr bwMode="auto">
            <a:xfrm>
              <a:off x="2414" y="1558"/>
              <a:ext cx="26" cy="34"/>
            </a:xfrm>
            <a:prstGeom prst="line">
              <a:avLst/>
            </a:prstGeom>
            <a:noFill/>
            <a:ln w="12700">
              <a:solidFill>
                <a:srgbClr val="0000FF"/>
              </a:solidFill>
              <a:round/>
              <a:headEnd/>
              <a:tailEnd/>
            </a:ln>
            <a:effectLst/>
          </p:spPr>
          <p:txBody>
            <a:bodyPr/>
            <a:lstStyle/>
            <a:p>
              <a:endParaRPr lang="en-US"/>
            </a:p>
          </p:txBody>
        </p:sp>
        <p:sp>
          <p:nvSpPr>
            <p:cNvPr id="57410" name="Line 66"/>
            <p:cNvSpPr>
              <a:spLocks noChangeShapeType="1"/>
            </p:cNvSpPr>
            <p:nvPr/>
          </p:nvSpPr>
          <p:spPr bwMode="auto">
            <a:xfrm>
              <a:off x="2440" y="1592"/>
              <a:ext cx="29" cy="37"/>
            </a:xfrm>
            <a:prstGeom prst="line">
              <a:avLst/>
            </a:prstGeom>
            <a:noFill/>
            <a:ln w="12700">
              <a:solidFill>
                <a:srgbClr val="0000FF"/>
              </a:solidFill>
              <a:round/>
              <a:headEnd/>
              <a:tailEnd/>
            </a:ln>
            <a:effectLst/>
          </p:spPr>
          <p:txBody>
            <a:bodyPr/>
            <a:lstStyle/>
            <a:p>
              <a:endParaRPr lang="en-US"/>
            </a:p>
          </p:txBody>
        </p:sp>
        <p:sp>
          <p:nvSpPr>
            <p:cNvPr id="57411" name="Line 67"/>
            <p:cNvSpPr>
              <a:spLocks noChangeShapeType="1"/>
            </p:cNvSpPr>
            <p:nvPr/>
          </p:nvSpPr>
          <p:spPr bwMode="auto">
            <a:xfrm>
              <a:off x="2469" y="1629"/>
              <a:ext cx="25" cy="47"/>
            </a:xfrm>
            <a:prstGeom prst="line">
              <a:avLst/>
            </a:prstGeom>
            <a:noFill/>
            <a:ln w="12700">
              <a:solidFill>
                <a:srgbClr val="0000FF"/>
              </a:solidFill>
              <a:round/>
              <a:headEnd/>
              <a:tailEnd/>
            </a:ln>
            <a:effectLst/>
          </p:spPr>
          <p:txBody>
            <a:bodyPr/>
            <a:lstStyle/>
            <a:p>
              <a:endParaRPr lang="en-US"/>
            </a:p>
          </p:txBody>
        </p:sp>
        <p:sp>
          <p:nvSpPr>
            <p:cNvPr id="57412" name="Line 68"/>
            <p:cNvSpPr>
              <a:spLocks noChangeShapeType="1"/>
            </p:cNvSpPr>
            <p:nvPr/>
          </p:nvSpPr>
          <p:spPr bwMode="auto">
            <a:xfrm>
              <a:off x="2494" y="1676"/>
              <a:ext cx="31" cy="52"/>
            </a:xfrm>
            <a:prstGeom prst="line">
              <a:avLst/>
            </a:prstGeom>
            <a:noFill/>
            <a:ln w="12700">
              <a:solidFill>
                <a:srgbClr val="0000FF"/>
              </a:solidFill>
              <a:round/>
              <a:headEnd/>
              <a:tailEnd/>
            </a:ln>
            <a:effectLst/>
          </p:spPr>
          <p:txBody>
            <a:bodyPr/>
            <a:lstStyle/>
            <a:p>
              <a:endParaRPr lang="en-US"/>
            </a:p>
          </p:txBody>
        </p:sp>
        <p:sp>
          <p:nvSpPr>
            <p:cNvPr id="57413" name="Line 69"/>
            <p:cNvSpPr>
              <a:spLocks noChangeShapeType="1"/>
            </p:cNvSpPr>
            <p:nvPr/>
          </p:nvSpPr>
          <p:spPr bwMode="auto">
            <a:xfrm>
              <a:off x="2525" y="1728"/>
              <a:ext cx="25" cy="53"/>
            </a:xfrm>
            <a:prstGeom prst="line">
              <a:avLst/>
            </a:prstGeom>
            <a:noFill/>
            <a:ln w="12700">
              <a:solidFill>
                <a:srgbClr val="0000FF"/>
              </a:solidFill>
              <a:round/>
              <a:headEnd/>
              <a:tailEnd/>
            </a:ln>
            <a:effectLst/>
          </p:spPr>
          <p:txBody>
            <a:bodyPr/>
            <a:lstStyle/>
            <a:p>
              <a:endParaRPr lang="en-US"/>
            </a:p>
          </p:txBody>
        </p:sp>
        <p:sp>
          <p:nvSpPr>
            <p:cNvPr id="57414" name="Line 70"/>
            <p:cNvSpPr>
              <a:spLocks noChangeShapeType="1"/>
            </p:cNvSpPr>
            <p:nvPr/>
          </p:nvSpPr>
          <p:spPr bwMode="auto">
            <a:xfrm>
              <a:off x="2550" y="1781"/>
              <a:ext cx="26" cy="58"/>
            </a:xfrm>
            <a:prstGeom prst="line">
              <a:avLst/>
            </a:prstGeom>
            <a:noFill/>
            <a:ln w="12700">
              <a:solidFill>
                <a:srgbClr val="0000FF"/>
              </a:solidFill>
              <a:round/>
              <a:headEnd/>
              <a:tailEnd/>
            </a:ln>
            <a:effectLst/>
          </p:spPr>
          <p:txBody>
            <a:bodyPr/>
            <a:lstStyle/>
            <a:p>
              <a:endParaRPr lang="en-US"/>
            </a:p>
          </p:txBody>
        </p:sp>
        <p:sp>
          <p:nvSpPr>
            <p:cNvPr id="57415" name="Line 71"/>
            <p:cNvSpPr>
              <a:spLocks noChangeShapeType="1"/>
            </p:cNvSpPr>
            <p:nvPr/>
          </p:nvSpPr>
          <p:spPr bwMode="auto">
            <a:xfrm>
              <a:off x="2576" y="1839"/>
              <a:ext cx="28" cy="64"/>
            </a:xfrm>
            <a:prstGeom prst="line">
              <a:avLst/>
            </a:prstGeom>
            <a:noFill/>
            <a:ln w="12700">
              <a:solidFill>
                <a:srgbClr val="0000FF"/>
              </a:solidFill>
              <a:round/>
              <a:headEnd/>
              <a:tailEnd/>
            </a:ln>
            <a:effectLst/>
          </p:spPr>
          <p:txBody>
            <a:bodyPr/>
            <a:lstStyle/>
            <a:p>
              <a:endParaRPr lang="en-US"/>
            </a:p>
          </p:txBody>
        </p:sp>
        <p:sp>
          <p:nvSpPr>
            <p:cNvPr id="57416" name="Line 72"/>
            <p:cNvSpPr>
              <a:spLocks noChangeShapeType="1"/>
            </p:cNvSpPr>
            <p:nvPr/>
          </p:nvSpPr>
          <p:spPr bwMode="auto">
            <a:xfrm>
              <a:off x="2604" y="1903"/>
              <a:ext cx="26" cy="66"/>
            </a:xfrm>
            <a:prstGeom prst="line">
              <a:avLst/>
            </a:prstGeom>
            <a:noFill/>
            <a:ln w="12700">
              <a:solidFill>
                <a:srgbClr val="0000FF"/>
              </a:solidFill>
              <a:round/>
              <a:headEnd/>
              <a:tailEnd/>
            </a:ln>
            <a:effectLst/>
          </p:spPr>
          <p:txBody>
            <a:bodyPr/>
            <a:lstStyle/>
            <a:p>
              <a:endParaRPr lang="en-US"/>
            </a:p>
          </p:txBody>
        </p:sp>
        <p:sp>
          <p:nvSpPr>
            <p:cNvPr id="57417" name="Line 73"/>
            <p:cNvSpPr>
              <a:spLocks noChangeShapeType="1"/>
            </p:cNvSpPr>
            <p:nvPr/>
          </p:nvSpPr>
          <p:spPr bwMode="auto">
            <a:xfrm>
              <a:off x="2630" y="1969"/>
              <a:ext cx="25" cy="67"/>
            </a:xfrm>
            <a:prstGeom prst="line">
              <a:avLst/>
            </a:prstGeom>
            <a:noFill/>
            <a:ln w="12700">
              <a:solidFill>
                <a:srgbClr val="0000FF"/>
              </a:solidFill>
              <a:round/>
              <a:headEnd/>
              <a:tailEnd/>
            </a:ln>
            <a:effectLst/>
          </p:spPr>
          <p:txBody>
            <a:bodyPr/>
            <a:lstStyle/>
            <a:p>
              <a:endParaRPr lang="en-US"/>
            </a:p>
          </p:txBody>
        </p:sp>
        <p:sp>
          <p:nvSpPr>
            <p:cNvPr id="57418" name="Line 74"/>
            <p:cNvSpPr>
              <a:spLocks noChangeShapeType="1"/>
            </p:cNvSpPr>
            <p:nvPr/>
          </p:nvSpPr>
          <p:spPr bwMode="auto">
            <a:xfrm>
              <a:off x="2655" y="2036"/>
              <a:ext cx="26" cy="65"/>
            </a:xfrm>
            <a:prstGeom prst="line">
              <a:avLst/>
            </a:prstGeom>
            <a:noFill/>
            <a:ln w="12700">
              <a:solidFill>
                <a:srgbClr val="0000FF"/>
              </a:solidFill>
              <a:round/>
              <a:headEnd/>
              <a:tailEnd/>
            </a:ln>
            <a:effectLst/>
          </p:spPr>
          <p:txBody>
            <a:bodyPr/>
            <a:lstStyle/>
            <a:p>
              <a:endParaRPr lang="en-US"/>
            </a:p>
          </p:txBody>
        </p:sp>
        <p:sp>
          <p:nvSpPr>
            <p:cNvPr id="57419" name="Line 75"/>
            <p:cNvSpPr>
              <a:spLocks noChangeShapeType="1"/>
            </p:cNvSpPr>
            <p:nvPr/>
          </p:nvSpPr>
          <p:spPr bwMode="auto">
            <a:xfrm>
              <a:off x="2681" y="2101"/>
              <a:ext cx="29" cy="65"/>
            </a:xfrm>
            <a:prstGeom prst="line">
              <a:avLst/>
            </a:prstGeom>
            <a:noFill/>
            <a:ln w="12700">
              <a:solidFill>
                <a:srgbClr val="0000FF"/>
              </a:solidFill>
              <a:round/>
              <a:headEnd/>
              <a:tailEnd/>
            </a:ln>
            <a:effectLst/>
          </p:spPr>
          <p:txBody>
            <a:bodyPr/>
            <a:lstStyle/>
            <a:p>
              <a:endParaRPr lang="en-US"/>
            </a:p>
          </p:txBody>
        </p:sp>
        <p:sp>
          <p:nvSpPr>
            <p:cNvPr id="57420" name="Line 76"/>
            <p:cNvSpPr>
              <a:spLocks noChangeShapeType="1"/>
            </p:cNvSpPr>
            <p:nvPr/>
          </p:nvSpPr>
          <p:spPr bwMode="auto">
            <a:xfrm>
              <a:off x="2710" y="2166"/>
              <a:ext cx="25" cy="64"/>
            </a:xfrm>
            <a:prstGeom prst="line">
              <a:avLst/>
            </a:prstGeom>
            <a:noFill/>
            <a:ln w="12700">
              <a:solidFill>
                <a:srgbClr val="0000FF"/>
              </a:solidFill>
              <a:round/>
              <a:headEnd/>
              <a:tailEnd/>
            </a:ln>
            <a:effectLst/>
          </p:spPr>
          <p:txBody>
            <a:bodyPr/>
            <a:lstStyle/>
            <a:p>
              <a:endParaRPr lang="en-US"/>
            </a:p>
          </p:txBody>
        </p:sp>
        <p:sp>
          <p:nvSpPr>
            <p:cNvPr id="57421" name="Line 77"/>
            <p:cNvSpPr>
              <a:spLocks noChangeShapeType="1"/>
            </p:cNvSpPr>
            <p:nvPr/>
          </p:nvSpPr>
          <p:spPr bwMode="auto">
            <a:xfrm>
              <a:off x="2735" y="2230"/>
              <a:ext cx="26" cy="62"/>
            </a:xfrm>
            <a:prstGeom prst="line">
              <a:avLst/>
            </a:prstGeom>
            <a:noFill/>
            <a:ln w="12700">
              <a:solidFill>
                <a:srgbClr val="0000FF"/>
              </a:solidFill>
              <a:round/>
              <a:headEnd/>
              <a:tailEnd/>
            </a:ln>
            <a:effectLst/>
          </p:spPr>
          <p:txBody>
            <a:bodyPr/>
            <a:lstStyle/>
            <a:p>
              <a:endParaRPr lang="en-US"/>
            </a:p>
          </p:txBody>
        </p:sp>
        <p:sp>
          <p:nvSpPr>
            <p:cNvPr id="57422" name="Line 78"/>
            <p:cNvSpPr>
              <a:spLocks noChangeShapeType="1"/>
            </p:cNvSpPr>
            <p:nvPr/>
          </p:nvSpPr>
          <p:spPr bwMode="auto">
            <a:xfrm>
              <a:off x="2761" y="2292"/>
              <a:ext cx="27" cy="60"/>
            </a:xfrm>
            <a:prstGeom prst="line">
              <a:avLst/>
            </a:prstGeom>
            <a:noFill/>
            <a:ln w="12700">
              <a:solidFill>
                <a:srgbClr val="0000FF"/>
              </a:solidFill>
              <a:round/>
              <a:headEnd/>
              <a:tailEnd/>
            </a:ln>
            <a:effectLst/>
          </p:spPr>
          <p:txBody>
            <a:bodyPr/>
            <a:lstStyle/>
            <a:p>
              <a:endParaRPr lang="en-US"/>
            </a:p>
          </p:txBody>
        </p:sp>
        <p:sp>
          <p:nvSpPr>
            <p:cNvPr id="57423" name="Line 79"/>
            <p:cNvSpPr>
              <a:spLocks noChangeShapeType="1"/>
            </p:cNvSpPr>
            <p:nvPr/>
          </p:nvSpPr>
          <p:spPr bwMode="auto">
            <a:xfrm>
              <a:off x="2788" y="2352"/>
              <a:ext cx="25" cy="50"/>
            </a:xfrm>
            <a:prstGeom prst="line">
              <a:avLst/>
            </a:prstGeom>
            <a:noFill/>
            <a:ln w="12700">
              <a:solidFill>
                <a:srgbClr val="0000FF"/>
              </a:solidFill>
              <a:round/>
              <a:headEnd/>
              <a:tailEnd/>
            </a:ln>
            <a:effectLst/>
          </p:spPr>
          <p:txBody>
            <a:bodyPr/>
            <a:lstStyle/>
            <a:p>
              <a:endParaRPr lang="en-US"/>
            </a:p>
          </p:txBody>
        </p:sp>
        <p:sp>
          <p:nvSpPr>
            <p:cNvPr id="57424" name="Line 80"/>
            <p:cNvSpPr>
              <a:spLocks noChangeShapeType="1"/>
            </p:cNvSpPr>
            <p:nvPr/>
          </p:nvSpPr>
          <p:spPr bwMode="auto">
            <a:xfrm>
              <a:off x="2813" y="2402"/>
              <a:ext cx="29" cy="50"/>
            </a:xfrm>
            <a:prstGeom prst="line">
              <a:avLst/>
            </a:prstGeom>
            <a:noFill/>
            <a:ln w="12700">
              <a:solidFill>
                <a:srgbClr val="0000FF"/>
              </a:solidFill>
              <a:round/>
              <a:headEnd/>
              <a:tailEnd/>
            </a:ln>
            <a:effectLst/>
          </p:spPr>
          <p:txBody>
            <a:bodyPr/>
            <a:lstStyle/>
            <a:p>
              <a:endParaRPr lang="en-US"/>
            </a:p>
          </p:txBody>
        </p:sp>
        <p:sp>
          <p:nvSpPr>
            <p:cNvPr id="57425" name="Line 81"/>
            <p:cNvSpPr>
              <a:spLocks noChangeShapeType="1"/>
            </p:cNvSpPr>
            <p:nvPr/>
          </p:nvSpPr>
          <p:spPr bwMode="auto">
            <a:xfrm>
              <a:off x="2842" y="2452"/>
              <a:ext cx="26" cy="39"/>
            </a:xfrm>
            <a:prstGeom prst="line">
              <a:avLst/>
            </a:prstGeom>
            <a:noFill/>
            <a:ln w="12700">
              <a:solidFill>
                <a:srgbClr val="0000FF"/>
              </a:solidFill>
              <a:round/>
              <a:headEnd/>
              <a:tailEnd/>
            </a:ln>
            <a:effectLst/>
          </p:spPr>
          <p:txBody>
            <a:bodyPr/>
            <a:lstStyle/>
            <a:p>
              <a:endParaRPr lang="en-US"/>
            </a:p>
          </p:txBody>
        </p:sp>
        <p:sp>
          <p:nvSpPr>
            <p:cNvPr id="57426" name="Line 82"/>
            <p:cNvSpPr>
              <a:spLocks noChangeShapeType="1"/>
            </p:cNvSpPr>
            <p:nvPr/>
          </p:nvSpPr>
          <p:spPr bwMode="auto">
            <a:xfrm>
              <a:off x="2868" y="2491"/>
              <a:ext cx="25" cy="37"/>
            </a:xfrm>
            <a:prstGeom prst="line">
              <a:avLst/>
            </a:prstGeom>
            <a:noFill/>
            <a:ln w="12700">
              <a:solidFill>
                <a:srgbClr val="0000FF"/>
              </a:solidFill>
              <a:round/>
              <a:headEnd/>
              <a:tailEnd/>
            </a:ln>
            <a:effectLst/>
          </p:spPr>
          <p:txBody>
            <a:bodyPr/>
            <a:lstStyle/>
            <a:p>
              <a:endParaRPr lang="en-US"/>
            </a:p>
          </p:txBody>
        </p:sp>
        <p:sp>
          <p:nvSpPr>
            <p:cNvPr id="57427" name="Line 83"/>
            <p:cNvSpPr>
              <a:spLocks noChangeShapeType="1"/>
            </p:cNvSpPr>
            <p:nvPr/>
          </p:nvSpPr>
          <p:spPr bwMode="auto">
            <a:xfrm>
              <a:off x="2893" y="2528"/>
              <a:ext cx="29" cy="27"/>
            </a:xfrm>
            <a:prstGeom prst="line">
              <a:avLst/>
            </a:prstGeom>
            <a:noFill/>
            <a:ln w="12700">
              <a:solidFill>
                <a:srgbClr val="0000FF"/>
              </a:solidFill>
              <a:round/>
              <a:headEnd/>
              <a:tailEnd/>
            </a:ln>
            <a:effectLst/>
          </p:spPr>
          <p:txBody>
            <a:bodyPr/>
            <a:lstStyle/>
            <a:p>
              <a:endParaRPr lang="en-US"/>
            </a:p>
          </p:txBody>
        </p:sp>
        <p:sp>
          <p:nvSpPr>
            <p:cNvPr id="57428" name="Line 84"/>
            <p:cNvSpPr>
              <a:spLocks noChangeShapeType="1"/>
            </p:cNvSpPr>
            <p:nvPr/>
          </p:nvSpPr>
          <p:spPr bwMode="auto">
            <a:xfrm>
              <a:off x="2922" y="2555"/>
              <a:ext cx="25" cy="23"/>
            </a:xfrm>
            <a:prstGeom prst="line">
              <a:avLst/>
            </a:prstGeom>
            <a:noFill/>
            <a:ln w="12700">
              <a:solidFill>
                <a:srgbClr val="0000FF"/>
              </a:solidFill>
              <a:round/>
              <a:headEnd/>
              <a:tailEnd/>
            </a:ln>
            <a:effectLst/>
          </p:spPr>
          <p:txBody>
            <a:bodyPr/>
            <a:lstStyle/>
            <a:p>
              <a:endParaRPr lang="en-US"/>
            </a:p>
          </p:txBody>
        </p:sp>
        <p:sp>
          <p:nvSpPr>
            <p:cNvPr id="57429" name="Line 85"/>
            <p:cNvSpPr>
              <a:spLocks noChangeShapeType="1"/>
            </p:cNvSpPr>
            <p:nvPr/>
          </p:nvSpPr>
          <p:spPr bwMode="auto">
            <a:xfrm>
              <a:off x="2947" y="2578"/>
              <a:ext cx="26" cy="12"/>
            </a:xfrm>
            <a:prstGeom prst="line">
              <a:avLst/>
            </a:prstGeom>
            <a:noFill/>
            <a:ln w="12700">
              <a:solidFill>
                <a:srgbClr val="0000FF"/>
              </a:solidFill>
              <a:round/>
              <a:headEnd/>
              <a:tailEnd/>
            </a:ln>
            <a:effectLst/>
          </p:spPr>
          <p:txBody>
            <a:bodyPr/>
            <a:lstStyle/>
            <a:p>
              <a:endParaRPr lang="en-US"/>
            </a:p>
          </p:txBody>
        </p:sp>
        <p:sp>
          <p:nvSpPr>
            <p:cNvPr id="57430" name="Line 86"/>
            <p:cNvSpPr>
              <a:spLocks noChangeShapeType="1"/>
            </p:cNvSpPr>
            <p:nvPr/>
          </p:nvSpPr>
          <p:spPr bwMode="auto">
            <a:xfrm>
              <a:off x="2973" y="2590"/>
              <a:ext cx="25" cy="9"/>
            </a:xfrm>
            <a:prstGeom prst="line">
              <a:avLst/>
            </a:prstGeom>
            <a:noFill/>
            <a:ln w="12700">
              <a:solidFill>
                <a:srgbClr val="0000FF"/>
              </a:solidFill>
              <a:round/>
              <a:headEnd/>
              <a:tailEnd/>
            </a:ln>
            <a:effectLst/>
          </p:spPr>
          <p:txBody>
            <a:bodyPr/>
            <a:lstStyle/>
            <a:p>
              <a:endParaRPr lang="en-US"/>
            </a:p>
          </p:txBody>
        </p:sp>
        <p:sp>
          <p:nvSpPr>
            <p:cNvPr id="57431" name="Line 87"/>
            <p:cNvSpPr>
              <a:spLocks noChangeShapeType="1"/>
            </p:cNvSpPr>
            <p:nvPr/>
          </p:nvSpPr>
          <p:spPr bwMode="auto">
            <a:xfrm flipV="1">
              <a:off x="2998" y="2598"/>
              <a:ext cx="26" cy="1"/>
            </a:xfrm>
            <a:prstGeom prst="line">
              <a:avLst/>
            </a:prstGeom>
            <a:noFill/>
            <a:ln w="12700">
              <a:solidFill>
                <a:srgbClr val="0000FF"/>
              </a:solidFill>
              <a:round/>
              <a:headEnd/>
              <a:tailEnd/>
            </a:ln>
            <a:effectLst/>
          </p:spPr>
          <p:txBody>
            <a:bodyPr/>
            <a:lstStyle/>
            <a:p>
              <a:endParaRPr lang="en-US"/>
            </a:p>
          </p:txBody>
        </p:sp>
        <p:sp>
          <p:nvSpPr>
            <p:cNvPr id="57432" name="Line 88"/>
            <p:cNvSpPr>
              <a:spLocks noChangeShapeType="1"/>
            </p:cNvSpPr>
            <p:nvPr/>
          </p:nvSpPr>
          <p:spPr bwMode="auto">
            <a:xfrm flipV="1">
              <a:off x="3024" y="2590"/>
              <a:ext cx="30" cy="8"/>
            </a:xfrm>
            <a:prstGeom prst="line">
              <a:avLst/>
            </a:prstGeom>
            <a:noFill/>
            <a:ln w="12700">
              <a:solidFill>
                <a:srgbClr val="0000FF"/>
              </a:solidFill>
              <a:round/>
              <a:headEnd/>
              <a:tailEnd/>
            </a:ln>
            <a:effectLst/>
          </p:spPr>
          <p:txBody>
            <a:bodyPr/>
            <a:lstStyle/>
            <a:p>
              <a:endParaRPr lang="en-US"/>
            </a:p>
          </p:txBody>
        </p:sp>
        <p:sp>
          <p:nvSpPr>
            <p:cNvPr id="57433" name="Line 89"/>
            <p:cNvSpPr>
              <a:spLocks noChangeShapeType="1"/>
            </p:cNvSpPr>
            <p:nvPr/>
          </p:nvSpPr>
          <p:spPr bwMode="auto">
            <a:xfrm flipV="1">
              <a:off x="3054" y="2575"/>
              <a:ext cx="26" cy="15"/>
            </a:xfrm>
            <a:prstGeom prst="line">
              <a:avLst/>
            </a:prstGeom>
            <a:noFill/>
            <a:ln w="12700">
              <a:solidFill>
                <a:srgbClr val="0000FF"/>
              </a:solidFill>
              <a:round/>
              <a:headEnd/>
              <a:tailEnd/>
            </a:ln>
            <a:effectLst/>
          </p:spPr>
          <p:txBody>
            <a:bodyPr/>
            <a:lstStyle/>
            <a:p>
              <a:endParaRPr lang="en-US"/>
            </a:p>
          </p:txBody>
        </p:sp>
        <p:sp>
          <p:nvSpPr>
            <p:cNvPr id="57434" name="Line 90"/>
            <p:cNvSpPr>
              <a:spLocks noChangeShapeType="1"/>
            </p:cNvSpPr>
            <p:nvPr/>
          </p:nvSpPr>
          <p:spPr bwMode="auto">
            <a:xfrm flipV="1">
              <a:off x="3080" y="2555"/>
              <a:ext cx="28" cy="20"/>
            </a:xfrm>
            <a:prstGeom prst="line">
              <a:avLst/>
            </a:prstGeom>
            <a:noFill/>
            <a:ln w="12700">
              <a:solidFill>
                <a:srgbClr val="0000FF"/>
              </a:solidFill>
              <a:round/>
              <a:headEnd/>
              <a:tailEnd/>
            </a:ln>
            <a:effectLst/>
          </p:spPr>
          <p:txBody>
            <a:bodyPr/>
            <a:lstStyle/>
            <a:p>
              <a:endParaRPr lang="en-US"/>
            </a:p>
          </p:txBody>
        </p:sp>
        <p:sp>
          <p:nvSpPr>
            <p:cNvPr id="57435" name="Line 91"/>
            <p:cNvSpPr>
              <a:spLocks noChangeShapeType="1"/>
            </p:cNvSpPr>
            <p:nvPr/>
          </p:nvSpPr>
          <p:spPr bwMode="auto">
            <a:xfrm flipV="1">
              <a:off x="3108" y="2528"/>
              <a:ext cx="26" cy="27"/>
            </a:xfrm>
            <a:prstGeom prst="line">
              <a:avLst/>
            </a:prstGeom>
            <a:noFill/>
            <a:ln w="12700">
              <a:solidFill>
                <a:srgbClr val="0000FF"/>
              </a:solidFill>
              <a:round/>
              <a:headEnd/>
              <a:tailEnd/>
            </a:ln>
            <a:effectLst/>
          </p:spPr>
          <p:txBody>
            <a:bodyPr/>
            <a:lstStyle/>
            <a:p>
              <a:endParaRPr lang="en-US"/>
            </a:p>
          </p:txBody>
        </p:sp>
        <p:sp>
          <p:nvSpPr>
            <p:cNvPr id="57436" name="Line 92"/>
            <p:cNvSpPr>
              <a:spLocks noChangeShapeType="1"/>
            </p:cNvSpPr>
            <p:nvPr/>
          </p:nvSpPr>
          <p:spPr bwMode="auto">
            <a:xfrm flipV="1">
              <a:off x="3134" y="2495"/>
              <a:ext cx="25" cy="33"/>
            </a:xfrm>
            <a:prstGeom prst="line">
              <a:avLst/>
            </a:prstGeom>
            <a:noFill/>
            <a:ln w="12700">
              <a:solidFill>
                <a:srgbClr val="0000FF"/>
              </a:solidFill>
              <a:round/>
              <a:headEnd/>
              <a:tailEnd/>
            </a:ln>
            <a:effectLst/>
          </p:spPr>
          <p:txBody>
            <a:bodyPr/>
            <a:lstStyle/>
            <a:p>
              <a:endParaRPr lang="en-US"/>
            </a:p>
          </p:txBody>
        </p:sp>
        <p:sp>
          <p:nvSpPr>
            <p:cNvPr id="57437" name="Line 93"/>
            <p:cNvSpPr>
              <a:spLocks noChangeShapeType="1"/>
            </p:cNvSpPr>
            <p:nvPr/>
          </p:nvSpPr>
          <p:spPr bwMode="auto">
            <a:xfrm flipV="1">
              <a:off x="3159" y="2455"/>
              <a:ext cx="26" cy="40"/>
            </a:xfrm>
            <a:prstGeom prst="line">
              <a:avLst/>
            </a:prstGeom>
            <a:noFill/>
            <a:ln w="12700">
              <a:solidFill>
                <a:srgbClr val="0000FF"/>
              </a:solidFill>
              <a:round/>
              <a:headEnd/>
              <a:tailEnd/>
            </a:ln>
            <a:effectLst/>
          </p:spPr>
          <p:txBody>
            <a:bodyPr/>
            <a:lstStyle/>
            <a:p>
              <a:endParaRPr lang="en-US"/>
            </a:p>
          </p:txBody>
        </p:sp>
        <p:sp>
          <p:nvSpPr>
            <p:cNvPr id="57438" name="Line 94"/>
            <p:cNvSpPr>
              <a:spLocks noChangeShapeType="1"/>
            </p:cNvSpPr>
            <p:nvPr/>
          </p:nvSpPr>
          <p:spPr bwMode="auto">
            <a:xfrm flipV="1">
              <a:off x="3185" y="2417"/>
              <a:ext cx="25" cy="38"/>
            </a:xfrm>
            <a:prstGeom prst="line">
              <a:avLst/>
            </a:prstGeom>
            <a:noFill/>
            <a:ln w="12700">
              <a:solidFill>
                <a:srgbClr val="0000FF"/>
              </a:solidFill>
              <a:round/>
              <a:headEnd/>
              <a:tailEnd/>
            </a:ln>
            <a:effectLst/>
          </p:spPr>
          <p:txBody>
            <a:bodyPr/>
            <a:lstStyle/>
            <a:p>
              <a:endParaRPr lang="en-US"/>
            </a:p>
          </p:txBody>
        </p:sp>
        <p:sp>
          <p:nvSpPr>
            <p:cNvPr id="57439" name="Line 95"/>
            <p:cNvSpPr>
              <a:spLocks noChangeShapeType="1"/>
            </p:cNvSpPr>
            <p:nvPr/>
          </p:nvSpPr>
          <p:spPr bwMode="auto">
            <a:xfrm flipV="1">
              <a:off x="3210" y="2375"/>
              <a:ext cx="29" cy="42"/>
            </a:xfrm>
            <a:prstGeom prst="line">
              <a:avLst/>
            </a:prstGeom>
            <a:noFill/>
            <a:ln w="12700">
              <a:solidFill>
                <a:srgbClr val="0000FF"/>
              </a:solidFill>
              <a:round/>
              <a:headEnd/>
              <a:tailEnd/>
            </a:ln>
            <a:effectLst/>
          </p:spPr>
          <p:txBody>
            <a:bodyPr/>
            <a:lstStyle/>
            <a:p>
              <a:endParaRPr lang="en-US"/>
            </a:p>
          </p:txBody>
        </p:sp>
        <p:sp>
          <p:nvSpPr>
            <p:cNvPr id="57440" name="Line 96"/>
            <p:cNvSpPr>
              <a:spLocks noChangeShapeType="1"/>
            </p:cNvSpPr>
            <p:nvPr/>
          </p:nvSpPr>
          <p:spPr bwMode="auto">
            <a:xfrm flipV="1">
              <a:off x="3239" y="2332"/>
              <a:ext cx="26" cy="43"/>
            </a:xfrm>
            <a:prstGeom prst="line">
              <a:avLst/>
            </a:prstGeom>
            <a:noFill/>
            <a:ln w="12700">
              <a:solidFill>
                <a:srgbClr val="0000FF"/>
              </a:solidFill>
              <a:round/>
              <a:headEnd/>
              <a:tailEnd/>
            </a:ln>
            <a:effectLst/>
          </p:spPr>
          <p:txBody>
            <a:bodyPr/>
            <a:lstStyle/>
            <a:p>
              <a:endParaRPr lang="en-US"/>
            </a:p>
          </p:txBody>
        </p:sp>
        <p:sp>
          <p:nvSpPr>
            <p:cNvPr id="57441" name="Line 97"/>
            <p:cNvSpPr>
              <a:spLocks noChangeShapeType="1"/>
            </p:cNvSpPr>
            <p:nvPr/>
          </p:nvSpPr>
          <p:spPr bwMode="auto">
            <a:xfrm flipV="1">
              <a:off x="3265" y="2284"/>
              <a:ext cx="27" cy="48"/>
            </a:xfrm>
            <a:prstGeom prst="line">
              <a:avLst/>
            </a:prstGeom>
            <a:noFill/>
            <a:ln w="12700">
              <a:solidFill>
                <a:srgbClr val="0000FF"/>
              </a:solidFill>
              <a:round/>
              <a:headEnd/>
              <a:tailEnd/>
            </a:ln>
            <a:effectLst/>
          </p:spPr>
          <p:txBody>
            <a:bodyPr/>
            <a:lstStyle/>
            <a:p>
              <a:endParaRPr lang="en-US"/>
            </a:p>
          </p:txBody>
        </p:sp>
        <p:sp>
          <p:nvSpPr>
            <p:cNvPr id="57442" name="Line 98"/>
            <p:cNvSpPr>
              <a:spLocks noChangeShapeType="1"/>
            </p:cNvSpPr>
            <p:nvPr/>
          </p:nvSpPr>
          <p:spPr bwMode="auto">
            <a:xfrm flipV="1">
              <a:off x="3292" y="2241"/>
              <a:ext cx="29" cy="43"/>
            </a:xfrm>
            <a:prstGeom prst="line">
              <a:avLst/>
            </a:prstGeom>
            <a:noFill/>
            <a:ln w="12700">
              <a:solidFill>
                <a:srgbClr val="0000FF"/>
              </a:solidFill>
              <a:round/>
              <a:headEnd/>
              <a:tailEnd/>
            </a:ln>
            <a:effectLst/>
          </p:spPr>
          <p:txBody>
            <a:bodyPr/>
            <a:lstStyle/>
            <a:p>
              <a:endParaRPr lang="en-US"/>
            </a:p>
          </p:txBody>
        </p:sp>
        <p:sp>
          <p:nvSpPr>
            <p:cNvPr id="57443" name="Line 99"/>
            <p:cNvSpPr>
              <a:spLocks noChangeShapeType="1"/>
            </p:cNvSpPr>
            <p:nvPr/>
          </p:nvSpPr>
          <p:spPr bwMode="auto">
            <a:xfrm flipV="1">
              <a:off x="3321" y="2202"/>
              <a:ext cx="25" cy="39"/>
            </a:xfrm>
            <a:prstGeom prst="line">
              <a:avLst/>
            </a:prstGeom>
            <a:noFill/>
            <a:ln w="12700">
              <a:solidFill>
                <a:srgbClr val="0000FF"/>
              </a:solidFill>
              <a:round/>
              <a:headEnd/>
              <a:tailEnd/>
            </a:ln>
            <a:effectLst/>
          </p:spPr>
          <p:txBody>
            <a:bodyPr/>
            <a:lstStyle/>
            <a:p>
              <a:endParaRPr lang="en-US"/>
            </a:p>
          </p:txBody>
        </p:sp>
        <p:sp>
          <p:nvSpPr>
            <p:cNvPr id="57444" name="Line 100"/>
            <p:cNvSpPr>
              <a:spLocks noChangeShapeType="1"/>
            </p:cNvSpPr>
            <p:nvPr/>
          </p:nvSpPr>
          <p:spPr bwMode="auto">
            <a:xfrm flipV="1">
              <a:off x="3346" y="2159"/>
              <a:ext cx="26" cy="43"/>
            </a:xfrm>
            <a:prstGeom prst="line">
              <a:avLst/>
            </a:prstGeom>
            <a:noFill/>
            <a:ln w="12700">
              <a:solidFill>
                <a:srgbClr val="0000FF"/>
              </a:solidFill>
              <a:round/>
              <a:headEnd/>
              <a:tailEnd/>
            </a:ln>
            <a:effectLst/>
          </p:spPr>
          <p:txBody>
            <a:bodyPr/>
            <a:lstStyle/>
            <a:p>
              <a:endParaRPr lang="en-US"/>
            </a:p>
          </p:txBody>
        </p:sp>
        <p:sp>
          <p:nvSpPr>
            <p:cNvPr id="57445" name="Line 101"/>
            <p:cNvSpPr>
              <a:spLocks noChangeShapeType="1"/>
            </p:cNvSpPr>
            <p:nvPr/>
          </p:nvSpPr>
          <p:spPr bwMode="auto">
            <a:xfrm flipV="1">
              <a:off x="3372" y="2122"/>
              <a:ext cx="25" cy="37"/>
            </a:xfrm>
            <a:prstGeom prst="line">
              <a:avLst/>
            </a:prstGeom>
            <a:noFill/>
            <a:ln w="12700">
              <a:solidFill>
                <a:srgbClr val="0000FF"/>
              </a:solidFill>
              <a:round/>
              <a:headEnd/>
              <a:tailEnd/>
            </a:ln>
            <a:effectLst/>
          </p:spPr>
          <p:txBody>
            <a:bodyPr/>
            <a:lstStyle/>
            <a:p>
              <a:endParaRPr lang="en-US"/>
            </a:p>
          </p:txBody>
        </p:sp>
        <p:sp>
          <p:nvSpPr>
            <p:cNvPr id="57446" name="Line 102"/>
            <p:cNvSpPr>
              <a:spLocks noChangeShapeType="1"/>
            </p:cNvSpPr>
            <p:nvPr/>
          </p:nvSpPr>
          <p:spPr bwMode="auto">
            <a:xfrm flipV="1">
              <a:off x="3397" y="2088"/>
              <a:ext cx="26" cy="34"/>
            </a:xfrm>
            <a:prstGeom prst="line">
              <a:avLst/>
            </a:prstGeom>
            <a:noFill/>
            <a:ln w="12700">
              <a:solidFill>
                <a:srgbClr val="0000FF"/>
              </a:solidFill>
              <a:round/>
              <a:headEnd/>
              <a:tailEnd/>
            </a:ln>
            <a:effectLst/>
          </p:spPr>
          <p:txBody>
            <a:bodyPr/>
            <a:lstStyle/>
            <a:p>
              <a:endParaRPr lang="en-US"/>
            </a:p>
          </p:txBody>
        </p:sp>
        <p:sp>
          <p:nvSpPr>
            <p:cNvPr id="57447" name="Line 103"/>
            <p:cNvSpPr>
              <a:spLocks noChangeShapeType="1"/>
            </p:cNvSpPr>
            <p:nvPr/>
          </p:nvSpPr>
          <p:spPr bwMode="auto">
            <a:xfrm flipV="1">
              <a:off x="3423" y="2061"/>
              <a:ext cx="28" cy="27"/>
            </a:xfrm>
            <a:prstGeom prst="line">
              <a:avLst/>
            </a:prstGeom>
            <a:noFill/>
            <a:ln w="12700">
              <a:solidFill>
                <a:srgbClr val="0000FF"/>
              </a:solidFill>
              <a:round/>
              <a:headEnd/>
              <a:tailEnd/>
            </a:ln>
            <a:effectLst/>
          </p:spPr>
          <p:txBody>
            <a:bodyPr/>
            <a:lstStyle/>
            <a:p>
              <a:endParaRPr lang="en-US"/>
            </a:p>
          </p:txBody>
        </p:sp>
        <p:sp>
          <p:nvSpPr>
            <p:cNvPr id="57448" name="Line 104"/>
            <p:cNvSpPr>
              <a:spLocks noChangeShapeType="1"/>
            </p:cNvSpPr>
            <p:nvPr/>
          </p:nvSpPr>
          <p:spPr bwMode="auto">
            <a:xfrm flipV="1">
              <a:off x="3451" y="2036"/>
              <a:ext cx="26" cy="25"/>
            </a:xfrm>
            <a:prstGeom prst="line">
              <a:avLst/>
            </a:prstGeom>
            <a:noFill/>
            <a:ln w="12700">
              <a:solidFill>
                <a:srgbClr val="0000FF"/>
              </a:solidFill>
              <a:round/>
              <a:headEnd/>
              <a:tailEnd/>
            </a:ln>
            <a:effectLst/>
          </p:spPr>
          <p:txBody>
            <a:bodyPr/>
            <a:lstStyle/>
            <a:p>
              <a:endParaRPr lang="en-US"/>
            </a:p>
          </p:txBody>
        </p:sp>
        <p:sp>
          <p:nvSpPr>
            <p:cNvPr id="57449" name="Line 105"/>
            <p:cNvSpPr>
              <a:spLocks noChangeShapeType="1"/>
            </p:cNvSpPr>
            <p:nvPr/>
          </p:nvSpPr>
          <p:spPr bwMode="auto">
            <a:xfrm flipV="1">
              <a:off x="3477" y="2018"/>
              <a:ext cx="29" cy="18"/>
            </a:xfrm>
            <a:prstGeom prst="line">
              <a:avLst/>
            </a:prstGeom>
            <a:noFill/>
            <a:ln w="12700">
              <a:solidFill>
                <a:srgbClr val="0000FF"/>
              </a:solidFill>
              <a:round/>
              <a:headEnd/>
              <a:tailEnd/>
            </a:ln>
            <a:effectLst/>
          </p:spPr>
          <p:txBody>
            <a:bodyPr/>
            <a:lstStyle/>
            <a:p>
              <a:endParaRPr lang="en-US"/>
            </a:p>
          </p:txBody>
        </p:sp>
        <p:sp>
          <p:nvSpPr>
            <p:cNvPr id="57450" name="Line 106"/>
            <p:cNvSpPr>
              <a:spLocks noChangeShapeType="1"/>
            </p:cNvSpPr>
            <p:nvPr/>
          </p:nvSpPr>
          <p:spPr bwMode="auto">
            <a:xfrm flipV="1">
              <a:off x="3506" y="2009"/>
              <a:ext cx="27" cy="9"/>
            </a:xfrm>
            <a:prstGeom prst="line">
              <a:avLst/>
            </a:prstGeom>
            <a:noFill/>
            <a:ln w="12700">
              <a:solidFill>
                <a:srgbClr val="0000FF"/>
              </a:solidFill>
              <a:round/>
              <a:headEnd/>
              <a:tailEnd/>
            </a:ln>
            <a:effectLst/>
          </p:spPr>
          <p:txBody>
            <a:bodyPr/>
            <a:lstStyle/>
            <a:p>
              <a:endParaRPr lang="en-US"/>
            </a:p>
          </p:txBody>
        </p:sp>
        <p:sp>
          <p:nvSpPr>
            <p:cNvPr id="57451" name="Line 107"/>
            <p:cNvSpPr>
              <a:spLocks noChangeShapeType="1"/>
            </p:cNvSpPr>
            <p:nvPr/>
          </p:nvSpPr>
          <p:spPr bwMode="auto">
            <a:xfrm>
              <a:off x="3533" y="2009"/>
              <a:ext cx="25" cy="0"/>
            </a:xfrm>
            <a:prstGeom prst="line">
              <a:avLst/>
            </a:prstGeom>
            <a:noFill/>
            <a:ln w="12700">
              <a:solidFill>
                <a:srgbClr val="0000FF"/>
              </a:solidFill>
              <a:round/>
              <a:headEnd/>
              <a:tailEnd/>
            </a:ln>
            <a:effectLst/>
          </p:spPr>
          <p:txBody>
            <a:bodyPr/>
            <a:lstStyle/>
            <a:p>
              <a:endParaRPr lang="en-US"/>
            </a:p>
          </p:txBody>
        </p:sp>
        <p:sp>
          <p:nvSpPr>
            <p:cNvPr id="57452" name="Line 108"/>
            <p:cNvSpPr>
              <a:spLocks noChangeShapeType="1"/>
            </p:cNvSpPr>
            <p:nvPr/>
          </p:nvSpPr>
          <p:spPr bwMode="auto">
            <a:xfrm>
              <a:off x="3558" y="2009"/>
              <a:ext cx="26" cy="2"/>
            </a:xfrm>
            <a:prstGeom prst="line">
              <a:avLst/>
            </a:prstGeom>
            <a:noFill/>
            <a:ln w="12700">
              <a:solidFill>
                <a:srgbClr val="0000FF"/>
              </a:solidFill>
              <a:round/>
              <a:headEnd/>
              <a:tailEnd/>
            </a:ln>
            <a:effectLst/>
          </p:spPr>
          <p:txBody>
            <a:bodyPr/>
            <a:lstStyle/>
            <a:p>
              <a:endParaRPr lang="en-US"/>
            </a:p>
          </p:txBody>
        </p:sp>
        <p:sp>
          <p:nvSpPr>
            <p:cNvPr id="57453" name="Line 109"/>
            <p:cNvSpPr>
              <a:spLocks noChangeShapeType="1"/>
            </p:cNvSpPr>
            <p:nvPr/>
          </p:nvSpPr>
          <p:spPr bwMode="auto">
            <a:xfrm>
              <a:off x="3584" y="2011"/>
              <a:ext cx="25" cy="15"/>
            </a:xfrm>
            <a:prstGeom prst="line">
              <a:avLst/>
            </a:prstGeom>
            <a:noFill/>
            <a:ln w="12700">
              <a:solidFill>
                <a:srgbClr val="0000FF"/>
              </a:solidFill>
              <a:round/>
              <a:headEnd/>
              <a:tailEnd/>
            </a:ln>
            <a:effectLst/>
          </p:spPr>
          <p:txBody>
            <a:bodyPr/>
            <a:lstStyle/>
            <a:p>
              <a:endParaRPr lang="en-US"/>
            </a:p>
          </p:txBody>
        </p:sp>
        <p:sp>
          <p:nvSpPr>
            <p:cNvPr id="57454" name="Line 110"/>
            <p:cNvSpPr>
              <a:spLocks noChangeShapeType="1"/>
            </p:cNvSpPr>
            <p:nvPr/>
          </p:nvSpPr>
          <p:spPr bwMode="auto">
            <a:xfrm>
              <a:off x="3609" y="2026"/>
              <a:ext cx="26" cy="19"/>
            </a:xfrm>
            <a:prstGeom prst="line">
              <a:avLst/>
            </a:prstGeom>
            <a:noFill/>
            <a:ln w="12700">
              <a:solidFill>
                <a:srgbClr val="0000FF"/>
              </a:solidFill>
              <a:round/>
              <a:headEnd/>
              <a:tailEnd/>
            </a:ln>
            <a:effectLst/>
          </p:spPr>
          <p:txBody>
            <a:bodyPr/>
            <a:lstStyle/>
            <a:p>
              <a:endParaRPr lang="en-US"/>
            </a:p>
          </p:txBody>
        </p:sp>
        <p:sp>
          <p:nvSpPr>
            <p:cNvPr id="57455" name="Line 111"/>
            <p:cNvSpPr>
              <a:spLocks noChangeShapeType="1"/>
            </p:cNvSpPr>
            <p:nvPr/>
          </p:nvSpPr>
          <p:spPr bwMode="auto">
            <a:xfrm>
              <a:off x="3635" y="2045"/>
              <a:ext cx="29" cy="24"/>
            </a:xfrm>
            <a:prstGeom prst="line">
              <a:avLst/>
            </a:prstGeom>
            <a:noFill/>
            <a:ln w="12700">
              <a:solidFill>
                <a:srgbClr val="0000FF"/>
              </a:solidFill>
              <a:round/>
              <a:headEnd/>
              <a:tailEnd/>
            </a:ln>
            <a:effectLst/>
          </p:spPr>
          <p:txBody>
            <a:bodyPr/>
            <a:lstStyle/>
            <a:p>
              <a:endParaRPr lang="en-US"/>
            </a:p>
          </p:txBody>
        </p:sp>
        <p:sp>
          <p:nvSpPr>
            <p:cNvPr id="57456" name="Line 112"/>
            <p:cNvSpPr>
              <a:spLocks noChangeShapeType="1"/>
            </p:cNvSpPr>
            <p:nvPr/>
          </p:nvSpPr>
          <p:spPr bwMode="auto">
            <a:xfrm>
              <a:off x="3664" y="2069"/>
              <a:ext cx="25" cy="34"/>
            </a:xfrm>
            <a:prstGeom prst="line">
              <a:avLst/>
            </a:prstGeom>
            <a:noFill/>
            <a:ln w="12700">
              <a:solidFill>
                <a:srgbClr val="0000FF"/>
              </a:solidFill>
              <a:round/>
              <a:headEnd/>
              <a:tailEnd/>
            </a:ln>
            <a:effectLst/>
          </p:spPr>
          <p:txBody>
            <a:bodyPr/>
            <a:lstStyle/>
            <a:p>
              <a:endParaRPr lang="en-US"/>
            </a:p>
          </p:txBody>
        </p:sp>
        <p:sp>
          <p:nvSpPr>
            <p:cNvPr id="57457" name="Line 113"/>
            <p:cNvSpPr>
              <a:spLocks noChangeShapeType="1"/>
            </p:cNvSpPr>
            <p:nvPr/>
          </p:nvSpPr>
          <p:spPr bwMode="auto">
            <a:xfrm>
              <a:off x="3689" y="2103"/>
              <a:ext cx="26" cy="43"/>
            </a:xfrm>
            <a:prstGeom prst="line">
              <a:avLst/>
            </a:prstGeom>
            <a:noFill/>
            <a:ln w="12700">
              <a:solidFill>
                <a:srgbClr val="0000FF"/>
              </a:solidFill>
              <a:round/>
              <a:headEnd/>
              <a:tailEnd/>
            </a:ln>
            <a:effectLst/>
          </p:spPr>
          <p:txBody>
            <a:bodyPr/>
            <a:lstStyle/>
            <a:p>
              <a:endParaRPr lang="en-US"/>
            </a:p>
          </p:txBody>
        </p:sp>
        <p:sp>
          <p:nvSpPr>
            <p:cNvPr id="57458" name="Line 114"/>
            <p:cNvSpPr>
              <a:spLocks noChangeShapeType="1"/>
            </p:cNvSpPr>
            <p:nvPr/>
          </p:nvSpPr>
          <p:spPr bwMode="auto">
            <a:xfrm>
              <a:off x="3715" y="2146"/>
              <a:ext cx="25" cy="43"/>
            </a:xfrm>
            <a:prstGeom prst="line">
              <a:avLst/>
            </a:prstGeom>
            <a:noFill/>
            <a:ln w="12700">
              <a:solidFill>
                <a:srgbClr val="0000FF"/>
              </a:solidFill>
              <a:round/>
              <a:headEnd/>
              <a:tailEnd/>
            </a:ln>
            <a:effectLst/>
          </p:spPr>
          <p:txBody>
            <a:bodyPr/>
            <a:lstStyle/>
            <a:p>
              <a:endParaRPr lang="en-US"/>
            </a:p>
          </p:txBody>
        </p:sp>
        <p:sp>
          <p:nvSpPr>
            <p:cNvPr id="57459" name="Line 115"/>
            <p:cNvSpPr>
              <a:spLocks noChangeShapeType="1"/>
            </p:cNvSpPr>
            <p:nvPr/>
          </p:nvSpPr>
          <p:spPr bwMode="auto">
            <a:xfrm>
              <a:off x="3740" y="2189"/>
              <a:ext cx="29" cy="55"/>
            </a:xfrm>
            <a:prstGeom prst="line">
              <a:avLst/>
            </a:prstGeom>
            <a:noFill/>
            <a:ln w="12700">
              <a:solidFill>
                <a:srgbClr val="0000FF"/>
              </a:solidFill>
              <a:round/>
              <a:headEnd/>
              <a:tailEnd/>
            </a:ln>
            <a:effectLst/>
          </p:spPr>
          <p:txBody>
            <a:bodyPr/>
            <a:lstStyle/>
            <a:p>
              <a:endParaRPr lang="en-US"/>
            </a:p>
          </p:txBody>
        </p:sp>
        <p:sp>
          <p:nvSpPr>
            <p:cNvPr id="57460" name="Line 116"/>
            <p:cNvSpPr>
              <a:spLocks noChangeShapeType="1"/>
            </p:cNvSpPr>
            <p:nvPr/>
          </p:nvSpPr>
          <p:spPr bwMode="auto">
            <a:xfrm>
              <a:off x="3769" y="2244"/>
              <a:ext cx="27" cy="59"/>
            </a:xfrm>
            <a:prstGeom prst="line">
              <a:avLst/>
            </a:prstGeom>
            <a:noFill/>
            <a:ln w="12700">
              <a:solidFill>
                <a:srgbClr val="0000FF"/>
              </a:solidFill>
              <a:round/>
              <a:headEnd/>
              <a:tailEnd/>
            </a:ln>
            <a:effectLst/>
          </p:spPr>
          <p:txBody>
            <a:bodyPr/>
            <a:lstStyle/>
            <a:p>
              <a:endParaRPr lang="en-US"/>
            </a:p>
          </p:txBody>
        </p:sp>
        <p:sp>
          <p:nvSpPr>
            <p:cNvPr id="57461" name="Line 117"/>
            <p:cNvSpPr>
              <a:spLocks noChangeShapeType="1"/>
            </p:cNvSpPr>
            <p:nvPr/>
          </p:nvSpPr>
          <p:spPr bwMode="auto">
            <a:xfrm>
              <a:off x="3796" y="2303"/>
              <a:ext cx="25" cy="58"/>
            </a:xfrm>
            <a:prstGeom prst="line">
              <a:avLst/>
            </a:prstGeom>
            <a:noFill/>
            <a:ln w="12700">
              <a:solidFill>
                <a:srgbClr val="0000FF"/>
              </a:solidFill>
              <a:round/>
              <a:headEnd/>
              <a:tailEnd/>
            </a:ln>
            <a:effectLst/>
          </p:spPr>
          <p:txBody>
            <a:bodyPr/>
            <a:lstStyle/>
            <a:p>
              <a:endParaRPr lang="en-US"/>
            </a:p>
          </p:txBody>
        </p:sp>
        <p:sp>
          <p:nvSpPr>
            <p:cNvPr id="57462" name="Line 118"/>
            <p:cNvSpPr>
              <a:spLocks noChangeShapeType="1"/>
            </p:cNvSpPr>
            <p:nvPr/>
          </p:nvSpPr>
          <p:spPr bwMode="auto">
            <a:xfrm>
              <a:off x="3821" y="2361"/>
              <a:ext cx="26" cy="65"/>
            </a:xfrm>
            <a:prstGeom prst="line">
              <a:avLst/>
            </a:prstGeom>
            <a:noFill/>
            <a:ln w="12700">
              <a:solidFill>
                <a:srgbClr val="0000FF"/>
              </a:solidFill>
              <a:round/>
              <a:headEnd/>
              <a:tailEnd/>
            </a:ln>
            <a:effectLst/>
          </p:spPr>
          <p:txBody>
            <a:bodyPr/>
            <a:lstStyle/>
            <a:p>
              <a:endParaRPr lang="en-US"/>
            </a:p>
          </p:txBody>
        </p:sp>
        <p:sp>
          <p:nvSpPr>
            <p:cNvPr id="57463" name="Line 119"/>
            <p:cNvSpPr>
              <a:spLocks noChangeShapeType="1"/>
            </p:cNvSpPr>
            <p:nvPr/>
          </p:nvSpPr>
          <p:spPr bwMode="auto">
            <a:xfrm>
              <a:off x="3847" y="2426"/>
              <a:ext cx="29" cy="64"/>
            </a:xfrm>
            <a:prstGeom prst="line">
              <a:avLst/>
            </a:prstGeom>
            <a:noFill/>
            <a:ln w="12700">
              <a:solidFill>
                <a:srgbClr val="0000FF"/>
              </a:solidFill>
              <a:round/>
              <a:headEnd/>
              <a:tailEnd/>
            </a:ln>
            <a:effectLst/>
          </p:spPr>
          <p:txBody>
            <a:bodyPr/>
            <a:lstStyle/>
            <a:p>
              <a:endParaRPr lang="en-US"/>
            </a:p>
          </p:txBody>
        </p:sp>
        <p:sp>
          <p:nvSpPr>
            <p:cNvPr id="57464" name="Line 120"/>
            <p:cNvSpPr>
              <a:spLocks noChangeShapeType="1"/>
            </p:cNvSpPr>
            <p:nvPr/>
          </p:nvSpPr>
          <p:spPr bwMode="auto">
            <a:xfrm>
              <a:off x="3876" y="2490"/>
              <a:ext cx="25" cy="65"/>
            </a:xfrm>
            <a:prstGeom prst="line">
              <a:avLst/>
            </a:prstGeom>
            <a:noFill/>
            <a:ln w="12700">
              <a:solidFill>
                <a:srgbClr val="0000FF"/>
              </a:solidFill>
              <a:round/>
              <a:headEnd/>
              <a:tailEnd/>
            </a:ln>
            <a:effectLst/>
          </p:spPr>
          <p:txBody>
            <a:bodyPr/>
            <a:lstStyle/>
            <a:p>
              <a:endParaRPr lang="en-US"/>
            </a:p>
          </p:txBody>
        </p:sp>
        <p:sp>
          <p:nvSpPr>
            <p:cNvPr id="57465" name="Line 121"/>
            <p:cNvSpPr>
              <a:spLocks noChangeShapeType="1"/>
            </p:cNvSpPr>
            <p:nvPr/>
          </p:nvSpPr>
          <p:spPr bwMode="auto">
            <a:xfrm>
              <a:off x="3901" y="2555"/>
              <a:ext cx="26" cy="68"/>
            </a:xfrm>
            <a:prstGeom prst="line">
              <a:avLst/>
            </a:prstGeom>
            <a:noFill/>
            <a:ln w="12700">
              <a:solidFill>
                <a:srgbClr val="0000FF"/>
              </a:solidFill>
              <a:round/>
              <a:headEnd/>
              <a:tailEnd/>
            </a:ln>
            <a:effectLst/>
          </p:spPr>
          <p:txBody>
            <a:bodyPr/>
            <a:lstStyle/>
            <a:p>
              <a:endParaRPr lang="en-US"/>
            </a:p>
          </p:txBody>
        </p:sp>
        <p:sp>
          <p:nvSpPr>
            <p:cNvPr id="57466" name="Line 122"/>
            <p:cNvSpPr>
              <a:spLocks noChangeShapeType="1"/>
            </p:cNvSpPr>
            <p:nvPr/>
          </p:nvSpPr>
          <p:spPr bwMode="auto">
            <a:xfrm>
              <a:off x="3927" y="2623"/>
              <a:ext cx="25" cy="62"/>
            </a:xfrm>
            <a:prstGeom prst="line">
              <a:avLst/>
            </a:prstGeom>
            <a:noFill/>
            <a:ln w="12700">
              <a:solidFill>
                <a:srgbClr val="0000FF"/>
              </a:solidFill>
              <a:round/>
              <a:headEnd/>
              <a:tailEnd/>
            </a:ln>
            <a:effectLst/>
          </p:spPr>
          <p:txBody>
            <a:bodyPr/>
            <a:lstStyle/>
            <a:p>
              <a:endParaRPr lang="en-US"/>
            </a:p>
          </p:txBody>
        </p:sp>
        <p:sp>
          <p:nvSpPr>
            <p:cNvPr id="57467" name="Line 123"/>
            <p:cNvSpPr>
              <a:spLocks noChangeShapeType="1"/>
            </p:cNvSpPr>
            <p:nvPr/>
          </p:nvSpPr>
          <p:spPr bwMode="auto">
            <a:xfrm>
              <a:off x="3952" y="2685"/>
              <a:ext cx="26" cy="64"/>
            </a:xfrm>
            <a:prstGeom prst="line">
              <a:avLst/>
            </a:prstGeom>
            <a:noFill/>
            <a:ln w="12700">
              <a:solidFill>
                <a:srgbClr val="0000FF"/>
              </a:solidFill>
              <a:round/>
              <a:headEnd/>
              <a:tailEnd/>
            </a:ln>
            <a:effectLst/>
          </p:spPr>
          <p:txBody>
            <a:bodyPr/>
            <a:lstStyle/>
            <a:p>
              <a:endParaRPr lang="en-US"/>
            </a:p>
          </p:txBody>
        </p:sp>
        <p:sp>
          <p:nvSpPr>
            <p:cNvPr id="57468" name="Line 124"/>
            <p:cNvSpPr>
              <a:spLocks noChangeShapeType="1"/>
            </p:cNvSpPr>
            <p:nvPr/>
          </p:nvSpPr>
          <p:spPr bwMode="auto">
            <a:xfrm>
              <a:off x="3978" y="2749"/>
              <a:ext cx="28" cy="64"/>
            </a:xfrm>
            <a:prstGeom prst="line">
              <a:avLst/>
            </a:prstGeom>
            <a:noFill/>
            <a:ln w="12700">
              <a:solidFill>
                <a:srgbClr val="0000FF"/>
              </a:solidFill>
              <a:round/>
              <a:headEnd/>
              <a:tailEnd/>
            </a:ln>
            <a:effectLst/>
          </p:spPr>
          <p:txBody>
            <a:bodyPr/>
            <a:lstStyle/>
            <a:p>
              <a:endParaRPr lang="en-US"/>
            </a:p>
          </p:txBody>
        </p:sp>
        <p:sp>
          <p:nvSpPr>
            <p:cNvPr id="57469" name="Line 125"/>
            <p:cNvSpPr>
              <a:spLocks noChangeShapeType="1"/>
            </p:cNvSpPr>
            <p:nvPr/>
          </p:nvSpPr>
          <p:spPr bwMode="auto">
            <a:xfrm>
              <a:off x="4006" y="2813"/>
              <a:ext cx="26" cy="56"/>
            </a:xfrm>
            <a:prstGeom prst="line">
              <a:avLst/>
            </a:prstGeom>
            <a:noFill/>
            <a:ln w="12700">
              <a:solidFill>
                <a:srgbClr val="0000FF"/>
              </a:solidFill>
              <a:round/>
              <a:headEnd/>
              <a:tailEnd/>
            </a:ln>
            <a:effectLst/>
          </p:spPr>
          <p:txBody>
            <a:bodyPr/>
            <a:lstStyle/>
            <a:p>
              <a:endParaRPr lang="en-US"/>
            </a:p>
          </p:txBody>
        </p:sp>
        <p:sp>
          <p:nvSpPr>
            <p:cNvPr id="57470" name="Line 126"/>
            <p:cNvSpPr>
              <a:spLocks noChangeShapeType="1"/>
            </p:cNvSpPr>
            <p:nvPr/>
          </p:nvSpPr>
          <p:spPr bwMode="auto">
            <a:xfrm>
              <a:off x="4032" y="2869"/>
              <a:ext cx="30" cy="50"/>
            </a:xfrm>
            <a:prstGeom prst="line">
              <a:avLst/>
            </a:prstGeom>
            <a:noFill/>
            <a:ln w="12700">
              <a:solidFill>
                <a:srgbClr val="0000FF"/>
              </a:solidFill>
              <a:round/>
              <a:headEnd/>
              <a:tailEnd/>
            </a:ln>
            <a:effectLst/>
          </p:spPr>
          <p:txBody>
            <a:bodyPr/>
            <a:lstStyle/>
            <a:p>
              <a:endParaRPr lang="en-US"/>
            </a:p>
          </p:txBody>
        </p:sp>
        <p:sp>
          <p:nvSpPr>
            <p:cNvPr id="57471" name="Line 127"/>
            <p:cNvSpPr>
              <a:spLocks noChangeShapeType="1"/>
            </p:cNvSpPr>
            <p:nvPr/>
          </p:nvSpPr>
          <p:spPr bwMode="auto">
            <a:xfrm>
              <a:off x="4062" y="2919"/>
              <a:ext cx="26" cy="46"/>
            </a:xfrm>
            <a:prstGeom prst="line">
              <a:avLst/>
            </a:prstGeom>
            <a:noFill/>
            <a:ln w="12700">
              <a:solidFill>
                <a:srgbClr val="0000FF"/>
              </a:solidFill>
              <a:round/>
              <a:headEnd/>
              <a:tailEnd/>
            </a:ln>
            <a:effectLst/>
          </p:spPr>
          <p:txBody>
            <a:bodyPr/>
            <a:lstStyle/>
            <a:p>
              <a:endParaRPr lang="en-US"/>
            </a:p>
          </p:txBody>
        </p:sp>
        <p:sp>
          <p:nvSpPr>
            <p:cNvPr id="57472" name="Line 128"/>
            <p:cNvSpPr>
              <a:spLocks noChangeShapeType="1"/>
            </p:cNvSpPr>
            <p:nvPr/>
          </p:nvSpPr>
          <p:spPr bwMode="auto">
            <a:xfrm>
              <a:off x="4088" y="2965"/>
              <a:ext cx="25" cy="42"/>
            </a:xfrm>
            <a:prstGeom prst="line">
              <a:avLst/>
            </a:prstGeom>
            <a:noFill/>
            <a:ln w="12700">
              <a:solidFill>
                <a:srgbClr val="0000FF"/>
              </a:solidFill>
              <a:round/>
              <a:headEnd/>
              <a:tailEnd/>
            </a:ln>
            <a:effectLst/>
          </p:spPr>
          <p:txBody>
            <a:bodyPr/>
            <a:lstStyle/>
            <a:p>
              <a:endParaRPr lang="en-US"/>
            </a:p>
          </p:txBody>
        </p:sp>
        <p:sp>
          <p:nvSpPr>
            <p:cNvPr id="57473" name="Line 129"/>
            <p:cNvSpPr>
              <a:spLocks noChangeShapeType="1"/>
            </p:cNvSpPr>
            <p:nvPr/>
          </p:nvSpPr>
          <p:spPr bwMode="auto">
            <a:xfrm>
              <a:off x="4113" y="3007"/>
              <a:ext cx="26" cy="35"/>
            </a:xfrm>
            <a:prstGeom prst="line">
              <a:avLst/>
            </a:prstGeom>
            <a:noFill/>
            <a:ln w="12700">
              <a:solidFill>
                <a:srgbClr val="0000FF"/>
              </a:solidFill>
              <a:round/>
              <a:headEnd/>
              <a:tailEnd/>
            </a:ln>
            <a:effectLst/>
          </p:spPr>
          <p:txBody>
            <a:bodyPr/>
            <a:lstStyle/>
            <a:p>
              <a:endParaRPr lang="en-US"/>
            </a:p>
          </p:txBody>
        </p:sp>
        <p:sp>
          <p:nvSpPr>
            <p:cNvPr id="57474" name="Line 130"/>
            <p:cNvSpPr>
              <a:spLocks noChangeShapeType="1"/>
            </p:cNvSpPr>
            <p:nvPr/>
          </p:nvSpPr>
          <p:spPr bwMode="auto">
            <a:xfrm>
              <a:off x="4139" y="3042"/>
              <a:ext cx="29" cy="28"/>
            </a:xfrm>
            <a:prstGeom prst="line">
              <a:avLst/>
            </a:prstGeom>
            <a:noFill/>
            <a:ln w="12700">
              <a:solidFill>
                <a:srgbClr val="0000FF"/>
              </a:solidFill>
              <a:round/>
              <a:headEnd/>
              <a:tailEnd/>
            </a:ln>
            <a:effectLst/>
          </p:spPr>
          <p:txBody>
            <a:bodyPr/>
            <a:lstStyle/>
            <a:p>
              <a:endParaRPr lang="en-US"/>
            </a:p>
          </p:txBody>
        </p:sp>
        <p:sp>
          <p:nvSpPr>
            <p:cNvPr id="57475" name="Line 131"/>
            <p:cNvSpPr>
              <a:spLocks noChangeShapeType="1"/>
            </p:cNvSpPr>
            <p:nvPr/>
          </p:nvSpPr>
          <p:spPr bwMode="auto">
            <a:xfrm>
              <a:off x="4168" y="3070"/>
              <a:ext cx="25" cy="18"/>
            </a:xfrm>
            <a:prstGeom prst="line">
              <a:avLst/>
            </a:prstGeom>
            <a:noFill/>
            <a:ln w="12700">
              <a:solidFill>
                <a:srgbClr val="0000FF"/>
              </a:solidFill>
              <a:round/>
              <a:headEnd/>
              <a:tailEnd/>
            </a:ln>
            <a:effectLst/>
          </p:spPr>
          <p:txBody>
            <a:bodyPr/>
            <a:lstStyle/>
            <a:p>
              <a:endParaRPr lang="en-US"/>
            </a:p>
          </p:txBody>
        </p:sp>
        <p:sp>
          <p:nvSpPr>
            <p:cNvPr id="57476" name="Line 132"/>
            <p:cNvSpPr>
              <a:spLocks noChangeShapeType="1"/>
            </p:cNvSpPr>
            <p:nvPr/>
          </p:nvSpPr>
          <p:spPr bwMode="auto">
            <a:xfrm>
              <a:off x="4193" y="3088"/>
              <a:ext cx="26" cy="13"/>
            </a:xfrm>
            <a:prstGeom prst="line">
              <a:avLst/>
            </a:prstGeom>
            <a:noFill/>
            <a:ln w="12700">
              <a:solidFill>
                <a:srgbClr val="0000FF"/>
              </a:solidFill>
              <a:round/>
              <a:headEnd/>
              <a:tailEnd/>
            </a:ln>
            <a:effectLst/>
          </p:spPr>
          <p:txBody>
            <a:bodyPr/>
            <a:lstStyle/>
            <a:p>
              <a:endParaRPr lang="en-US"/>
            </a:p>
          </p:txBody>
        </p:sp>
        <p:sp>
          <p:nvSpPr>
            <p:cNvPr id="57477" name="Line 133"/>
            <p:cNvSpPr>
              <a:spLocks noChangeShapeType="1"/>
            </p:cNvSpPr>
            <p:nvPr/>
          </p:nvSpPr>
          <p:spPr bwMode="auto">
            <a:xfrm>
              <a:off x="4219" y="3101"/>
              <a:ext cx="25" cy="5"/>
            </a:xfrm>
            <a:prstGeom prst="line">
              <a:avLst/>
            </a:prstGeom>
            <a:noFill/>
            <a:ln w="12700">
              <a:solidFill>
                <a:srgbClr val="0000FF"/>
              </a:solidFill>
              <a:round/>
              <a:headEnd/>
              <a:tailEnd/>
            </a:ln>
            <a:effectLst/>
          </p:spPr>
          <p:txBody>
            <a:bodyPr/>
            <a:lstStyle/>
            <a:p>
              <a:endParaRPr lang="en-US"/>
            </a:p>
          </p:txBody>
        </p:sp>
        <p:sp>
          <p:nvSpPr>
            <p:cNvPr id="57478" name="Line 134"/>
            <p:cNvSpPr>
              <a:spLocks noChangeShapeType="1"/>
            </p:cNvSpPr>
            <p:nvPr/>
          </p:nvSpPr>
          <p:spPr bwMode="auto">
            <a:xfrm flipV="1">
              <a:off x="4244" y="3104"/>
              <a:ext cx="29" cy="2"/>
            </a:xfrm>
            <a:prstGeom prst="line">
              <a:avLst/>
            </a:prstGeom>
            <a:noFill/>
            <a:ln w="12700">
              <a:solidFill>
                <a:srgbClr val="0000FF"/>
              </a:solidFill>
              <a:round/>
              <a:headEnd/>
              <a:tailEnd/>
            </a:ln>
            <a:effectLst/>
          </p:spPr>
          <p:txBody>
            <a:bodyPr/>
            <a:lstStyle/>
            <a:p>
              <a:endParaRPr lang="en-US"/>
            </a:p>
          </p:txBody>
        </p:sp>
        <p:sp>
          <p:nvSpPr>
            <p:cNvPr id="57479" name="Line 135"/>
            <p:cNvSpPr>
              <a:spLocks noChangeShapeType="1"/>
            </p:cNvSpPr>
            <p:nvPr/>
          </p:nvSpPr>
          <p:spPr bwMode="auto">
            <a:xfrm flipV="1">
              <a:off x="4273" y="3093"/>
              <a:ext cx="27" cy="11"/>
            </a:xfrm>
            <a:prstGeom prst="line">
              <a:avLst/>
            </a:prstGeom>
            <a:noFill/>
            <a:ln w="12700">
              <a:solidFill>
                <a:srgbClr val="0000FF"/>
              </a:solidFill>
              <a:round/>
              <a:headEnd/>
              <a:tailEnd/>
            </a:ln>
            <a:effectLst/>
          </p:spPr>
          <p:txBody>
            <a:bodyPr/>
            <a:lstStyle/>
            <a:p>
              <a:endParaRPr lang="en-US"/>
            </a:p>
          </p:txBody>
        </p:sp>
        <p:sp>
          <p:nvSpPr>
            <p:cNvPr id="57480" name="Line 136"/>
            <p:cNvSpPr>
              <a:spLocks noChangeShapeType="1"/>
            </p:cNvSpPr>
            <p:nvPr/>
          </p:nvSpPr>
          <p:spPr bwMode="auto">
            <a:xfrm flipV="1">
              <a:off x="4300" y="3078"/>
              <a:ext cx="26" cy="15"/>
            </a:xfrm>
            <a:prstGeom prst="line">
              <a:avLst/>
            </a:prstGeom>
            <a:noFill/>
            <a:ln w="12700">
              <a:solidFill>
                <a:srgbClr val="0000FF"/>
              </a:solidFill>
              <a:round/>
              <a:headEnd/>
              <a:tailEnd/>
            </a:ln>
            <a:effectLst/>
          </p:spPr>
          <p:txBody>
            <a:bodyPr/>
            <a:lstStyle/>
            <a:p>
              <a:endParaRPr lang="en-US"/>
            </a:p>
          </p:txBody>
        </p:sp>
        <p:sp>
          <p:nvSpPr>
            <p:cNvPr id="57481" name="Line 137"/>
            <p:cNvSpPr>
              <a:spLocks noChangeShapeType="1"/>
            </p:cNvSpPr>
            <p:nvPr/>
          </p:nvSpPr>
          <p:spPr bwMode="auto">
            <a:xfrm flipV="1">
              <a:off x="4326" y="3056"/>
              <a:ext cx="25" cy="22"/>
            </a:xfrm>
            <a:prstGeom prst="line">
              <a:avLst/>
            </a:prstGeom>
            <a:noFill/>
            <a:ln w="12700">
              <a:solidFill>
                <a:srgbClr val="0000FF"/>
              </a:solidFill>
              <a:round/>
              <a:headEnd/>
              <a:tailEnd/>
            </a:ln>
            <a:effectLst/>
          </p:spPr>
          <p:txBody>
            <a:bodyPr/>
            <a:lstStyle/>
            <a:p>
              <a:endParaRPr lang="en-US"/>
            </a:p>
          </p:txBody>
        </p:sp>
        <p:sp>
          <p:nvSpPr>
            <p:cNvPr id="57482" name="Line 138"/>
            <p:cNvSpPr>
              <a:spLocks noChangeShapeType="1"/>
            </p:cNvSpPr>
            <p:nvPr/>
          </p:nvSpPr>
          <p:spPr bwMode="auto">
            <a:xfrm flipV="1">
              <a:off x="4351" y="3029"/>
              <a:ext cx="26" cy="27"/>
            </a:xfrm>
            <a:prstGeom prst="line">
              <a:avLst/>
            </a:prstGeom>
            <a:noFill/>
            <a:ln w="12700">
              <a:solidFill>
                <a:srgbClr val="0000FF"/>
              </a:solidFill>
              <a:round/>
              <a:headEnd/>
              <a:tailEnd/>
            </a:ln>
            <a:effectLst/>
          </p:spPr>
          <p:txBody>
            <a:bodyPr/>
            <a:lstStyle/>
            <a:p>
              <a:endParaRPr lang="en-US"/>
            </a:p>
          </p:txBody>
        </p:sp>
        <p:sp>
          <p:nvSpPr>
            <p:cNvPr id="57483" name="Line 139"/>
            <p:cNvSpPr>
              <a:spLocks noChangeShapeType="1"/>
            </p:cNvSpPr>
            <p:nvPr/>
          </p:nvSpPr>
          <p:spPr bwMode="auto">
            <a:xfrm flipV="1">
              <a:off x="4377" y="2996"/>
              <a:ext cx="28" cy="33"/>
            </a:xfrm>
            <a:prstGeom prst="line">
              <a:avLst/>
            </a:prstGeom>
            <a:noFill/>
            <a:ln w="12700">
              <a:solidFill>
                <a:srgbClr val="0000FF"/>
              </a:solidFill>
              <a:round/>
              <a:headEnd/>
              <a:tailEnd/>
            </a:ln>
            <a:effectLst/>
          </p:spPr>
          <p:txBody>
            <a:bodyPr/>
            <a:lstStyle/>
            <a:p>
              <a:endParaRPr lang="en-US"/>
            </a:p>
          </p:txBody>
        </p:sp>
        <p:sp>
          <p:nvSpPr>
            <p:cNvPr id="57484" name="Line 140"/>
            <p:cNvSpPr>
              <a:spLocks noChangeShapeType="1"/>
            </p:cNvSpPr>
            <p:nvPr/>
          </p:nvSpPr>
          <p:spPr bwMode="auto">
            <a:xfrm flipV="1">
              <a:off x="4405" y="2956"/>
              <a:ext cx="26" cy="40"/>
            </a:xfrm>
            <a:prstGeom prst="line">
              <a:avLst/>
            </a:prstGeom>
            <a:noFill/>
            <a:ln w="12700">
              <a:solidFill>
                <a:srgbClr val="0000FF"/>
              </a:solidFill>
              <a:round/>
              <a:headEnd/>
              <a:tailEnd/>
            </a:ln>
            <a:effectLst/>
          </p:spPr>
          <p:txBody>
            <a:bodyPr/>
            <a:lstStyle/>
            <a:p>
              <a:endParaRPr lang="en-US"/>
            </a:p>
          </p:txBody>
        </p:sp>
        <p:sp>
          <p:nvSpPr>
            <p:cNvPr id="57485" name="Line 141"/>
            <p:cNvSpPr>
              <a:spLocks noChangeShapeType="1"/>
            </p:cNvSpPr>
            <p:nvPr/>
          </p:nvSpPr>
          <p:spPr bwMode="auto">
            <a:xfrm flipV="1">
              <a:off x="4431" y="2919"/>
              <a:ext cx="29" cy="37"/>
            </a:xfrm>
            <a:prstGeom prst="line">
              <a:avLst/>
            </a:prstGeom>
            <a:noFill/>
            <a:ln w="12700">
              <a:solidFill>
                <a:srgbClr val="0000FF"/>
              </a:solidFill>
              <a:round/>
              <a:headEnd/>
              <a:tailEnd/>
            </a:ln>
            <a:effectLst/>
          </p:spPr>
          <p:txBody>
            <a:bodyPr/>
            <a:lstStyle/>
            <a:p>
              <a:endParaRPr lang="en-US"/>
            </a:p>
          </p:txBody>
        </p:sp>
        <p:sp>
          <p:nvSpPr>
            <p:cNvPr id="57486" name="Line 142"/>
            <p:cNvSpPr>
              <a:spLocks noChangeShapeType="1"/>
            </p:cNvSpPr>
            <p:nvPr/>
          </p:nvSpPr>
          <p:spPr bwMode="auto">
            <a:xfrm flipV="1">
              <a:off x="4460" y="2876"/>
              <a:ext cx="25" cy="43"/>
            </a:xfrm>
            <a:prstGeom prst="line">
              <a:avLst/>
            </a:prstGeom>
            <a:noFill/>
            <a:ln w="12700">
              <a:solidFill>
                <a:srgbClr val="0000FF"/>
              </a:solidFill>
              <a:round/>
              <a:headEnd/>
              <a:tailEnd/>
            </a:ln>
            <a:effectLst/>
          </p:spPr>
          <p:txBody>
            <a:bodyPr/>
            <a:lstStyle/>
            <a:p>
              <a:endParaRPr lang="en-US"/>
            </a:p>
          </p:txBody>
        </p:sp>
        <p:sp>
          <p:nvSpPr>
            <p:cNvPr id="57487" name="Line 143"/>
            <p:cNvSpPr>
              <a:spLocks noChangeShapeType="1"/>
            </p:cNvSpPr>
            <p:nvPr/>
          </p:nvSpPr>
          <p:spPr bwMode="auto">
            <a:xfrm flipV="1">
              <a:off x="4485" y="2829"/>
              <a:ext cx="26" cy="47"/>
            </a:xfrm>
            <a:prstGeom prst="line">
              <a:avLst/>
            </a:prstGeom>
            <a:noFill/>
            <a:ln w="12700">
              <a:solidFill>
                <a:srgbClr val="0000FF"/>
              </a:solidFill>
              <a:round/>
              <a:headEnd/>
              <a:tailEnd/>
            </a:ln>
            <a:effectLst/>
          </p:spPr>
          <p:txBody>
            <a:bodyPr/>
            <a:lstStyle/>
            <a:p>
              <a:endParaRPr lang="en-US"/>
            </a:p>
          </p:txBody>
        </p:sp>
        <p:sp>
          <p:nvSpPr>
            <p:cNvPr id="57488" name="Line 144"/>
            <p:cNvSpPr>
              <a:spLocks noChangeShapeType="1"/>
            </p:cNvSpPr>
            <p:nvPr/>
          </p:nvSpPr>
          <p:spPr bwMode="auto">
            <a:xfrm flipV="1">
              <a:off x="4511" y="2784"/>
              <a:ext cx="25" cy="45"/>
            </a:xfrm>
            <a:prstGeom prst="line">
              <a:avLst/>
            </a:prstGeom>
            <a:noFill/>
            <a:ln w="12700">
              <a:solidFill>
                <a:srgbClr val="0000FF"/>
              </a:solidFill>
              <a:round/>
              <a:headEnd/>
              <a:tailEnd/>
            </a:ln>
            <a:effectLst/>
          </p:spPr>
          <p:txBody>
            <a:bodyPr/>
            <a:lstStyle/>
            <a:p>
              <a:endParaRPr lang="en-US"/>
            </a:p>
          </p:txBody>
        </p:sp>
        <p:sp>
          <p:nvSpPr>
            <p:cNvPr id="57489" name="Line 145"/>
            <p:cNvSpPr>
              <a:spLocks noChangeShapeType="1"/>
            </p:cNvSpPr>
            <p:nvPr/>
          </p:nvSpPr>
          <p:spPr bwMode="auto">
            <a:xfrm flipV="1">
              <a:off x="4536" y="2740"/>
              <a:ext cx="27" cy="44"/>
            </a:xfrm>
            <a:prstGeom prst="line">
              <a:avLst/>
            </a:prstGeom>
            <a:noFill/>
            <a:ln w="12700">
              <a:solidFill>
                <a:srgbClr val="0000FF"/>
              </a:solidFill>
              <a:round/>
              <a:headEnd/>
              <a:tailEnd/>
            </a:ln>
            <a:effectLst/>
          </p:spPr>
          <p:txBody>
            <a:bodyPr/>
            <a:lstStyle/>
            <a:p>
              <a:endParaRPr lang="en-US"/>
            </a:p>
          </p:txBody>
        </p:sp>
        <p:sp>
          <p:nvSpPr>
            <p:cNvPr id="57490" name="Line 146"/>
            <p:cNvSpPr>
              <a:spLocks noChangeShapeType="1"/>
            </p:cNvSpPr>
            <p:nvPr/>
          </p:nvSpPr>
          <p:spPr bwMode="auto">
            <a:xfrm flipV="1">
              <a:off x="4563" y="2698"/>
              <a:ext cx="26" cy="42"/>
            </a:xfrm>
            <a:prstGeom prst="line">
              <a:avLst/>
            </a:prstGeom>
            <a:noFill/>
            <a:ln w="12700">
              <a:solidFill>
                <a:srgbClr val="0000FF"/>
              </a:solidFill>
              <a:round/>
              <a:headEnd/>
              <a:tailEnd/>
            </a:ln>
            <a:effectLst/>
          </p:spPr>
          <p:txBody>
            <a:bodyPr/>
            <a:lstStyle/>
            <a:p>
              <a:endParaRPr lang="en-US"/>
            </a:p>
          </p:txBody>
        </p:sp>
        <p:sp>
          <p:nvSpPr>
            <p:cNvPr id="57491" name="Line 147"/>
            <p:cNvSpPr>
              <a:spLocks noChangeShapeType="1"/>
            </p:cNvSpPr>
            <p:nvPr/>
          </p:nvSpPr>
          <p:spPr bwMode="auto">
            <a:xfrm flipV="1">
              <a:off x="4589" y="2660"/>
              <a:ext cx="28" cy="38"/>
            </a:xfrm>
            <a:prstGeom prst="line">
              <a:avLst/>
            </a:prstGeom>
            <a:noFill/>
            <a:ln w="12700">
              <a:solidFill>
                <a:srgbClr val="0000FF"/>
              </a:solidFill>
              <a:round/>
              <a:headEnd/>
              <a:tailEnd/>
            </a:ln>
            <a:effectLst/>
          </p:spPr>
          <p:txBody>
            <a:bodyPr/>
            <a:lstStyle/>
            <a:p>
              <a:endParaRPr lang="en-US"/>
            </a:p>
          </p:txBody>
        </p:sp>
        <p:sp>
          <p:nvSpPr>
            <p:cNvPr id="57492" name="Line 148"/>
            <p:cNvSpPr>
              <a:spLocks noChangeShapeType="1"/>
            </p:cNvSpPr>
            <p:nvPr/>
          </p:nvSpPr>
          <p:spPr bwMode="auto">
            <a:xfrm flipV="1">
              <a:off x="4617" y="2623"/>
              <a:ext cx="26" cy="37"/>
            </a:xfrm>
            <a:prstGeom prst="line">
              <a:avLst/>
            </a:prstGeom>
            <a:noFill/>
            <a:ln w="12700">
              <a:solidFill>
                <a:srgbClr val="0000FF"/>
              </a:solidFill>
              <a:round/>
              <a:headEnd/>
              <a:tailEnd/>
            </a:ln>
            <a:effectLst/>
          </p:spPr>
          <p:txBody>
            <a:bodyPr/>
            <a:lstStyle/>
            <a:p>
              <a:endParaRPr lang="en-US"/>
            </a:p>
          </p:txBody>
        </p:sp>
        <p:sp>
          <p:nvSpPr>
            <p:cNvPr id="57493" name="Line 149"/>
            <p:cNvSpPr>
              <a:spLocks noChangeShapeType="1"/>
            </p:cNvSpPr>
            <p:nvPr/>
          </p:nvSpPr>
          <p:spPr bwMode="auto">
            <a:xfrm flipV="1">
              <a:off x="4643" y="2589"/>
              <a:ext cx="25" cy="34"/>
            </a:xfrm>
            <a:prstGeom prst="line">
              <a:avLst/>
            </a:prstGeom>
            <a:noFill/>
            <a:ln w="12700">
              <a:solidFill>
                <a:srgbClr val="0000FF"/>
              </a:solidFill>
              <a:round/>
              <a:headEnd/>
              <a:tailEnd/>
            </a:ln>
            <a:effectLst/>
          </p:spPr>
          <p:txBody>
            <a:bodyPr/>
            <a:lstStyle/>
            <a:p>
              <a:endParaRPr lang="en-US"/>
            </a:p>
          </p:txBody>
        </p:sp>
        <p:sp>
          <p:nvSpPr>
            <p:cNvPr id="57494" name="Line 150"/>
            <p:cNvSpPr>
              <a:spLocks noChangeShapeType="1"/>
            </p:cNvSpPr>
            <p:nvPr/>
          </p:nvSpPr>
          <p:spPr bwMode="auto">
            <a:xfrm>
              <a:off x="880" y="1409"/>
              <a:ext cx="25" cy="40"/>
            </a:xfrm>
            <a:prstGeom prst="line">
              <a:avLst/>
            </a:prstGeom>
            <a:noFill/>
            <a:ln w="12700">
              <a:solidFill>
                <a:srgbClr val="FF0000"/>
              </a:solidFill>
              <a:round/>
              <a:headEnd/>
              <a:tailEnd/>
            </a:ln>
            <a:effectLst/>
          </p:spPr>
          <p:txBody>
            <a:bodyPr/>
            <a:lstStyle/>
            <a:p>
              <a:endParaRPr lang="en-US"/>
            </a:p>
          </p:txBody>
        </p:sp>
        <p:sp>
          <p:nvSpPr>
            <p:cNvPr id="57495" name="Line 151"/>
            <p:cNvSpPr>
              <a:spLocks noChangeShapeType="1"/>
            </p:cNvSpPr>
            <p:nvPr/>
          </p:nvSpPr>
          <p:spPr bwMode="auto">
            <a:xfrm>
              <a:off x="905" y="1449"/>
              <a:ext cx="26" cy="36"/>
            </a:xfrm>
            <a:prstGeom prst="line">
              <a:avLst/>
            </a:prstGeom>
            <a:noFill/>
            <a:ln w="12700">
              <a:solidFill>
                <a:srgbClr val="FF0000"/>
              </a:solidFill>
              <a:round/>
              <a:headEnd/>
              <a:tailEnd/>
            </a:ln>
            <a:effectLst/>
          </p:spPr>
          <p:txBody>
            <a:bodyPr/>
            <a:lstStyle/>
            <a:p>
              <a:endParaRPr lang="en-US"/>
            </a:p>
          </p:txBody>
        </p:sp>
        <p:sp>
          <p:nvSpPr>
            <p:cNvPr id="57496" name="Line 152"/>
            <p:cNvSpPr>
              <a:spLocks noChangeShapeType="1"/>
            </p:cNvSpPr>
            <p:nvPr/>
          </p:nvSpPr>
          <p:spPr bwMode="auto">
            <a:xfrm>
              <a:off x="931" y="1485"/>
              <a:ext cx="29" cy="31"/>
            </a:xfrm>
            <a:prstGeom prst="line">
              <a:avLst/>
            </a:prstGeom>
            <a:noFill/>
            <a:ln w="12700">
              <a:solidFill>
                <a:srgbClr val="FF0000"/>
              </a:solidFill>
              <a:round/>
              <a:headEnd/>
              <a:tailEnd/>
            </a:ln>
            <a:effectLst/>
          </p:spPr>
          <p:txBody>
            <a:bodyPr/>
            <a:lstStyle/>
            <a:p>
              <a:endParaRPr lang="en-US"/>
            </a:p>
          </p:txBody>
        </p:sp>
        <p:sp>
          <p:nvSpPr>
            <p:cNvPr id="57497" name="Line 153"/>
            <p:cNvSpPr>
              <a:spLocks noChangeShapeType="1"/>
            </p:cNvSpPr>
            <p:nvPr/>
          </p:nvSpPr>
          <p:spPr bwMode="auto">
            <a:xfrm>
              <a:off x="960" y="1516"/>
              <a:ext cx="25" cy="30"/>
            </a:xfrm>
            <a:prstGeom prst="line">
              <a:avLst/>
            </a:prstGeom>
            <a:noFill/>
            <a:ln w="12700">
              <a:solidFill>
                <a:srgbClr val="FF0000"/>
              </a:solidFill>
              <a:round/>
              <a:headEnd/>
              <a:tailEnd/>
            </a:ln>
            <a:effectLst/>
          </p:spPr>
          <p:txBody>
            <a:bodyPr/>
            <a:lstStyle/>
            <a:p>
              <a:endParaRPr lang="en-US"/>
            </a:p>
          </p:txBody>
        </p:sp>
        <p:sp>
          <p:nvSpPr>
            <p:cNvPr id="57498" name="Line 154"/>
            <p:cNvSpPr>
              <a:spLocks noChangeShapeType="1"/>
            </p:cNvSpPr>
            <p:nvPr/>
          </p:nvSpPr>
          <p:spPr bwMode="auto">
            <a:xfrm>
              <a:off x="985" y="1546"/>
              <a:ext cx="31" cy="28"/>
            </a:xfrm>
            <a:prstGeom prst="line">
              <a:avLst/>
            </a:prstGeom>
            <a:noFill/>
            <a:ln w="12700">
              <a:solidFill>
                <a:srgbClr val="FF0000"/>
              </a:solidFill>
              <a:round/>
              <a:headEnd/>
              <a:tailEnd/>
            </a:ln>
            <a:effectLst/>
          </p:spPr>
          <p:txBody>
            <a:bodyPr/>
            <a:lstStyle/>
            <a:p>
              <a:endParaRPr lang="en-US"/>
            </a:p>
          </p:txBody>
        </p:sp>
        <p:sp>
          <p:nvSpPr>
            <p:cNvPr id="57499" name="Line 155"/>
            <p:cNvSpPr>
              <a:spLocks noChangeShapeType="1"/>
            </p:cNvSpPr>
            <p:nvPr/>
          </p:nvSpPr>
          <p:spPr bwMode="auto">
            <a:xfrm>
              <a:off x="1016" y="1574"/>
              <a:ext cx="25" cy="22"/>
            </a:xfrm>
            <a:prstGeom prst="line">
              <a:avLst/>
            </a:prstGeom>
            <a:noFill/>
            <a:ln w="12700">
              <a:solidFill>
                <a:srgbClr val="FF0000"/>
              </a:solidFill>
              <a:round/>
              <a:headEnd/>
              <a:tailEnd/>
            </a:ln>
            <a:effectLst/>
          </p:spPr>
          <p:txBody>
            <a:bodyPr/>
            <a:lstStyle/>
            <a:p>
              <a:endParaRPr lang="en-US"/>
            </a:p>
          </p:txBody>
        </p:sp>
        <p:sp>
          <p:nvSpPr>
            <p:cNvPr id="57500" name="Line 156"/>
            <p:cNvSpPr>
              <a:spLocks noChangeShapeType="1"/>
            </p:cNvSpPr>
            <p:nvPr/>
          </p:nvSpPr>
          <p:spPr bwMode="auto">
            <a:xfrm>
              <a:off x="1041" y="1596"/>
              <a:ext cx="26" cy="21"/>
            </a:xfrm>
            <a:prstGeom prst="line">
              <a:avLst/>
            </a:prstGeom>
            <a:noFill/>
            <a:ln w="12700">
              <a:solidFill>
                <a:srgbClr val="FF0000"/>
              </a:solidFill>
              <a:round/>
              <a:headEnd/>
              <a:tailEnd/>
            </a:ln>
            <a:effectLst/>
          </p:spPr>
          <p:txBody>
            <a:bodyPr/>
            <a:lstStyle/>
            <a:p>
              <a:endParaRPr lang="en-US"/>
            </a:p>
          </p:txBody>
        </p:sp>
        <p:sp>
          <p:nvSpPr>
            <p:cNvPr id="57501" name="Line 157"/>
            <p:cNvSpPr>
              <a:spLocks noChangeShapeType="1"/>
            </p:cNvSpPr>
            <p:nvPr/>
          </p:nvSpPr>
          <p:spPr bwMode="auto">
            <a:xfrm>
              <a:off x="1067" y="1617"/>
              <a:ext cx="25" cy="15"/>
            </a:xfrm>
            <a:prstGeom prst="line">
              <a:avLst/>
            </a:prstGeom>
            <a:noFill/>
            <a:ln w="12700">
              <a:solidFill>
                <a:srgbClr val="FF0000"/>
              </a:solidFill>
              <a:round/>
              <a:headEnd/>
              <a:tailEnd/>
            </a:ln>
            <a:effectLst/>
          </p:spPr>
          <p:txBody>
            <a:bodyPr/>
            <a:lstStyle/>
            <a:p>
              <a:endParaRPr lang="en-US"/>
            </a:p>
          </p:txBody>
        </p:sp>
        <p:sp>
          <p:nvSpPr>
            <p:cNvPr id="57502" name="Line 158"/>
            <p:cNvSpPr>
              <a:spLocks noChangeShapeType="1"/>
            </p:cNvSpPr>
            <p:nvPr/>
          </p:nvSpPr>
          <p:spPr bwMode="auto">
            <a:xfrm>
              <a:off x="1092" y="1632"/>
              <a:ext cx="26" cy="13"/>
            </a:xfrm>
            <a:prstGeom prst="line">
              <a:avLst/>
            </a:prstGeom>
            <a:noFill/>
            <a:ln w="12700">
              <a:solidFill>
                <a:srgbClr val="FF0000"/>
              </a:solidFill>
              <a:round/>
              <a:headEnd/>
              <a:tailEnd/>
            </a:ln>
            <a:effectLst/>
          </p:spPr>
          <p:txBody>
            <a:bodyPr/>
            <a:lstStyle/>
            <a:p>
              <a:endParaRPr lang="en-US"/>
            </a:p>
          </p:txBody>
        </p:sp>
        <p:sp>
          <p:nvSpPr>
            <p:cNvPr id="57503" name="Line 159"/>
            <p:cNvSpPr>
              <a:spLocks noChangeShapeType="1"/>
            </p:cNvSpPr>
            <p:nvPr/>
          </p:nvSpPr>
          <p:spPr bwMode="auto">
            <a:xfrm>
              <a:off x="1118" y="1645"/>
              <a:ext cx="25" cy="7"/>
            </a:xfrm>
            <a:prstGeom prst="line">
              <a:avLst/>
            </a:prstGeom>
            <a:noFill/>
            <a:ln w="12700">
              <a:solidFill>
                <a:srgbClr val="FF0000"/>
              </a:solidFill>
              <a:round/>
              <a:headEnd/>
              <a:tailEnd/>
            </a:ln>
            <a:effectLst/>
          </p:spPr>
          <p:txBody>
            <a:bodyPr/>
            <a:lstStyle/>
            <a:p>
              <a:endParaRPr lang="en-US"/>
            </a:p>
          </p:txBody>
        </p:sp>
        <p:sp>
          <p:nvSpPr>
            <p:cNvPr id="57504" name="Line 160"/>
            <p:cNvSpPr>
              <a:spLocks noChangeShapeType="1"/>
            </p:cNvSpPr>
            <p:nvPr/>
          </p:nvSpPr>
          <p:spPr bwMode="auto">
            <a:xfrm>
              <a:off x="1143" y="1652"/>
              <a:ext cx="29" cy="5"/>
            </a:xfrm>
            <a:prstGeom prst="line">
              <a:avLst/>
            </a:prstGeom>
            <a:noFill/>
            <a:ln w="12700">
              <a:solidFill>
                <a:srgbClr val="FF0000"/>
              </a:solidFill>
              <a:round/>
              <a:headEnd/>
              <a:tailEnd/>
            </a:ln>
            <a:effectLst/>
          </p:spPr>
          <p:txBody>
            <a:bodyPr/>
            <a:lstStyle/>
            <a:p>
              <a:endParaRPr lang="en-US"/>
            </a:p>
          </p:txBody>
        </p:sp>
        <p:sp>
          <p:nvSpPr>
            <p:cNvPr id="57505" name="Line 161"/>
            <p:cNvSpPr>
              <a:spLocks noChangeShapeType="1"/>
            </p:cNvSpPr>
            <p:nvPr/>
          </p:nvSpPr>
          <p:spPr bwMode="auto">
            <a:xfrm>
              <a:off x="1172" y="1657"/>
              <a:ext cx="25" cy="0"/>
            </a:xfrm>
            <a:prstGeom prst="line">
              <a:avLst/>
            </a:prstGeom>
            <a:noFill/>
            <a:ln w="12700">
              <a:solidFill>
                <a:srgbClr val="FF0000"/>
              </a:solidFill>
              <a:round/>
              <a:headEnd/>
              <a:tailEnd/>
            </a:ln>
            <a:effectLst/>
          </p:spPr>
          <p:txBody>
            <a:bodyPr/>
            <a:lstStyle/>
            <a:p>
              <a:endParaRPr lang="en-US"/>
            </a:p>
          </p:txBody>
        </p:sp>
        <p:sp>
          <p:nvSpPr>
            <p:cNvPr id="57506" name="Line 162"/>
            <p:cNvSpPr>
              <a:spLocks noChangeShapeType="1"/>
            </p:cNvSpPr>
            <p:nvPr/>
          </p:nvSpPr>
          <p:spPr bwMode="auto">
            <a:xfrm flipV="1">
              <a:off x="1197" y="1652"/>
              <a:ext cx="26" cy="5"/>
            </a:xfrm>
            <a:prstGeom prst="line">
              <a:avLst/>
            </a:prstGeom>
            <a:noFill/>
            <a:ln w="12700">
              <a:solidFill>
                <a:srgbClr val="FF0000"/>
              </a:solidFill>
              <a:round/>
              <a:headEnd/>
              <a:tailEnd/>
            </a:ln>
            <a:effectLst/>
          </p:spPr>
          <p:txBody>
            <a:bodyPr/>
            <a:lstStyle/>
            <a:p>
              <a:endParaRPr lang="en-US"/>
            </a:p>
          </p:txBody>
        </p:sp>
        <p:sp>
          <p:nvSpPr>
            <p:cNvPr id="57507" name="Line 163"/>
            <p:cNvSpPr>
              <a:spLocks noChangeShapeType="1"/>
            </p:cNvSpPr>
            <p:nvPr/>
          </p:nvSpPr>
          <p:spPr bwMode="auto">
            <a:xfrm flipV="1">
              <a:off x="1223" y="1645"/>
              <a:ext cx="25" cy="7"/>
            </a:xfrm>
            <a:prstGeom prst="line">
              <a:avLst/>
            </a:prstGeom>
            <a:noFill/>
            <a:ln w="12700">
              <a:solidFill>
                <a:srgbClr val="FF0000"/>
              </a:solidFill>
              <a:round/>
              <a:headEnd/>
              <a:tailEnd/>
            </a:ln>
            <a:effectLst/>
          </p:spPr>
          <p:txBody>
            <a:bodyPr/>
            <a:lstStyle/>
            <a:p>
              <a:endParaRPr lang="en-US"/>
            </a:p>
          </p:txBody>
        </p:sp>
        <p:sp>
          <p:nvSpPr>
            <p:cNvPr id="57508" name="Line 164"/>
            <p:cNvSpPr>
              <a:spLocks noChangeShapeType="1"/>
            </p:cNvSpPr>
            <p:nvPr/>
          </p:nvSpPr>
          <p:spPr bwMode="auto">
            <a:xfrm flipV="1">
              <a:off x="1248" y="1635"/>
              <a:ext cx="31" cy="10"/>
            </a:xfrm>
            <a:prstGeom prst="line">
              <a:avLst/>
            </a:prstGeom>
            <a:noFill/>
            <a:ln w="12700">
              <a:solidFill>
                <a:srgbClr val="FF0000"/>
              </a:solidFill>
              <a:round/>
              <a:headEnd/>
              <a:tailEnd/>
            </a:ln>
            <a:effectLst/>
          </p:spPr>
          <p:txBody>
            <a:bodyPr/>
            <a:lstStyle/>
            <a:p>
              <a:endParaRPr lang="en-US"/>
            </a:p>
          </p:txBody>
        </p:sp>
        <p:sp>
          <p:nvSpPr>
            <p:cNvPr id="57509" name="Line 165"/>
            <p:cNvSpPr>
              <a:spLocks noChangeShapeType="1"/>
            </p:cNvSpPr>
            <p:nvPr/>
          </p:nvSpPr>
          <p:spPr bwMode="auto">
            <a:xfrm flipV="1">
              <a:off x="1279" y="1621"/>
              <a:ext cx="25" cy="14"/>
            </a:xfrm>
            <a:prstGeom prst="line">
              <a:avLst/>
            </a:prstGeom>
            <a:noFill/>
            <a:ln w="12700">
              <a:solidFill>
                <a:srgbClr val="FF0000"/>
              </a:solidFill>
              <a:round/>
              <a:headEnd/>
              <a:tailEnd/>
            </a:ln>
            <a:effectLst/>
          </p:spPr>
          <p:txBody>
            <a:bodyPr/>
            <a:lstStyle/>
            <a:p>
              <a:endParaRPr lang="en-US"/>
            </a:p>
          </p:txBody>
        </p:sp>
        <p:sp>
          <p:nvSpPr>
            <p:cNvPr id="57510" name="Line 166"/>
            <p:cNvSpPr>
              <a:spLocks noChangeShapeType="1"/>
            </p:cNvSpPr>
            <p:nvPr/>
          </p:nvSpPr>
          <p:spPr bwMode="auto">
            <a:xfrm flipV="1">
              <a:off x="1304" y="1603"/>
              <a:ext cx="26" cy="18"/>
            </a:xfrm>
            <a:prstGeom prst="line">
              <a:avLst/>
            </a:prstGeom>
            <a:noFill/>
            <a:ln w="12700">
              <a:solidFill>
                <a:srgbClr val="FF0000"/>
              </a:solidFill>
              <a:round/>
              <a:headEnd/>
              <a:tailEnd/>
            </a:ln>
            <a:effectLst/>
          </p:spPr>
          <p:txBody>
            <a:bodyPr/>
            <a:lstStyle/>
            <a:p>
              <a:endParaRPr lang="en-US"/>
            </a:p>
          </p:txBody>
        </p:sp>
        <p:sp>
          <p:nvSpPr>
            <p:cNvPr id="57511" name="Line 167"/>
            <p:cNvSpPr>
              <a:spLocks noChangeShapeType="1"/>
            </p:cNvSpPr>
            <p:nvPr/>
          </p:nvSpPr>
          <p:spPr bwMode="auto">
            <a:xfrm flipV="1">
              <a:off x="1330" y="1589"/>
              <a:ext cx="28" cy="14"/>
            </a:xfrm>
            <a:prstGeom prst="line">
              <a:avLst/>
            </a:prstGeom>
            <a:noFill/>
            <a:ln w="12700">
              <a:solidFill>
                <a:srgbClr val="FF0000"/>
              </a:solidFill>
              <a:round/>
              <a:headEnd/>
              <a:tailEnd/>
            </a:ln>
            <a:effectLst/>
          </p:spPr>
          <p:txBody>
            <a:bodyPr/>
            <a:lstStyle/>
            <a:p>
              <a:endParaRPr lang="en-US"/>
            </a:p>
          </p:txBody>
        </p:sp>
        <p:sp>
          <p:nvSpPr>
            <p:cNvPr id="57512" name="Line 168"/>
            <p:cNvSpPr>
              <a:spLocks noChangeShapeType="1"/>
            </p:cNvSpPr>
            <p:nvPr/>
          </p:nvSpPr>
          <p:spPr bwMode="auto">
            <a:xfrm flipV="1">
              <a:off x="1358" y="1568"/>
              <a:ext cx="26" cy="21"/>
            </a:xfrm>
            <a:prstGeom prst="line">
              <a:avLst/>
            </a:prstGeom>
            <a:noFill/>
            <a:ln w="12700">
              <a:solidFill>
                <a:srgbClr val="FF0000"/>
              </a:solidFill>
              <a:round/>
              <a:headEnd/>
              <a:tailEnd/>
            </a:ln>
            <a:effectLst/>
          </p:spPr>
          <p:txBody>
            <a:bodyPr/>
            <a:lstStyle/>
            <a:p>
              <a:endParaRPr lang="en-US"/>
            </a:p>
          </p:txBody>
        </p:sp>
        <p:sp>
          <p:nvSpPr>
            <p:cNvPr id="57513" name="Line 169"/>
            <p:cNvSpPr>
              <a:spLocks noChangeShapeType="1"/>
            </p:cNvSpPr>
            <p:nvPr/>
          </p:nvSpPr>
          <p:spPr bwMode="auto">
            <a:xfrm flipV="1">
              <a:off x="1384" y="1550"/>
              <a:ext cx="26" cy="18"/>
            </a:xfrm>
            <a:prstGeom prst="line">
              <a:avLst/>
            </a:prstGeom>
            <a:noFill/>
            <a:ln w="12700">
              <a:solidFill>
                <a:srgbClr val="FF0000"/>
              </a:solidFill>
              <a:round/>
              <a:headEnd/>
              <a:tailEnd/>
            </a:ln>
            <a:effectLst/>
          </p:spPr>
          <p:txBody>
            <a:bodyPr/>
            <a:lstStyle/>
            <a:p>
              <a:endParaRPr lang="en-US"/>
            </a:p>
          </p:txBody>
        </p:sp>
        <p:sp>
          <p:nvSpPr>
            <p:cNvPr id="57514" name="Line 170"/>
            <p:cNvSpPr>
              <a:spLocks noChangeShapeType="1"/>
            </p:cNvSpPr>
            <p:nvPr/>
          </p:nvSpPr>
          <p:spPr bwMode="auto">
            <a:xfrm flipV="1">
              <a:off x="1410" y="1531"/>
              <a:ext cx="25" cy="19"/>
            </a:xfrm>
            <a:prstGeom prst="line">
              <a:avLst/>
            </a:prstGeom>
            <a:noFill/>
            <a:ln w="12700">
              <a:solidFill>
                <a:srgbClr val="FF0000"/>
              </a:solidFill>
              <a:round/>
              <a:headEnd/>
              <a:tailEnd/>
            </a:ln>
            <a:effectLst/>
          </p:spPr>
          <p:txBody>
            <a:bodyPr/>
            <a:lstStyle/>
            <a:p>
              <a:endParaRPr lang="en-US"/>
            </a:p>
          </p:txBody>
        </p:sp>
        <p:sp>
          <p:nvSpPr>
            <p:cNvPr id="57515" name="Line 171"/>
            <p:cNvSpPr>
              <a:spLocks noChangeShapeType="1"/>
            </p:cNvSpPr>
            <p:nvPr/>
          </p:nvSpPr>
          <p:spPr bwMode="auto">
            <a:xfrm flipV="1">
              <a:off x="1435" y="1513"/>
              <a:ext cx="26" cy="18"/>
            </a:xfrm>
            <a:prstGeom prst="line">
              <a:avLst/>
            </a:prstGeom>
            <a:noFill/>
            <a:ln w="12700">
              <a:solidFill>
                <a:srgbClr val="FF0000"/>
              </a:solidFill>
              <a:round/>
              <a:headEnd/>
              <a:tailEnd/>
            </a:ln>
            <a:effectLst/>
          </p:spPr>
          <p:txBody>
            <a:bodyPr/>
            <a:lstStyle/>
            <a:p>
              <a:endParaRPr lang="en-US"/>
            </a:p>
          </p:txBody>
        </p:sp>
        <p:sp>
          <p:nvSpPr>
            <p:cNvPr id="57516" name="Line 172"/>
            <p:cNvSpPr>
              <a:spLocks noChangeShapeType="1"/>
            </p:cNvSpPr>
            <p:nvPr/>
          </p:nvSpPr>
          <p:spPr bwMode="auto">
            <a:xfrm flipV="1">
              <a:off x="1461" y="1494"/>
              <a:ext cx="25" cy="19"/>
            </a:xfrm>
            <a:prstGeom prst="line">
              <a:avLst/>
            </a:prstGeom>
            <a:noFill/>
            <a:ln w="12700">
              <a:solidFill>
                <a:srgbClr val="FF0000"/>
              </a:solidFill>
              <a:round/>
              <a:headEnd/>
              <a:tailEnd/>
            </a:ln>
            <a:effectLst/>
          </p:spPr>
          <p:txBody>
            <a:bodyPr/>
            <a:lstStyle/>
            <a:p>
              <a:endParaRPr lang="en-US"/>
            </a:p>
          </p:txBody>
        </p:sp>
        <p:sp>
          <p:nvSpPr>
            <p:cNvPr id="57517" name="Line 173"/>
            <p:cNvSpPr>
              <a:spLocks noChangeShapeType="1"/>
            </p:cNvSpPr>
            <p:nvPr/>
          </p:nvSpPr>
          <p:spPr bwMode="auto">
            <a:xfrm flipV="1">
              <a:off x="1486" y="1478"/>
              <a:ext cx="30" cy="16"/>
            </a:xfrm>
            <a:prstGeom prst="line">
              <a:avLst/>
            </a:prstGeom>
            <a:noFill/>
            <a:ln w="12700">
              <a:solidFill>
                <a:srgbClr val="FF0000"/>
              </a:solidFill>
              <a:round/>
              <a:headEnd/>
              <a:tailEnd/>
            </a:ln>
            <a:effectLst/>
          </p:spPr>
          <p:txBody>
            <a:bodyPr/>
            <a:lstStyle/>
            <a:p>
              <a:endParaRPr lang="en-US"/>
            </a:p>
          </p:txBody>
        </p:sp>
        <p:sp>
          <p:nvSpPr>
            <p:cNvPr id="57518" name="Line 174"/>
            <p:cNvSpPr>
              <a:spLocks noChangeShapeType="1"/>
            </p:cNvSpPr>
            <p:nvPr/>
          </p:nvSpPr>
          <p:spPr bwMode="auto">
            <a:xfrm flipV="1">
              <a:off x="1516" y="1460"/>
              <a:ext cx="26" cy="18"/>
            </a:xfrm>
            <a:prstGeom prst="line">
              <a:avLst/>
            </a:prstGeom>
            <a:noFill/>
            <a:ln w="12700">
              <a:solidFill>
                <a:srgbClr val="FF0000"/>
              </a:solidFill>
              <a:round/>
              <a:headEnd/>
              <a:tailEnd/>
            </a:ln>
            <a:effectLst/>
          </p:spPr>
          <p:txBody>
            <a:bodyPr/>
            <a:lstStyle/>
            <a:p>
              <a:endParaRPr lang="en-US"/>
            </a:p>
          </p:txBody>
        </p:sp>
        <p:sp>
          <p:nvSpPr>
            <p:cNvPr id="57519" name="Line 175"/>
            <p:cNvSpPr>
              <a:spLocks noChangeShapeType="1"/>
            </p:cNvSpPr>
            <p:nvPr/>
          </p:nvSpPr>
          <p:spPr bwMode="auto">
            <a:xfrm flipV="1">
              <a:off x="1542" y="1449"/>
              <a:ext cx="29" cy="11"/>
            </a:xfrm>
            <a:prstGeom prst="line">
              <a:avLst/>
            </a:prstGeom>
            <a:noFill/>
            <a:ln w="12700">
              <a:solidFill>
                <a:srgbClr val="FF0000"/>
              </a:solidFill>
              <a:round/>
              <a:headEnd/>
              <a:tailEnd/>
            </a:ln>
            <a:effectLst/>
          </p:spPr>
          <p:txBody>
            <a:bodyPr/>
            <a:lstStyle/>
            <a:p>
              <a:endParaRPr lang="en-US"/>
            </a:p>
          </p:txBody>
        </p:sp>
        <p:sp>
          <p:nvSpPr>
            <p:cNvPr id="57520" name="Line 176"/>
            <p:cNvSpPr>
              <a:spLocks noChangeShapeType="1"/>
            </p:cNvSpPr>
            <p:nvPr/>
          </p:nvSpPr>
          <p:spPr bwMode="auto">
            <a:xfrm flipV="1">
              <a:off x="1571" y="1440"/>
              <a:ext cx="25" cy="9"/>
            </a:xfrm>
            <a:prstGeom prst="line">
              <a:avLst/>
            </a:prstGeom>
            <a:noFill/>
            <a:ln w="12700">
              <a:solidFill>
                <a:srgbClr val="FF0000"/>
              </a:solidFill>
              <a:round/>
              <a:headEnd/>
              <a:tailEnd/>
            </a:ln>
            <a:effectLst/>
          </p:spPr>
          <p:txBody>
            <a:bodyPr/>
            <a:lstStyle/>
            <a:p>
              <a:endParaRPr lang="en-US"/>
            </a:p>
          </p:txBody>
        </p:sp>
        <p:sp>
          <p:nvSpPr>
            <p:cNvPr id="57521" name="Line 177"/>
            <p:cNvSpPr>
              <a:spLocks noChangeShapeType="1"/>
            </p:cNvSpPr>
            <p:nvPr/>
          </p:nvSpPr>
          <p:spPr bwMode="auto">
            <a:xfrm flipV="1">
              <a:off x="1596" y="1433"/>
              <a:ext cx="26" cy="7"/>
            </a:xfrm>
            <a:prstGeom prst="line">
              <a:avLst/>
            </a:prstGeom>
            <a:noFill/>
            <a:ln w="12700">
              <a:solidFill>
                <a:srgbClr val="FF0000"/>
              </a:solidFill>
              <a:round/>
              <a:headEnd/>
              <a:tailEnd/>
            </a:ln>
            <a:effectLst/>
          </p:spPr>
          <p:txBody>
            <a:bodyPr/>
            <a:lstStyle/>
            <a:p>
              <a:endParaRPr lang="en-US"/>
            </a:p>
          </p:txBody>
        </p:sp>
        <p:sp>
          <p:nvSpPr>
            <p:cNvPr id="57522" name="Line 178"/>
            <p:cNvSpPr>
              <a:spLocks noChangeShapeType="1"/>
            </p:cNvSpPr>
            <p:nvPr/>
          </p:nvSpPr>
          <p:spPr bwMode="auto">
            <a:xfrm flipV="1">
              <a:off x="1622" y="1430"/>
              <a:ext cx="25" cy="3"/>
            </a:xfrm>
            <a:prstGeom prst="line">
              <a:avLst/>
            </a:prstGeom>
            <a:noFill/>
            <a:ln w="12700">
              <a:solidFill>
                <a:srgbClr val="FF0000"/>
              </a:solidFill>
              <a:round/>
              <a:headEnd/>
              <a:tailEnd/>
            </a:ln>
            <a:effectLst/>
          </p:spPr>
          <p:txBody>
            <a:bodyPr/>
            <a:lstStyle/>
            <a:p>
              <a:endParaRPr lang="en-US"/>
            </a:p>
          </p:txBody>
        </p:sp>
        <p:sp>
          <p:nvSpPr>
            <p:cNvPr id="57523" name="Line 179"/>
            <p:cNvSpPr>
              <a:spLocks noChangeShapeType="1"/>
            </p:cNvSpPr>
            <p:nvPr/>
          </p:nvSpPr>
          <p:spPr bwMode="auto">
            <a:xfrm>
              <a:off x="1647" y="1430"/>
              <a:ext cx="29" cy="0"/>
            </a:xfrm>
            <a:prstGeom prst="line">
              <a:avLst/>
            </a:prstGeom>
            <a:noFill/>
            <a:ln w="12700">
              <a:solidFill>
                <a:srgbClr val="FF0000"/>
              </a:solidFill>
              <a:round/>
              <a:headEnd/>
              <a:tailEnd/>
            </a:ln>
            <a:effectLst/>
          </p:spPr>
          <p:txBody>
            <a:bodyPr/>
            <a:lstStyle/>
            <a:p>
              <a:endParaRPr lang="en-US"/>
            </a:p>
          </p:txBody>
        </p:sp>
        <p:sp>
          <p:nvSpPr>
            <p:cNvPr id="57524" name="Line 180"/>
            <p:cNvSpPr>
              <a:spLocks noChangeShapeType="1"/>
            </p:cNvSpPr>
            <p:nvPr/>
          </p:nvSpPr>
          <p:spPr bwMode="auto">
            <a:xfrm>
              <a:off x="1676" y="1430"/>
              <a:ext cx="25" cy="3"/>
            </a:xfrm>
            <a:prstGeom prst="line">
              <a:avLst/>
            </a:prstGeom>
            <a:noFill/>
            <a:ln w="12700">
              <a:solidFill>
                <a:srgbClr val="FF0000"/>
              </a:solidFill>
              <a:round/>
              <a:headEnd/>
              <a:tailEnd/>
            </a:ln>
            <a:effectLst/>
          </p:spPr>
          <p:txBody>
            <a:bodyPr/>
            <a:lstStyle/>
            <a:p>
              <a:endParaRPr lang="en-US"/>
            </a:p>
          </p:txBody>
        </p:sp>
        <p:sp>
          <p:nvSpPr>
            <p:cNvPr id="57525" name="Line 181"/>
            <p:cNvSpPr>
              <a:spLocks noChangeShapeType="1"/>
            </p:cNvSpPr>
            <p:nvPr/>
          </p:nvSpPr>
          <p:spPr bwMode="auto">
            <a:xfrm>
              <a:off x="1701" y="1433"/>
              <a:ext cx="26" cy="7"/>
            </a:xfrm>
            <a:prstGeom prst="line">
              <a:avLst/>
            </a:prstGeom>
            <a:noFill/>
            <a:ln w="12700">
              <a:solidFill>
                <a:srgbClr val="FF0000"/>
              </a:solidFill>
              <a:round/>
              <a:headEnd/>
              <a:tailEnd/>
            </a:ln>
            <a:effectLst/>
          </p:spPr>
          <p:txBody>
            <a:bodyPr/>
            <a:lstStyle/>
            <a:p>
              <a:endParaRPr lang="en-US"/>
            </a:p>
          </p:txBody>
        </p:sp>
        <p:sp>
          <p:nvSpPr>
            <p:cNvPr id="57526" name="Line 182"/>
            <p:cNvSpPr>
              <a:spLocks noChangeShapeType="1"/>
            </p:cNvSpPr>
            <p:nvPr/>
          </p:nvSpPr>
          <p:spPr bwMode="auto">
            <a:xfrm>
              <a:off x="1727" y="1440"/>
              <a:ext cx="29" cy="17"/>
            </a:xfrm>
            <a:prstGeom prst="line">
              <a:avLst/>
            </a:prstGeom>
            <a:noFill/>
            <a:ln w="12700">
              <a:solidFill>
                <a:srgbClr val="FF0000"/>
              </a:solidFill>
              <a:round/>
              <a:headEnd/>
              <a:tailEnd/>
            </a:ln>
            <a:effectLst/>
          </p:spPr>
          <p:txBody>
            <a:bodyPr/>
            <a:lstStyle/>
            <a:p>
              <a:endParaRPr lang="en-US"/>
            </a:p>
          </p:txBody>
        </p:sp>
        <p:sp>
          <p:nvSpPr>
            <p:cNvPr id="57527" name="Line 183"/>
            <p:cNvSpPr>
              <a:spLocks noChangeShapeType="1"/>
            </p:cNvSpPr>
            <p:nvPr/>
          </p:nvSpPr>
          <p:spPr bwMode="auto">
            <a:xfrm>
              <a:off x="1756" y="1457"/>
              <a:ext cx="27" cy="12"/>
            </a:xfrm>
            <a:prstGeom prst="line">
              <a:avLst/>
            </a:prstGeom>
            <a:noFill/>
            <a:ln w="12700">
              <a:solidFill>
                <a:srgbClr val="FF0000"/>
              </a:solidFill>
              <a:round/>
              <a:headEnd/>
              <a:tailEnd/>
            </a:ln>
            <a:effectLst/>
          </p:spPr>
          <p:txBody>
            <a:bodyPr/>
            <a:lstStyle/>
            <a:p>
              <a:endParaRPr lang="en-US"/>
            </a:p>
          </p:txBody>
        </p:sp>
        <p:sp>
          <p:nvSpPr>
            <p:cNvPr id="57528" name="Line 184"/>
            <p:cNvSpPr>
              <a:spLocks noChangeShapeType="1"/>
            </p:cNvSpPr>
            <p:nvPr/>
          </p:nvSpPr>
          <p:spPr bwMode="auto">
            <a:xfrm>
              <a:off x="1783" y="1469"/>
              <a:ext cx="25" cy="23"/>
            </a:xfrm>
            <a:prstGeom prst="line">
              <a:avLst/>
            </a:prstGeom>
            <a:noFill/>
            <a:ln w="12700">
              <a:solidFill>
                <a:srgbClr val="FF0000"/>
              </a:solidFill>
              <a:round/>
              <a:headEnd/>
              <a:tailEnd/>
            </a:ln>
            <a:effectLst/>
          </p:spPr>
          <p:txBody>
            <a:bodyPr/>
            <a:lstStyle/>
            <a:p>
              <a:endParaRPr lang="en-US"/>
            </a:p>
          </p:txBody>
        </p:sp>
        <p:sp>
          <p:nvSpPr>
            <p:cNvPr id="57529" name="Line 185"/>
            <p:cNvSpPr>
              <a:spLocks noChangeShapeType="1"/>
            </p:cNvSpPr>
            <p:nvPr/>
          </p:nvSpPr>
          <p:spPr bwMode="auto">
            <a:xfrm>
              <a:off x="1808" y="1492"/>
              <a:ext cx="26" cy="23"/>
            </a:xfrm>
            <a:prstGeom prst="line">
              <a:avLst/>
            </a:prstGeom>
            <a:noFill/>
            <a:ln w="12700">
              <a:solidFill>
                <a:srgbClr val="FF0000"/>
              </a:solidFill>
              <a:round/>
              <a:headEnd/>
              <a:tailEnd/>
            </a:ln>
            <a:effectLst/>
          </p:spPr>
          <p:txBody>
            <a:bodyPr/>
            <a:lstStyle/>
            <a:p>
              <a:endParaRPr lang="en-US"/>
            </a:p>
          </p:txBody>
        </p:sp>
        <p:sp>
          <p:nvSpPr>
            <p:cNvPr id="57530" name="Line 186"/>
            <p:cNvSpPr>
              <a:spLocks noChangeShapeType="1"/>
            </p:cNvSpPr>
            <p:nvPr/>
          </p:nvSpPr>
          <p:spPr bwMode="auto">
            <a:xfrm>
              <a:off x="1834" y="1515"/>
              <a:ext cx="25" cy="29"/>
            </a:xfrm>
            <a:prstGeom prst="line">
              <a:avLst/>
            </a:prstGeom>
            <a:noFill/>
            <a:ln w="12700">
              <a:solidFill>
                <a:srgbClr val="FF0000"/>
              </a:solidFill>
              <a:round/>
              <a:headEnd/>
              <a:tailEnd/>
            </a:ln>
            <a:effectLst/>
          </p:spPr>
          <p:txBody>
            <a:bodyPr/>
            <a:lstStyle/>
            <a:p>
              <a:endParaRPr lang="en-US"/>
            </a:p>
          </p:txBody>
        </p:sp>
        <p:sp>
          <p:nvSpPr>
            <p:cNvPr id="57531" name="Line 187"/>
            <p:cNvSpPr>
              <a:spLocks noChangeShapeType="1"/>
            </p:cNvSpPr>
            <p:nvPr/>
          </p:nvSpPr>
          <p:spPr bwMode="auto">
            <a:xfrm>
              <a:off x="1859" y="1544"/>
              <a:ext cx="26" cy="30"/>
            </a:xfrm>
            <a:prstGeom prst="line">
              <a:avLst/>
            </a:prstGeom>
            <a:noFill/>
            <a:ln w="12700">
              <a:solidFill>
                <a:srgbClr val="FF0000"/>
              </a:solidFill>
              <a:round/>
              <a:headEnd/>
              <a:tailEnd/>
            </a:ln>
            <a:effectLst/>
          </p:spPr>
          <p:txBody>
            <a:bodyPr/>
            <a:lstStyle/>
            <a:p>
              <a:endParaRPr lang="en-US"/>
            </a:p>
          </p:txBody>
        </p:sp>
        <p:sp>
          <p:nvSpPr>
            <p:cNvPr id="57532" name="Line 188"/>
            <p:cNvSpPr>
              <a:spLocks noChangeShapeType="1"/>
            </p:cNvSpPr>
            <p:nvPr/>
          </p:nvSpPr>
          <p:spPr bwMode="auto">
            <a:xfrm>
              <a:off x="1885" y="1574"/>
              <a:ext cx="29" cy="34"/>
            </a:xfrm>
            <a:prstGeom prst="line">
              <a:avLst/>
            </a:prstGeom>
            <a:noFill/>
            <a:ln w="12700">
              <a:solidFill>
                <a:srgbClr val="FF0000"/>
              </a:solidFill>
              <a:round/>
              <a:headEnd/>
              <a:tailEnd/>
            </a:ln>
            <a:effectLst/>
          </p:spPr>
          <p:txBody>
            <a:bodyPr/>
            <a:lstStyle/>
            <a:p>
              <a:endParaRPr lang="en-US"/>
            </a:p>
          </p:txBody>
        </p:sp>
        <p:sp>
          <p:nvSpPr>
            <p:cNvPr id="57533" name="Line 189"/>
            <p:cNvSpPr>
              <a:spLocks noChangeShapeType="1"/>
            </p:cNvSpPr>
            <p:nvPr/>
          </p:nvSpPr>
          <p:spPr bwMode="auto">
            <a:xfrm>
              <a:off x="1914" y="1608"/>
              <a:ext cx="25" cy="37"/>
            </a:xfrm>
            <a:prstGeom prst="line">
              <a:avLst/>
            </a:prstGeom>
            <a:noFill/>
            <a:ln w="12700">
              <a:solidFill>
                <a:srgbClr val="FF0000"/>
              </a:solidFill>
              <a:round/>
              <a:headEnd/>
              <a:tailEnd/>
            </a:ln>
            <a:effectLst/>
          </p:spPr>
          <p:txBody>
            <a:bodyPr/>
            <a:lstStyle/>
            <a:p>
              <a:endParaRPr lang="en-US"/>
            </a:p>
          </p:txBody>
        </p:sp>
        <p:sp>
          <p:nvSpPr>
            <p:cNvPr id="57534" name="Line 190"/>
            <p:cNvSpPr>
              <a:spLocks noChangeShapeType="1"/>
            </p:cNvSpPr>
            <p:nvPr/>
          </p:nvSpPr>
          <p:spPr bwMode="auto">
            <a:xfrm>
              <a:off x="1939" y="1645"/>
              <a:ext cx="29" cy="37"/>
            </a:xfrm>
            <a:prstGeom prst="line">
              <a:avLst/>
            </a:prstGeom>
            <a:noFill/>
            <a:ln w="12700">
              <a:solidFill>
                <a:srgbClr val="FF0000"/>
              </a:solidFill>
              <a:round/>
              <a:headEnd/>
              <a:tailEnd/>
            </a:ln>
            <a:effectLst/>
          </p:spPr>
          <p:txBody>
            <a:bodyPr/>
            <a:lstStyle/>
            <a:p>
              <a:endParaRPr lang="en-US"/>
            </a:p>
          </p:txBody>
        </p:sp>
        <p:sp>
          <p:nvSpPr>
            <p:cNvPr id="57535" name="Line 191"/>
            <p:cNvSpPr>
              <a:spLocks noChangeShapeType="1"/>
            </p:cNvSpPr>
            <p:nvPr/>
          </p:nvSpPr>
          <p:spPr bwMode="auto">
            <a:xfrm>
              <a:off x="1968" y="1682"/>
              <a:ext cx="25" cy="40"/>
            </a:xfrm>
            <a:prstGeom prst="line">
              <a:avLst/>
            </a:prstGeom>
            <a:noFill/>
            <a:ln w="12700">
              <a:solidFill>
                <a:srgbClr val="FF0000"/>
              </a:solidFill>
              <a:round/>
              <a:headEnd/>
              <a:tailEnd/>
            </a:ln>
            <a:effectLst/>
          </p:spPr>
          <p:txBody>
            <a:bodyPr/>
            <a:lstStyle/>
            <a:p>
              <a:endParaRPr lang="en-US"/>
            </a:p>
          </p:txBody>
        </p:sp>
        <p:sp>
          <p:nvSpPr>
            <p:cNvPr id="57536" name="Line 192"/>
            <p:cNvSpPr>
              <a:spLocks noChangeShapeType="1"/>
            </p:cNvSpPr>
            <p:nvPr/>
          </p:nvSpPr>
          <p:spPr bwMode="auto">
            <a:xfrm>
              <a:off x="1993" y="1722"/>
              <a:ext cx="27" cy="41"/>
            </a:xfrm>
            <a:prstGeom prst="line">
              <a:avLst/>
            </a:prstGeom>
            <a:noFill/>
            <a:ln w="12700">
              <a:solidFill>
                <a:srgbClr val="FF0000"/>
              </a:solidFill>
              <a:round/>
              <a:headEnd/>
              <a:tailEnd/>
            </a:ln>
            <a:effectLst/>
          </p:spPr>
          <p:txBody>
            <a:bodyPr/>
            <a:lstStyle/>
            <a:p>
              <a:endParaRPr lang="en-US"/>
            </a:p>
          </p:txBody>
        </p:sp>
        <p:sp>
          <p:nvSpPr>
            <p:cNvPr id="57537" name="Line 193"/>
            <p:cNvSpPr>
              <a:spLocks noChangeShapeType="1"/>
            </p:cNvSpPr>
            <p:nvPr/>
          </p:nvSpPr>
          <p:spPr bwMode="auto">
            <a:xfrm>
              <a:off x="2020" y="1763"/>
              <a:ext cx="26" cy="40"/>
            </a:xfrm>
            <a:prstGeom prst="line">
              <a:avLst/>
            </a:prstGeom>
            <a:noFill/>
            <a:ln w="12700">
              <a:solidFill>
                <a:srgbClr val="FF0000"/>
              </a:solidFill>
              <a:round/>
              <a:headEnd/>
              <a:tailEnd/>
            </a:ln>
            <a:effectLst/>
          </p:spPr>
          <p:txBody>
            <a:bodyPr/>
            <a:lstStyle/>
            <a:p>
              <a:endParaRPr lang="en-US"/>
            </a:p>
          </p:txBody>
        </p:sp>
        <p:sp>
          <p:nvSpPr>
            <p:cNvPr id="57538" name="Line 194"/>
            <p:cNvSpPr>
              <a:spLocks noChangeShapeType="1"/>
            </p:cNvSpPr>
            <p:nvPr/>
          </p:nvSpPr>
          <p:spPr bwMode="auto">
            <a:xfrm>
              <a:off x="2046" y="1803"/>
              <a:ext cx="26" cy="42"/>
            </a:xfrm>
            <a:prstGeom prst="line">
              <a:avLst/>
            </a:prstGeom>
            <a:noFill/>
            <a:ln w="12700">
              <a:solidFill>
                <a:srgbClr val="FF0000"/>
              </a:solidFill>
              <a:round/>
              <a:headEnd/>
              <a:tailEnd/>
            </a:ln>
            <a:effectLst/>
          </p:spPr>
          <p:txBody>
            <a:bodyPr/>
            <a:lstStyle/>
            <a:p>
              <a:endParaRPr lang="en-US"/>
            </a:p>
          </p:txBody>
        </p:sp>
        <p:sp>
          <p:nvSpPr>
            <p:cNvPr id="57539" name="Line 195"/>
            <p:cNvSpPr>
              <a:spLocks noChangeShapeType="1"/>
            </p:cNvSpPr>
            <p:nvPr/>
          </p:nvSpPr>
          <p:spPr bwMode="auto">
            <a:xfrm>
              <a:off x="2072" y="1845"/>
              <a:ext cx="25" cy="37"/>
            </a:xfrm>
            <a:prstGeom prst="line">
              <a:avLst/>
            </a:prstGeom>
            <a:noFill/>
            <a:ln w="12700">
              <a:solidFill>
                <a:srgbClr val="FF0000"/>
              </a:solidFill>
              <a:round/>
              <a:headEnd/>
              <a:tailEnd/>
            </a:ln>
            <a:effectLst/>
          </p:spPr>
          <p:txBody>
            <a:bodyPr/>
            <a:lstStyle/>
            <a:p>
              <a:endParaRPr lang="en-US"/>
            </a:p>
          </p:txBody>
        </p:sp>
        <p:sp>
          <p:nvSpPr>
            <p:cNvPr id="57540" name="Line 196"/>
            <p:cNvSpPr>
              <a:spLocks noChangeShapeType="1"/>
            </p:cNvSpPr>
            <p:nvPr/>
          </p:nvSpPr>
          <p:spPr bwMode="auto">
            <a:xfrm>
              <a:off x="2097" y="1882"/>
              <a:ext cx="29" cy="41"/>
            </a:xfrm>
            <a:prstGeom prst="line">
              <a:avLst/>
            </a:prstGeom>
            <a:noFill/>
            <a:ln w="12700">
              <a:solidFill>
                <a:srgbClr val="FF0000"/>
              </a:solidFill>
              <a:round/>
              <a:headEnd/>
              <a:tailEnd/>
            </a:ln>
            <a:effectLst/>
          </p:spPr>
          <p:txBody>
            <a:bodyPr/>
            <a:lstStyle/>
            <a:p>
              <a:endParaRPr lang="en-US"/>
            </a:p>
          </p:txBody>
        </p:sp>
        <p:sp>
          <p:nvSpPr>
            <p:cNvPr id="57541" name="Line 197"/>
            <p:cNvSpPr>
              <a:spLocks noChangeShapeType="1"/>
            </p:cNvSpPr>
            <p:nvPr/>
          </p:nvSpPr>
          <p:spPr bwMode="auto">
            <a:xfrm>
              <a:off x="2126" y="1923"/>
              <a:ext cx="25" cy="38"/>
            </a:xfrm>
            <a:prstGeom prst="line">
              <a:avLst/>
            </a:prstGeom>
            <a:noFill/>
            <a:ln w="12700">
              <a:solidFill>
                <a:srgbClr val="FF0000"/>
              </a:solidFill>
              <a:round/>
              <a:headEnd/>
              <a:tailEnd/>
            </a:ln>
            <a:effectLst/>
          </p:spPr>
          <p:txBody>
            <a:bodyPr/>
            <a:lstStyle/>
            <a:p>
              <a:endParaRPr lang="en-US"/>
            </a:p>
          </p:txBody>
        </p:sp>
        <p:sp>
          <p:nvSpPr>
            <p:cNvPr id="57542" name="Line 198"/>
            <p:cNvSpPr>
              <a:spLocks noChangeShapeType="1"/>
            </p:cNvSpPr>
            <p:nvPr/>
          </p:nvSpPr>
          <p:spPr bwMode="auto">
            <a:xfrm>
              <a:off x="2151" y="1961"/>
              <a:ext cx="26" cy="37"/>
            </a:xfrm>
            <a:prstGeom prst="line">
              <a:avLst/>
            </a:prstGeom>
            <a:noFill/>
            <a:ln w="12700">
              <a:solidFill>
                <a:srgbClr val="FF0000"/>
              </a:solidFill>
              <a:round/>
              <a:headEnd/>
              <a:tailEnd/>
            </a:ln>
            <a:effectLst/>
          </p:spPr>
          <p:txBody>
            <a:bodyPr/>
            <a:lstStyle/>
            <a:p>
              <a:endParaRPr lang="en-US"/>
            </a:p>
          </p:txBody>
        </p:sp>
        <p:sp>
          <p:nvSpPr>
            <p:cNvPr id="57543" name="Line 199"/>
            <p:cNvSpPr>
              <a:spLocks noChangeShapeType="1"/>
            </p:cNvSpPr>
            <p:nvPr/>
          </p:nvSpPr>
          <p:spPr bwMode="auto">
            <a:xfrm>
              <a:off x="2177" y="1998"/>
              <a:ext cx="29" cy="32"/>
            </a:xfrm>
            <a:prstGeom prst="line">
              <a:avLst/>
            </a:prstGeom>
            <a:noFill/>
            <a:ln w="12700">
              <a:solidFill>
                <a:srgbClr val="FF0000"/>
              </a:solidFill>
              <a:round/>
              <a:headEnd/>
              <a:tailEnd/>
            </a:ln>
            <a:effectLst/>
          </p:spPr>
          <p:txBody>
            <a:bodyPr/>
            <a:lstStyle/>
            <a:p>
              <a:endParaRPr lang="en-US"/>
            </a:p>
          </p:txBody>
        </p:sp>
        <p:sp>
          <p:nvSpPr>
            <p:cNvPr id="57544" name="Line 200"/>
            <p:cNvSpPr>
              <a:spLocks noChangeShapeType="1"/>
            </p:cNvSpPr>
            <p:nvPr/>
          </p:nvSpPr>
          <p:spPr bwMode="auto">
            <a:xfrm>
              <a:off x="2206" y="2030"/>
              <a:ext cx="25" cy="31"/>
            </a:xfrm>
            <a:prstGeom prst="line">
              <a:avLst/>
            </a:prstGeom>
            <a:noFill/>
            <a:ln w="12700">
              <a:solidFill>
                <a:srgbClr val="FF0000"/>
              </a:solidFill>
              <a:round/>
              <a:headEnd/>
              <a:tailEnd/>
            </a:ln>
            <a:effectLst/>
          </p:spPr>
          <p:txBody>
            <a:bodyPr/>
            <a:lstStyle/>
            <a:p>
              <a:endParaRPr lang="en-US"/>
            </a:p>
          </p:txBody>
        </p:sp>
        <p:sp>
          <p:nvSpPr>
            <p:cNvPr id="57545" name="Line 201"/>
            <p:cNvSpPr>
              <a:spLocks noChangeShapeType="1"/>
            </p:cNvSpPr>
            <p:nvPr/>
          </p:nvSpPr>
          <p:spPr bwMode="auto">
            <a:xfrm>
              <a:off x="2231" y="2061"/>
              <a:ext cx="26" cy="25"/>
            </a:xfrm>
            <a:prstGeom prst="line">
              <a:avLst/>
            </a:prstGeom>
            <a:noFill/>
            <a:ln w="12700">
              <a:solidFill>
                <a:srgbClr val="FF0000"/>
              </a:solidFill>
              <a:round/>
              <a:headEnd/>
              <a:tailEnd/>
            </a:ln>
            <a:effectLst/>
          </p:spPr>
          <p:txBody>
            <a:bodyPr/>
            <a:lstStyle/>
            <a:p>
              <a:endParaRPr lang="en-US"/>
            </a:p>
          </p:txBody>
        </p:sp>
        <p:sp>
          <p:nvSpPr>
            <p:cNvPr id="57546" name="Line 202"/>
            <p:cNvSpPr>
              <a:spLocks noChangeShapeType="1"/>
            </p:cNvSpPr>
            <p:nvPr/>
          </p:nvSpPr>
          <p:spPr bwMode="auto">
            <a:xfrm>
              <a:off x="2257" y="2086"/>
              <a:ext cx="27" cy="23"/>
            </a:xfrm>
            <a:prstGeom prst="line">
              <a:avLst/>
            </a:prstGeom>
            <a:noFill/>
            <a:ln w="12700">
              <a:solidFill>
                <a:srgbClr val="FF0000"/>
              </a:solidFill>
              <a:round/>
              <a:headEnd/>
              <a:tailEnd/>
            </a:ln>
            <a:effectLst/>
          </p:spPr>
          <p:txBody>
            <a:bodyPr/>
            <a:lstStyle/>
            <a:p>
              <a:endParaRPr lang="en-US"/>
            </a:p>
          </p:txBody>
        </p:sp>
        <p:sp>
          <p:nvSpPr>
            <p:cNvPr id="57547" name="Line 203"/>
            <p:cNvSpPr>
              <a:spLocks noChangeShapeType="1"/>
            </p:cNvSpPr>
            <p:nvPr/>
          </p:nvSpPr>
          <p:spPr bwMode="auto">
            <a:xfrm>
              <a:off x="2284" y="2109"/>
              <a:ext cx="28" cy="20"/>
            </a:xfrm>
            <a:prstGeom prst="line">
              <a:avLst/>
            </a:prstGeom>
            <a:noFill/>
            <a:ln w="12700">
              <a:solidFill>
                <a:srgbClr val="FF0000"/>
              </a:solidFill>
              <a:round/>
              <a:headEnd/>
              <a:tailEnd/>
            </a:ln>
            <a:effectLst/>
          </p:spPr>
          <p:txBody>
            <a:bodyPr/>
            <a:lstStyle/>
            <a:p>
              <a:endParaRPr lang="en-US"/>
            </a:p>
          </p:txBody>
        </p:sp>
        <p:sp>
          <p:nvSpPr>
            <p:cNvPr id="57548" name="Line 204"/>
            <p:cNvSpPr>
              <a:spLocks noChangeShapeType="1"/>
            </p:cNvSpPr>
            <p:nvPr/>
          </p:nvSpPr>
          <p:spPr bwMode="auto">
            <a:xfrm>
              <a:off x="2312" y="2129"/>
              <a:ext cx="26" cy="12"/>
            </a:xfrm>
            <a:prstGeom prst="line">
              <a:avLst/>
            </a:prstGeom>
            <a:noFill/>
            <a:ln w="12700">
              <a:solidFill>
                <a:srgbClr val="FF0000"/>
              </a:solidFill>
              <a:round/>
              <a:headEnd/>
              <a:tailEnd/>
            </a:ln>
            <a:effectLst/>
          </p:spPr>
          <p:txBody>
            <a:bodyPr/>
            <a:lstStyle/>
            <a:p>
              <a:endParaRPr lang="en-US"/>
            </a:p>
          </p:txBody>
        </p:sp>
        <p:sp>
          <p:nvSpPr>
            <p:cNvPr id="57549" name="Line 205"/>
            <p:cNvSpPr>
              <a:spLocks noChangeShapeType="1"/>
            </p:cNvSpPr>
            <p:nvPr/>
          </p:nvSpPr>
          <p:spPr bwMode="auto">
            <a:xfrm>
              <a:off x="2338" y="2141"/>
              <a:ext cx="25" cy="12"/>
            </a:xfrm>
            <a:prstGeom prst="line">
              <a:avLst/>
            </a:prstGeom>
            <a:noFill/>
            <a:ln w="12700">
              <a:solidFill>
                <a:srgbClr val="FF0000"/>
              </a:solidFill>
              <a:round/>
              <a:headEnd/>
              <a:tailEnd/>
            </a:ln>
            <a:effectLst/>
          </p:spPr>
          <p:txBody>
            <a:bodyPr/>
            <a:lstStyle/>
            <a:p>
              <a:endParaRPr lang="en-US"/>
            </a:p>
          </p:txBody>
        </p:sp>
        <p:sp>
          <p:nvSpPr>
            <p:cNvPr id="57550" name="Line 206"/>
            <p:cNvSpPr>
              <a:spLocks noChangeShapeType="1"/>
            </p:cNvSpPr>
            <p:nvPr/>
          </p:nvSpPr>
          <p:spPr bwMode="auto">
            <a:xfrm>
              <a:off x="2363" y="2153"/>
              <a:ext cx="26" cy="8"/>
            </a:xfrm>
            <a:prstGeom prst="line">
              <a:avLst/>
            </a:prstGeom>
            <a:noFill/>
            <a:ln w="12700">
              <a:solidFill>
                <a:srgbClr val="FF0000"/>
              </a:solidFill>
              <a:round/>
              <a:headEnd/>
              <a:tailEnd/>
            </a:ln>
            <a:effectLst/>
          </p:spPr>
          <p:txBody>
            <a:bodyPr/>
            <a:lstStyle/>
            <a:p>
              <a:endParaRPr lang="en-US"/>
            </a:p>
          </p:txBody>
        </p:sp>
        <p:sp>
          <p:nvSpPr>
            <p:cNvPr id="57551" name="Line 207"/>
            <p:cNvSpPr>
              <a:spLocks noChangeShapeType="1"/>
            </p:cNvSpPr>
            <p:nvPr/>
          </p:nvSpPr>
          <p:spPr bwMode="auto">
            <a:xfrm>
              <a:off x="2389" y="2161"/>
              <a:ext cx="25" cy="4"/>
            </a:xfrm>
            <a:prstGeom prst="line">
              <a:avLst/>
            </a:prstGeom>
            <a:noFill/>
            <a:ln w="12700">
              <a:solidFill>
                <a:srgbClr val="FF0000"/>
              </a:solidFill>
              <a:round/>
              <a:headEnd/>
              <a:tailEnd/>
            </a:ln>
            <a:effectLst/>
          </p:spPr>
          <p:txBody>
            <a:bodyPr/>
            <a:lstStyle/>
            <a:p>
              <a:endParaRPr lang="en-US"/>
            </a:p>
          </p:txBody>
        </p:sp>
        <p:sp>
          <p:nvSpPr>
            <p:cNvPr id="57552" name="Line 208"/>
            <p:cNvSpPr>
              <a:spLocks noChangeShapeType="1"/>
            </p:cNvSpPr>
            <p:nvPr/>
          </p:nvSpPr>
          <p:spPr bwMode="auto">
            <a:xfrm>
              <a:off x="2414" y="2165"/>
              <a:ext cx="26" cy="0"/>
            </a:xfrm>
            <a:prstGeom prst="line">
              <a:avLst/>
            </a:prstGeom>
            <a:noFill/>
            <a:ln w="12700">
              <a:solidFill>
                <a:srgbClr val="FF0000"/>
              </a:solidFill>
              <a:round/>
              <a:headEnd/>
              <a:tailEnd/>
            </a:ln>
            <a:effectLst/>
          </p:spPr>
          <p:txBody>
            <a:bodyPr/>
            <a:lstStyle/>
            <a:p>
              <a:endParaRPr lang="en-US"/>
            </a:p>
          </p:txBody>
        </p:sp>
        <p:sp>
          <p:nvSpPr>
            <p:cNvPr id="57553" name="Line 209"/>
            <p:cNvSpPr>
              <a:spLocks noChangeShapeType="1"/>
            </p:cNvSpPr>
            <p:nvPr/>
          </p:nvSpPr>
          <p:spPr bwMode="auto">
            <a:xfrm flipV="1">
              <a:off x="2440" y="2159"/>
              <a:ext cx="29" cy="6"/>
            </a:xfrm>
            <a:prstGeom prst="line">
              <a:avLst/>
            </a:prstGeom>
            <a:noFill/>
            <a:ln w="12700">
              <a:solidFill>
                <a:srgbClr val="FF0000"/>
              </a:solidFill>
              <a:round/>
              <a:headEnd/>
              <a:tailEnd/>
            </a:ln>
            <a:effectLst/>
          </p:spPr>
          <p:txBody>
            <a:bodyPr/>
            <a:lstStyle/>
            <a:p>
              <a:endParaRPr lang="en-US"/>
            </a:p>
          </p:txBody>
        </p:sp>
        <p:sp>
          <p:nvSpPr>
            <p:cNvPr id="57554" name="Line 210"/>
            <p:cNvSpPr>
              <a:spLocks noChangeShapeType="1"/>
            </p:cNvSpPr>
            <p:nvPr/>
          </p:nvSpPr>
          <p:spPr bwMode="auto">
            <a:xfrm flipV="1">
              <a:off x="2469" y="2149"/>
              <a:ext cx="25" cy="10"/>
            </a:xfrm>
            <a:prstGeom prst="line">
              <a:avLst/>
            </a:prstGeom>
            <a:noFill/>
            <a:ln w="12700">
              <a:solidFill>
                <a:srgbClr val="FF0000"/>
              </a:solidFill>
              <a:round/>
              <a:headEnd/>
              <a:tailEnd/>
            </a:ln>
            <a:effectLst/>
          </p:spPr>
          <p:txBody>
            <a:bodyPr/>
            <a:lstStyle/>
            <a:p>
              <a:endParaRPr lang="en-US"/>
            </a:p>
          </p:txBody>
        </p:sp>
        <p:sp>
          <p:nvSpPr>
            <p:cNvPr id="57555" name="Line 211"/>
            <p:cNvSpPr>
              <a:spLocks noChangeShapeType="1"/>
            </p:cNvSpPr>
            <p:nvPr/>
          </p:nvSpPr>
          <p:spPr bwMode="auto">
            <a:xfrm flipV="1">
              <a:off x="2494" y="2140"/>
              <a:ext cx="31" cy="9"/>
            </a:xfrm>
            <a:prstGeom prst="line">
              <a:avLst/>
            </a:prstGeom>
            <a:noFill/>
            <a:ln w="12700">
              <a:solidFill>
                <a:srgbClr val="FF0000"/>
              </a:solidFill>
              <a:round/>
              <a:headEnd/>
              <a:tailEnd/>
            </a:ln>
            <a:effectLst/>
          </p:spPr>
          <p:txBody>
            <a:bodyPr/>
            <a:lstStyle/>
            <a:p>
              <a:endParaRPr lang="en-US"/>
            </a:p>
          </p:txBody>
        </p:sp>
        <p:sp>
          <p:nvSpPr>
            <p:cNvPr id="57556" name="Line 212"/>
            <p:cNvSpPr>
              <a:spLocks noChangeShapeType="1"/>
            </p:cNvSpPr>
            <p:nvPr/>
          </p:nvSpPr>
          <p:spPr bwMode="auto">
            <a:xfrm flipV="1">
              <a:off x="2525" y="2126"/>
              <a:ext cx="25" cy="14"/>
            </a:xfrm>
            <a:prstGeom prst="line">
              <a:avLst/>
            </a:prstGeom>
            <a:noFill/>
            <a:ln w="12700">
              <a:solidFill>
                <a:srgbClr val="FF0000"/>
              </a:solidFill>
              <a:round/>
              <a:headEnd/>
              <a:tailEnd/>
            </a:ln>
            <a:effectLst/>
          </p:spPr>
          <p:txBody>
            <a:bodyPr/>
            <a:lstStyle/>
            <a:p>
              <a:endParaRPr lang="en-US"/>
            </a:p>
          </p:txBody>
        </p:sp>
        <p:sp>
          <p:nvSpPr>
            <p:cNvPr id="57557" name="Line 213"/>
            <p:cNvSpPr>
              <a:spLocks noChangeShapeType="1"/>
            </p:cNvSpPr>
            <p:nvPr/>
          </p:nvSpPr>
          <p:spPr bwMode="auto">
            <a:xfrm flipV="1">
              <a:off x="2550" y="2110"/>
              <a:ext cx="26" cy="16"/>
            </a:xfrm>
            <a:prstGeom prst="line">
              <a:avLst/>
            </a:prstGeom>
            <a:noFill/>
            <a:ln w="12700">
              <a:solidFill>
                <a:srgbClr val="FF0000"/>
              </a:solidFill>
              <a:round/>
              <a:headEnd/>
              <a:tailEnd/>
            </a:ln>
            <a:effectLst/>
          </p:spPr>
          <p:txBody>
            <a:bodyPr/>
            <a:lstStyle/>
            <a:p>
              <a:endParaRPr lang="en-US"/>
            </a:p>
          </p:txBody>
        </p:sp>
        <p:sp>
          <p:nvSpPr>
            <p:cNvPr id="57558" name="Line 214"/>
            <p:cNvSpPr>
              <a:spLocks noChangeShapeType="1"/>
            </p:cNvSpPr>
            <p:nvPr/>
          </p:nvSpPr>
          <p:spPr bwMode="auto">
            <a:xfrm flipV="1">
              <a:off x="2576" y="2094"/>
              <a:ext cx="28" cy="16"/>
            </a:xfrm>
            <a:prstGeom prst="line">
              <a:avLst/>
            </a:prstGeom>
            <a:noFill/>
            <a:ln w="12700">
              <a:solidFill>
                <a:srgbClr val="FF0000"/>
              </a:solidFill>
              <a:round/>
              <a:headEnd/>
              <a:tailEnd/>
            </a:ln>
            <a:effectLst/>
          </p:spPr>
          <p:txBody>
            <a:bodyPr/>
            <a:lstStyle/>
            <a:p>
              <a:endParaRPr lang="en-US"/>
            </a:p>
          </p:txBody>
        </p:sp>
        <p:sp>
          <p:nvSpPr>
            <p:cNvPr id="57559" name="Line 215"/>
            <p:cNvSpPr>
              <a:spLocks noChangeShapeType="1"/>
            </p:cNvSpPr>
            <p:nvPr/>
          </p:nvSpPr>
          <p:spPr bwMode="auto">
            <a:xfrm flipV="1">
              <a:off x="2604" y="2073"/>
              <a:ext cx="26" cy="21"/>
            </a:xfrm>
            <a:prstGeom prst="line">
              <a:avLst/>
            </a:prstGeom>
            <a:noFill/>
            <a:ln w="12700">
              <a:solidFill>
                <a:srgbClr val="FF0000"/>
              </a:solidFill>
              <a:round/>
              <a:headEnd/>
              <a:tailEnd/>
            </a:ln>
            <a:effectLst/>
          </p:spPr>
          <p:txBody>
            <a:bodyPr/>
            <a:lstStyle/>
            <a:p>
              <a:endParaRPr lang="en-US"/>
            </a:p>
          </p:txBody>
        </p:sp>
        <p:sp>
          <p:nvSpPr>
            <p:cNvPr id="57560" name="Line 216"/>
            <p:cNvSpPr>
              <a:spLocks noChangeShapeType="1"/>
            </p:cNvSpPr>
            <p:nvPr/>
          </p:nvSpPr>
          <p:spPr bwMode="auto">
            <a:xfrm flipV="1">
              <a:off x="2630" y="2054"/>
              <a:ext cx="25" cy="19"/>
            </a:xfrm>
            <a:prstGeom prst="line">
              <a:avLst/>
            </a:prstGeom>
            <a:noFill/>
            <a:ln w="12700">
              <a:solidFill>
                <a:srgbClr val="FF0000"/>
              </a:solidFill>
              <a:round/>
              <a:headEnd/>
              <a:tailEnd/>
            </a:ln>
            <a:effectLst/>
          </p:spPr>
          <p:txBody>
            <a:bodyPr/>
            <a:lstStyle/>
            <a:p>
              <a:endParaRPr lang="en-US"/>
            </a:p>
          </p:txBody>
        </p:sp>
        <p:sp>
          <p:nvSpPr>
            <p:cNvPr id="57561" name="Line 217"/>
            <p:cNvSpPr>
              <a:spLocks noChangeShapeType="1"/>
            </p:cNvSpPr>
            <p:nvPr/>
          </p:nvSpPr>
          <p:spPr bwMode="auto">
            <a:xfrm flipV="1">
              <a:off x="2655" y="2033"/>
              <a:ext cx="26" cy="21"/>
            </a:xfrm>
            <a:prstGeom prst="line">
              <a:avLst/>
            </a:prstGeom>
            <a:noFill/>
            <a:ln w="12700">
              <a:solidFill>
                <a:srgbClr val="FF0000"/>
              </a:solidFill>
              <a:round/>
              <a:headEnd/>
              <a:tailEnd/>
            </a:ln>
            <a:effectLst/>
          </p:spPr>
          <p:txBody>
            <a:bodyPr/>
            <a:lstStyle/>
            <a:p>
              <a:endParaRPr lang="en-US"/>
            </a:p>
          </p:txBody>
        </p:sp>
        <p:sp>
          <p:nvSpPr>
            <p:cNvPr id="57562" name="Line 218"/>
            <p:cNvSpPr>
              <a:spLocks noChangeShapeType="1"/>
            </p:cNvSpPr>
            <p:nvPr/>
          </p:nvSpPr>
          <p:spPr bwMode="auto">
            <a:xfrm flipV="1">
              <a:off x="2681" y="2015"/>
              <a:ext cx="29" cy="18"/>
            </a:xfrm>
            <a:prstGeom prst="line">
              <a:avLst/>
            </a:prstGeom>
            <a:noFill/>
            <a:ln w="12700">
              <a:solidFill>
                <a:srgbClr val="FF0000"/>
              </a:solidFill>
              <a:round/>
              <a:headEnd/>
              <a:tailEnd/>
            </a:ln>
            <a:effectLst/>
          </p:spPr>
          <p:txBody>
            <a:bodyPr/>
            <a:lstStyle/>
            <a:p>
              <a:endParaRPr lang="en-US"/>
            </a:p>
          </p:txBody>
        </p:sp>
        <p:sp>
          <p:nvSpPr>
            <p:cNvPr id="57563" name="Line 219"/>
            <p:cNvSpPr>
              <a:spLocks noChangeShapeType="1"/>
            </p:cNvSpPr>
            <p:nvPr/>
          </p:nvSpPr>
          <p:spPr bwMode="auto">
            <a:xfrm flipV="1">
              <a:off x="2710" y="1996"/>
              <a:ext cx="25" cy="19"/>
            </a:xfrm>
            <a:prstGeom prst="line">
              <a:avLst/>
            </a:prstGeom>
            <a:noFill/>
            <a:ln w="12700">
              <a:solidFill>
                <a:srgbClr val="FF0000"/>
              </a:solidFill>
              <a:round/>
              <a:headEnd/>
              <a:tailEnd/>
            </a:ln>
            <a:effectLst/>
          </p:spPr>
          <p:txBody>
            <a:bodyPr/>
            <a:lstStyle/>
            <a:p>
              <a:endParaRPr lang="en-US"/>
            </a:p>
          </p:txBody>
        </p:sp>
        <p:sp>
          <p:nvSpPr>
            <p:cNvPr id="57564" name="Line 220"/>
            <p:cNvSpPr>
              <a:spLocks noChangeShapeType="1"/>
            </p:cNvSpPr>
            <p:nvPr/>
          </p:nvSpPr>
          <p:spPr bwMode="auto">
            <a:xfrm flipV="1">
              <a:off x="2735" y="1980"/>
              <a:ext cx="26" cy="16"/>
            </a:xfrm>
            <a:prstGeom prst="line">
              <a:avLst/>
            </a:prstGeom>
            <a:noFill/>
            <a:ln w="12700">
              <a:solidFill>
                <a:srgbClr val="FF0000"/>
              </a:solidFill>
              <a:round/>
              <a:headEnd/>
              <a:tailEnd/>
            </a:ln>
            <a:effectLst/>
          </p:spPr>
          <p:txBody>
            <a:bodyPr/>
            <a:lstStyle/>
            <a:p>
              <a:endParaRPr lang="en-US"/>
            </a:p>
          </p:txBody>
        </p:sp>
        <p:sp>
          <p:nvSpPr>
            <p:cNvPr id="57565" name="Line 221"/>
            <p:cNvSpPr>
              <a:spLocks noChangeShapeType="1"/>
            </p:cNvSpPr>
            <p:nvPr/>
          </p:nvSpPr>
          <p:spPr bwMode="auto">
            <a:xfrm flipV="1">
              <a:off x="2761" y="1966"/>
              <a:ext cx="27" cy="14"/>
            </a:xfrm>
            <a:prstGeom prst="line">
              <a:avLst/>
            </a:prstGeom>
            <a:noFill/>
            <a:ln w="12700">
              <a:solidFill>
                <a:srgbClr val="FF0000"/>
              </a:solidFill>
              <a:round/>
              <a:headEnd/>
              <a:tailEnd/>
            </a:ln>
            <a:effectLst/>
          </p:spPr>
          <p:txBody>
            <a:bodyPr/>
            <a:lstStyle/>
            <a:p>
              <a:endParaRPr lang="en-US"/>
            </a:p>
          </p:txBody>
        </p:sp>
        <p:sp>
          <p:nvSpPr>
            <p:cNvPr id="57566" name="Line 222"/>
            <p:cNvSpPr>
              <a:spLocks noChangeShapeType="1"/>
            </p:cNvSpPr>
            <p:nvPr/>
          </p:nvSpPr>
          <p:spPr bwMode="auto">
            <a:xfrm flipV="1">
              <a:off x="2788" y="1955"/>
              <a:ext cx="25" cy="11"/>
            </a:xfrm>
            <a:prstGeom prst="line">
              <a:avLst/>
            </a:prstGeom>
            <a:noFill/>
            <a:ln w="12700">
              <a:solidFill>
                <a:srgbClr val="FF0000"/>
              </a:solidFill>
              <a:round/>
              <a:headEnd/>
              <a:tailEnd/>
            </a:ln>
            <a:effectLst/>
          </p:spPr>
          <p:txBody>
            <a:bodyPr/>
            <a:lstStyle/>
            <a:p>
              <a:endParaRPr lang="en-US"/>
            </a:p>
          </p:txBody>
        </p:sp>
        <p:sp>
          <p:nvSpPr>
            <p:cNvPr id="57567" name="Line 223"/>
            <p:cNvSpPr>
              <a:spLocks noChangeShapeType="1"/>
            </p:cNvSpPr>
            <p:nvPr/>
          </p:nvSpPr>
          <p:spPr bwMode="auto">
            <a:xfrm flipV="1">
              <a:off x="2813" y="1946"/>
              <a:ext cx="29" cy="9"/>
            </a:xfrm>
            <a:prstGeom prst="line">
              <a:avLst/>
            </a:prstGeom>
            <a:noFill/>
            <a:ln w="12700">
              <a:solidFill>
                <a:srgbClr val="FF0000"/>
              </a:solidFill>
              <a:round/>
              <a:headEnd/>
              <a:tailEnd/>
            </a:ln>
            <a:effectLst/>
          </p:spPr>
          <p:txBody>
            <a:bodyPr/>
            <a:lstStyle/>
            <a:p>
              <a:endParaRPr lang="en-US"/>
            </a:p>
          </p:txBody>
        </p:sp>
        <p:sp>
          <p:nvSpPr>
            <p:cNvPr id="57568" name="Line 224"/>
            <p:cNvSpPr>
              <a:spLocks noChangeShapeType="1"/>
            </p:cNvSpPr>
            <p:nvPr/>
          </p:nvSpPr>
          <p:spPr bwMode="auto">
            <a:xfrm flipV="1">
              <a:off x="2842" y="1938"/>
              <a:ext cx="26" cy="8"/>
            </a:xfrm>
            <a:prstGeom prst="line">
              <a:avLst/>
            </a:prstGeom>
            <a:noFill/>
            <a:ln w="12700">
              <a:solidFill>
                <a:srgbClr val="FF0000"/>
              </a:solidFill>
              <a:round/>
              <a:headEnd/>
              <a:tailEnd/>
            </a:ln>
            <a:effectLst/>
          </p:spPr>
          <p:txBody>
            <a:bodyPr/>
            <a:lstStyle/>
            <a:p>
              <a:endParaRPr lang="en-US"/>
            </a:p>
          </p:txBody>
        </p:sp>
        <p:sp>
          <p:nvSpPr>
            <p:cNvPr id="57569" name="Line 225"/>
            <p:cNvSpPr>
              <a:spLocks noChangeShapeType="1"/>
            </p:cNvSpPr>
            <p:nvPr/>
          </p:nvSpPr>
          <p:spPr bwMode="auto">
            <a:xfrm flipV="1">
              <a:off x="2868" y="1934"/>
              <a:ext cx="25" cy="4"/>
            </a:xfrm>
            <a:prstGeom prst="line">
              <a:avLst/>
            </a:prstGeom>
            <a:noFill/>
            <a:ln w="12700">
              <a:solidFill>
                <a:srgbClr val="FF0000"/>
              </a:solidFill>
              <a:round/>
              <a:headEnd/>
              <a:tailEnd/>
            </a:ln>
            <a:effectLst/>
          </p:spPr>
          <p:txBody>
            <a:bodyPr/>
            <a:lstStyle/>
            <a:p>
              <a:endParaRPr lang="en-US"/>
            </a:p>
          </p:txBody>
        </p:sp>
        <p:sp>
          <p:nvSpPr>
            <p:cNvPr id="57570" name="Line 226"/>
            <p:cNvSpPr>
              <a:spLocks noChangeShapeType="1"/>
            </p:cNvSpPr>
            <p:nvPr/>
          </p:nvSpPr>
          <p:spPr bwMode="auto">
            <a:xfrm>
              <a:off x="2893" y="1934"/>
              <a:ext cx="29" cy="3"/>
            </a:xfrm>
            <a:prstGeom prst="line">
              <a:avLst/>
            </a:prstGeom>
            <a:noFill/>
            <a:ln w="12700">
              <a:solidFill>
                <a:srgbClr val="FF0000"/>
              </a:solidFill>
              <a:round/>
              <a:headEnd/>
              <a:tailEnd/>
            </a:ln>
            <a:effectLst/>
          </p:spPr>
          <p:txBody>
            <a:bodyPr/>
            <a:lstStyle/>
            <a:p>
              <a:endParaRPr lang="en-US"/>
            </a:p>
          </p:txBody>
        </p:sp>
        <p:sp>
          <p:nvSpPr>
            <p:cNvPr id="57571" name="Line 227"/>
            <p:cNvSpPr>
              <a:spLocks noChangeShapeType="1"/>
            </p:cNvSpPr>
            <p:nvPr/>
          </p:nvSpPr>
          <p:spPr bwMode="auto">
            <a:xfrm>
              <a:off x="2922" y="1937"/>
              <a:ext cx="25" cy="6"/>
            </a:xfrm>
            <a:prstGeom prst="line">
              <a:avLst/>
            </a:prstGeom>
            <a:noFill/>
            <a:ln w="12700">
              <a:solidFill>
                <a:srgbClr val="FF0000"/>
              </a:solidFill>
              <a:round/>
              <a:headEnd/>
              <a:tailEnd/>
            </a:ln>
            <a:effectLst/>
          </p:spPr>
          <p:txBody>
            <a:bodyPr/>
            <a:lstStyle/>
            <a:p>
              <a:endParaRPr lang="en-US"/>
            </a:p>
          </p:txBody>
        </p:sp>
        <p:sp>
          <p:nvSpPr>
            <p:cNvPr id="57572" name="Line 228"/>
            <p:cNvSpPr>
              <a:spLocks noChangeShapeType="1"/>
            </p:cNvSpPr>
            <p:nvPr/>
          </p:nvSpPr>
          <p:spPr bwMode="auto">
            <a:xfrm>
              <a:off x="2947" y="1943"/>
              <a:ext cx="26" cy="10"/>
            </a:xfrm>
            <a:prstGeom prst="line">
              <a:avLst/>
            </a:prstGeom>
            <a:noFill/>
            <a:ln w="12700">
              <a:solidFill>
                <a:srgbClr val="FF0000"/>
              </a:solidFill>
              <a:round/>
              <a:headEnd/>
              <a:tailEnd/>
            </a:ln>
            <a:effectLst/>
          </p:spPr>
          <p:txBody>
            <a:bodyPr/>
            <a:lstStyle/>
            <a:p>
              <a:endParaRPr lang="en-US"/>
            </a:p>
          </p:txBody>
        </p:sp>
        <p:sp>
          <p:nvSpPr>
            <p:cNvPr id="57573" name="Line 229"/>
            <p:cNvSpPr>
              <a:spLocks noChangeShapeType="1"/>
            </p:cNvSpPr>
            <p:nvPr/>
          </p:nvSpPr>
          <p:spPr bwMode="auto">
            <a:xfrm>
              <a:off x="2973" y="1953"/>
              <a:ext cx="25" cy="13"/>
            </a:xfrm>
            <a:prstGeom prst="line">
              <a:avLst/>
            </a:prstGeom>
            <a:noFill/>
            <a:ln w="12700">
              <a:solidFill>
                <a:srgbClr val="FF0000"/>
              </a:solidFill>
              <a:round/>
              <a:headEnd/>
              <a:tailEnd/>
            </a:ln>
            <a:effectLst/>
          </p:spPr>
          <p:txBody>
            <a:bodyPr/>
            <a:lstStyle/>
            <a:p>
              <a:endParaRPr lang="en-US"/>
            </a:p>
          </p:txBody>
        </p:sp>
        <p:sp>
          <p:nvSpPr>
            <p:cNvPr id="57574" name="Line 230"/>
            <p:cNvSpPr>
              <a:spLocks noChangeShapeType="1"/>
            </p:cNvSpPr>
            <p:nvPr/>
          </p:nvSpPr>
          <p:spPr bwMode="auto">
            <a:xfrm>
              <a:off x="2998" y="1966"/>
              <a:ext cx="26" cy="17"/>
            </a:xfrm>
            <a:prstGeom prst="line">
              <a:avLst/>
            </a:prstGeom>
            <a:noFill/>
            <a:ln w="12700">
              <a:solidFill>
                <a:srgbClr val="FF0000"/>
              </a:solidFill>
              <a:round/>
              <a:headEnd/>
              <a:tailEnd/>
            </a:ln>
            <a:effectLst/>
          </p:spPr>
          <p:txBody>
            <a:bodyPr/>
            <a:lstStyle/>
            <a:p>
              <a:endParaRPr lang="en-US"/>
            </a:p>
          </p:txBody>
        </p:sp>
        <p:sp>
          <p:nvSpPr>
            <p:cNvPr id="57575" name="Line 231"/>
            <p:cNvSpPr>
              <a:spLocks noChangeShapeType="1"/>
            </p:cNvSpPr>
            <p:nvPr/>
          </p:nvSpPr>
          <p:spPr bwMode="auto">
            <a:xfrm>
              <a:off x="3024" y="1983"/>
              <a:ext cx="30" cy="21"/>
            </a:xfrm>
            <a:prstGeom prst="line">
              <a:avLst/>
            </a:prstGeom>
            <a:noFill/>
            <a:ln w="12700">
              <a:solidFill>
                <a:srgbClr val="FF0000"/>
              </a:solidFill>
              <a:round/>
              <a:headEnd/>
              <a:tailEnd/>
            </a:ln>
            <a:effectLst/>
          </p:spPr>
          <p:txBody>
            <a:bodyPr/>
            <a:lstStyle/>
            <a:p>
              <a:endParaRPr lang="en-US"/>
            </a:p>
          </p:txBody>
        </p:sp>
        <p:sp>
          <p:nvSpPr>
            <p:cNvPr id="57576" name="Line 232"/>
            <p:cNvSpPr>
              <a:spLocks noChangeShapeType="1"/>
            </p:cNvSpPr>
            <p:nvPr/>
          </p:nvSpPr>
          <p:spPr bwMode="auto">
            <a:xfrm>
              <a:off x="3054" y="2004"/>
              <a:ext cx="26" cy="26"/>
            </a:xfrm>
            <a:prstGeom prst="line">
              <a:avLst/>
            </a:prstGeom>
            <a:noFill/>
            <a:ln w="12700">
              <a:solidFill>
                <a:srgbClr val="FF0000"/>
              </a:solidFill>
              <a:round/>
              <a:headEnd/>
              <a:tailEnd/>
            </a:ln>
            <a:effectLst/>
          </p:spPr>
          <p:txBody>
            <a:bodyPr/>
            <a:lstStyle/>
            <a:p>
              <a:endParaRPr lang="en-US"/>
            </a:p>
          </p:txBody>
        </p:sp>
        <p:sp>
          <p:nvSpPr>
            <p:cNvPr id="57577" name="Line 233"/>
            <p:cNvSpPr>
              <a:spLocks noChangeShapeType="1"/>
            </p:cNvSpPr>
            <p:nvPr/>
          </p:nvSpPr>
          <p:spPr bwMode="auto">
            <a:xfrm>
              <a:off x="3080" y="2030"/>
              <a:ext cx="28" cy="27"/>
            </a:xfrm>
            <a:prstGeom prst="line">
              <a:avLst/>
            </a:prstGeom>
            <a:noFill/>
            <a:ln w="12700">
              <a:solidFill>
                <a:srgbClr val="FF0000"/>
              </a:solidFill>
              <a:round/>
              <a:headEnd/>
              <a:tailEnd/>
            </a:ln>
            <a:effectLst/>
          </p:spPr>
          <p:txBody>
            <a:bodyPr/>
            <a:lstStyle/>
            <a:p>
              <a:endParaRPr lang="en-US"/>
            </a:p>
          </p:txBody>
        </p:sp>
        <p:sp>
          <p:nvSpPr>
            <p:cNvPr id="57578" name="Line 234"/>
            <p:cNvSpPr>
              <a:spLocks noChangeShapeType="1"/>
            </p:cNvSpPr>
            <p:nvPr/>
          </p:nvSpPr>
          <p:spPr bwMode="auto">
            <a:xfrm>
              <a:off x="3108" y="2057"/>
              <a:ext cx="26" cy="31"/>
            </a:xfrm>
            <a:prstGeom prst="line">
              <a:avLst/>
            </a:prstGeom>
            <a:noFill/>
            <a:ln w="12700">
              <a:solidFill>
                <a:srgbClr val="FF0000"/>
              </a:solidFill>
              <a:round/>
              <a:headEnd/>
              <a:tailEnd/>
            </a:ln>
            <a:effectLst/>
          </p:spPr>
          <p:txBody>
            <a:bodyPr/>
            <a:lstStyle/>
            <a:p>
              <a:endParaRPr lang="en-US"/>
            </a:p>
          </p:txBody>
        </p:sp>
        <p:sp>
          <p:nvSpPr>
            <p:cNvPr id="57579" name="Line 235"/>
            <p:cNvSpPr>
              <a:spLocks noChangeShapeType="1"/>
            </p:cNvSpPr>
            <p:nvPr/>
          </p:nvSpPr>
          <p:spPr bwMode="auto">
            <a:xfrm>
              <a:off x="3134" y="2088"/>
              <a:ext cx="25" cy="34"/>
            </a:xfrm>
            <a:prstGeom prst="line">
              <a:avLst/>
            </a:prstGeom>
            <a:noFill/>
            <a:ln w="12700">
              <a:solidFill>
                <a:srgbClr val="FF0000"/>
              </a:solidFill>
              <a:round/>
              <a:headEnd/>
              <a:tailEnd/>
            </a:ln>
            <a:effectLst/>
          </p:spPr>
          <p:txBody>
            <a:bodyPr/>
            <a:lstStyle/>
            <a:p>
              <a:endParaRPr lang="en-US"/>
            </a:p>
          </p:txBody>
        </p:sp>
        <p:sp>
          <p:nvSpPr>
            <p:cNvPr id="57580" name="Line 236"/>
            <p:cNvSpPr>
              <a:spLocks noChangeShapeType="1"/>
            </p:cNvSpPr>
            <p:nvPr/>
          </p:nvSpPr>
          <p:spPr bwMode="auto">
            <a:xfrm>
              <a:off x="3159" y="2122"/>
              <a:ext cx="26" cy="37"/>
            </a:xfrm>
            <a:prstGeom prst="line">
              <a:avLst/>
            </a:prstGeom>
            <a:noFill/>
            <a:ln w="12700">
              <a:solidFill>
                <a:srgbClr val="FF0000"/>
              </a:solidFill>
              <a:round/>
              <a:headEnd/>
              <a:tailEnd/>
            </a:ln>
            <a:effectLst/>
          </p:spPr>
          <p:txBody>
            <a:bodyPr/>
            <a:lstStyle/>
            <a:p>
              <a:endParaRPr lang="en-US"/>
            </a:p>
          </p:txBody>
        </p:sp>
        <p:sp>
          <p:nvSpPr>
            <p:cNvPr id="57581" name="Line 237"/>
            <p:cNvSpPr>
              <a:spLocks noChangeShapeType="1"/>
            </p:cNvSpPr>
            <p:nvPr/>
          </p:nvSpPr>
          <p:spPr bwMode="auto">
            <a:xfrm>
              <a:off x="3185" y="2159"/>
              <a:ext cx="25" cy="39"/>
            </a:xfrm>
            <a:prstGeom prst="line">
              <a:avLst/>
            </a:prstGeom>
            <a:noFill/>
            <a:ln w="12700">
              <a:solidFill>
                <a:srgbClr val="FF0000"/>
              </a:solidFill>
              <a:round/>
              <a:headEnd/>
              <a:tailEnd/>
            </a:ln>
            <a:effectLst/>
          </p:spPr>
          <p:txBody>
            <a:bodyPr/>
            <a:lstStyle/>
            <a:p>
              <a:endParaRPr lang="en-US"/>
            </a:p>
          </p:txBody>
        </p:sp>
        <p:sp>
          <p:nvSpPr>
            <p:cNvPr id="57582" name="Line 238"/>
            <p:cNvSpPr>
              <a:spLocks noChangeShapeType="1"/>
            </p:cNvSpPr>
            <p:nvPr/>
          </p:nvSpPr>
          <p:spPr bwMode="auto">
            <a:xfrm>
              <a:off x="3210" y="2198"/>
              <a:ext cx="29" cy="41"/>
            </a:xfrm>
            <a:prstGeom prst="line">
              <a:avLst/>
            </a:prstGeom>
            <a:noFill/>
            <a:ln w="12700">
              <a:solidFill>
                <a:srgbClr val="FF0000"/>
              </a:solidFill>
              <a:round/>
              <a:headEnd/>
              <a:tailEnd/>
            </a:ln>
            <a:effectLst/>
          </p:spPr>
          <p:txBody>
            <a:bodyPr/>
            <a:lstStyle/>
            <a:p>
              <a:endParaRPr lang="en-US"/>
            </a:p>
          </p:txBody>
        </p:sp>
        <p:sp>
          <p:nvSpPr>
            <p:cNvPr id="57583" name="Line 239"/>
            <p:cNvSpPr>
              <a:spLocks noChangeShapeType="1"/>
            </p:cNvSpPr>
            <p:nvPr/>
          </p:nvSpPr>
          <p:spPr bwMode="auto">
            <a:xfrm>
              <a:off x="3239" y="2239"/>
              <a:ext cx="26" cy="42"/>
            </a:xfrm>
            <a:prstGeom prst="line">
              <a:avLst/>
            </a:prstGeom>
            <a:noFill/>
            <a:ln w="12700">
              <a:solidFill>
                <a:srgbClr val="FF0000"/>
              </a:solidFill>
              <a:round/>
              <a:headEnd/>
              <a:tailEnd/>
            </a:ln>
            <a:effectLst/>
          </p:spPr>
          <p:txBody>
            <a:bodyPr/>
            <a:lstStyle/>
            <a:p>
              <a:endParaRPr lang="en-US"/>
            </a:p>
          </p:txBody>
        </p:sp>
        <p:sp>
          <p:nvSpPr>
            <p:cNvPr id="57584" name="Line 240"/>
            <p:cNvSpPr>
              <a:spLocks noChangeShapeType="1"/>
            </p:cNvSpPr>
            <p:nvPr/>
          </p:nvSpPr>
          <p:spPr bwMode="auto">
            <a:xfrm>
              <a:off x="3265" y="2281"/>
              <a:ext cx="27" cy="38"/>
            </a:xfrm>
            <a:prstGeom prst="line">
              <a:avLst/>
            </a:prstGeom>
            <a:noFill/>
            <a:ln w="12700">
              <a:solidFill>
                <a:srgbClr val="FF0000"/>
              </a:solidFill>
              <a:round/>
              <a:headEnd/>
              <a:tailEnd/>
            </a:ln>
            <a:effectLst/>
          </p:spPr>
          <p:txBody>
            <a:bodyPr/>
            <a:lstStyle/>
            <a:p>
              <a:endParaRPr lang="en-US"/>
            </a:p>
          </p:txBody>
        </p:sp>
        <p:sp>
          <p:nvSpPr>
            <p:cNvPr id="57585" name="Line 241"/>
            <p:cNvSpPr>
              <a:spLocks noChangeShapeType="1"/>
            </p:cNvSpPr>
            <p:nvPr/>
          </p:nvSpPr>
          <p:spPr bwMode="auto">
            <a:xfrm>
              <a:off x="3292" y="2319"/>
              <a:ext cx="29" cy="40"/>
            </a:xfrm>
            <a:prstGeom prst="line">
              <a:avLst/>
            </a:prstGeom>
            <a:noFill/>
            <a:ln w="12700">
              <a:solidFill>
                <a:srgbClr val="FF0000"/>
              </a:solidFill>
              <a:round/>
              <a:headEnd/>
              <a:tailEnd/>
            </a:ln>
            <a:effectLst/>
          </p:spPr>
          <p:txBody>
            <a:bodyPr/>
            <a:lstStyle/>
            <a:p>
              <a:endParaRPr lang="en-US"/>
            </a:p>
          </p:txBody>
        </p:sp>
        <p:sp>
          <p:nvSpPr>
            <p:cNvPr id="57586" name="Line 242"/>
            <p:cNvSpPr>
              <a:spLocks noChangeShapeType="1"/>
            </p:cNvSpPr>
            <p:nvPr/>
          </p:nvSpPr>
          <p:spPr bwMode="auto">
            <a:xfrm>
              <a:off x="3321" y="2359"/>
              <a:ext cx="25" cy="40"/>
            </a:xfrm>
            <a:prstGeom prst="line">
              <a:avLst/>
            </a:prstGeom>
            <a:noFill/>
            <a:ln w="12700">
              <a:solidFill>
                <a:srgbClr val="FF0000"/>
              </a:solidFill>
              <a:round/>
              <a:headEnd/>
              <a:tailEnd/>
            </a:ln>
            <a:effectLst/>
          </p:spPr>
          <p:txBody>
            <a:bodyPr/>
            <a:lstStyle/>
            <a:p>
              <a:endParaRPr lang="en-US"/>
            </a:p>
          </p:txBody>
        </p:sp>
        <p:sp>
          <p:nvSpPr>
            <p:cNvPr id="57587" name="Line 243"/>
            <p:cNvSpPr>
              <a:spLocks noChangeShapeType="1"/>
            </p:cNvSpPr>
            <p:nvPr/>
          </p:nvSpPr>
          <p:spPr bwMode="auto">
            <a:xfrm>
              <a:off x="3346" y="2399"/>
              <a:ext cx="26" cy="39"/>
            </a:xfrm>
            <a:prstGeom prst="line">
              <a:avLst/>
            </a:prstGeom>
            <a:noFill/>
            <a:ln w="12700">
              <a:solidFill>
                <a:srgbClr val="FF0000"/>
              </a:solidFill>
              <a:round/>
              <a:headEnd/>
              <a:tailEnd/>
            </a:ln>
            <a:effectLst/>
          </p:spPr>
          <p:txBody>
            <a:bodyPr/>
            <a:lstStyle/>
            <a:p>
              <a:endParaRPr lang="en-US"/>
            </a:p>
          </p:txBody>
        </p:sp>
        <p:sp>
          <p:nvSpPr>
            <p:cNvPr id="57588" name="Line 244"/>
            <p:cNvSpPr>
              <a:spLocks noChangeShapeType="1"/>
            </p:cNvSpPr>
            <p:nvPr/>
          </p:nvSpPr>
          <p:spPr bwMode="auto">
            <a:xfrm>
              <a:off x="3372" y="2438"/>
              <a:ext cx="25" cy="38"/>
            </a:xfrm>
            <a:prstGeom prst="line">
              <a:avLst/>
            </a:prstGeom>
            <a:noFill/>
            <a:ln w="12700">
              <a:solidFill>
                <a:srgbClr val="FF0000"/>
              </a:solidFill>
              <a:round/>
              <a:headEnd/>
              <a:tailEnd/>
            </a:ln>
            <a:effectLst/>
          </p:spPr>
          <p:txBody>
            <a:bodyPr/>
            <a:lstStyle/>
            <a:p>
              <a:endParaRPr lang="en-US"/>
            </a:p>
          </p:txBody>
        </p:sp>
        <p:sp>
          <p:nvSpPr>
            <p:cNvPr id="57589" name="Line 245"/>
            <p:cNvSpPr>
              <a:spLocks noChangeShapeType="1"/>
            </p:cNvSpPr>
            <p:nvPr/>
          </p:nvSpPr>
          <p:spPr bwMode="auto">
            <a:xfrm>
              <a:off x="3397" y="2476"/>
              <a:ext cx="26" cy="34"/>
            </a:xfrm>
            <a:prstGeom prst="line">
              <a:avLst/>
            </a:prstGeom>
            <a:noFill/>
            <a:ln w="12700">
              <a:solidFill>
                <a:srgbClr val="FF0000"/>
              </a:solidFill>
              <a:round/>
              <a:headEnd/>
              <a:tailEnd/>
            </a:ln>
            <a:effectLst/>
          </p:spPr>
          <p:txBody>
            <a:bodyPr/>
            <a:lstStyle/>
            <a:p>
              <a:endParaRPr lang="en-US"/>
            </a:p>
          </p:txBody>
        </p:sp>
        <p:sp>
          <p:nvSpPr>
            <p:cNvPr id="57590" name="Line 246"/>
            <p:cNvSpPr>
              <a:spLocks noChangeShapeType="1"/>
            </p:cNvSpPr>
            <p:nvPr/>
          </p:nvSpPr>
          <p:spPr bwMode="auto">
            <a:xfrm>
              <a:off x="3423" y="2510"/>
              <a:ext cx="28" cy="36"/>
            </a:xfrm>
            <a:prstGeom prst="line">
              <a:avLst/>
            </a:prstGeom>
            <a:noFill/>
            <a:ln w="12700">
              <a:solidFill>
                <a:srgbClr val="FF0000"/>
              </a:solidFill>
              <a:round/>
              <a:headEnd/>
              <a:tailEnd/>
            </a:ln>
            <a:effectLst/>
          </p:spPr>
          <p:txBody>
            <a:bodyPr/>
            <a:lstStyle/>
            <a:p>
              <a:endParaRPr lang="en-US"/>
            </a:p>
          </p:txBody>
        </p:sp>
        <p:sp>
          <p:nvSpPr>
            <p:cNvPr id="57591" name="Line 247"/>
            <p:cNvSpPr>
              <a:spLocks noChangeShapeType="1"/>
            </p:cNvSpPr>
            <p:nvPr/>
          </p:nvSpPr>
          <p:spPr bwMode="auto">
            <a:xfrm>
              <a:off x="3451" y="2546"/>
              <a:ext cx="26" cy="28"/>
            </a:xfrm>
            <a:prstGeom prst="line">
              <a:avLst/>
            </a:prstGeom>
            <a:noFill/>
            <a:ln w="12700">
              <a:solidFill>
                <a:srgbClr val="FF0000"/>
              </a:solidFill>
              <a:round/>
              <a:headEnd/>
              <a:tailEnd/>
            </a:ln>
            <a:effectLst/>
          </p:spPr>
          <p:txBody>
            <a:bodyPr/>
            <a:lstStyle/>
            <a:p>
              <a:endParaRPr lang="en-US"/>
            </a:p>
          </p:txBody>
        </p:sp>
        <p:sp>
          <p:nvSpPr>
            <p:cNvPr id="57592" name="Line 248"/>
            <p:cNvSpPr>
              <a:spLocks noChangeShapeType="1"/>
            </p:cNvSpPr>
            <p:nvPr/>
          </p:nvSpPr>
          <p:spPr bwMode="auto">
            <a:xfrm>
              <a:off x="3477" y="2574"/>
              <a:ext cx="29" cy="25"/>
            </a:xfrm>
            <a:prstGeom prst="line">
              <a:avLst/>
            </a:prstGeom>
            <a:noFill/>
            <a:ln w="12700">
              <a:solidFill>
                <a:srgbClr val="FF0000"/>
              </a:solidFill>
              <a:round/>
              <a:headEnd/>
              <a:tailEnd/>
            </a:ln>
            <a:effectLst/>
          </p:spPr>
          <p:txBody>
            <a:bodyPr/>
            <a:lstStyle/>
            <a:p>
              <a:endParaRPr lang="en-US"/>
            </a:p>
          </p:txBody>
        </p:sp>
        <p:sp>
          <p:nvSpPr>
            <p:cNvPr id="57593" name="Line 249"/>
            <p:cNvSpPr>
              <a:spLocks noChangeShapeType="1"/>
            </p:cNvSpPr>
            <p:nvPr/>
          </p:nvSpPr>
          <p:spPr bwMode="auto">
            <a:xfrm>
              <a:off x="3506" y="2599"/>
              <a:ext cx="27" cy="21"/>
            </a:xfrm>
            <a:prstGeom prst="line">
              <a:avLst/>
            </a:prstGeom>
            <a:noFill/>
            <a:ln w="12700">
              <a:solidFill>
                <a:srgbClr val="FF0000"/>
              </a:solidFill>
              <a:round/>
              <a:headEnd/>
              <a:tailEnd/>
            </a:ln>
            <a:effectLst/>
          </p:spPr>
          <p:txBody>
            <a:bodyPr/>
            <a:lstStyle/>
            <a:p>
              <a:endParaRPr lang="en-US"/>
            </a:p>
          </p:txBody>
        </p:sp>
        <p:sp>
          <p:nvSpPr>
            <p:cNvPr id="57594" name="Line 250"/>
            <p:cNvSpPr>
              <a:spLocks noChangeShapeType="1"/>
            </p:cNvSpPr>
            <p:nvPr/>
          </p:nvSpPr>
          <p:spPr bwMode="auto">
            <a:xfrm>
              <a:off x="3533" y="2620"/>
              <a:ext cx="25" cy="21"/>
            </a:xfrm>
            <a:prstGeom prst="line">
              <a:avLst/>
            </a:prstGeom>
            <a:noFill/>
            <a:ln w="12700">
              <a:solidFill>
                <a:srgbClr val="FF0000"/>
              </a:solidFill>
              <a:round/>
              <a:headEnd/>
              <a:tailEnd/>
            </a:ln>
            <a:effectLst/>
          </p:spPr>
          <p:txBody>
            <a:bodyPr/>
            <a:lstStyle/>
            <a:p>
              <a:endParaRPr lang="en-US"/>
            </a:p>
          </p:txBody>
        </p:sp>
        <p:sp>
          <p:nvSpPr>
            <p:cNvPr id="57595" name="Line 251"/>
            <p:cNvSpPr>
              <a:spLocks noChangeShapeType="1"/>
            </p:cNvSpPr>
            <p:nvPr/>
          </p:nvSpPr>
          <p:spPr bwMode="auto">
            <a:xfrm>
              <a:off x="3558" y="2641"/>
              <a:ext cx="26" cy="11"/>
            </a:xfrm>
            <a:prstGeom prst="line">
              <a:avLst/>
            </a:prstGeom>
            <a:noFill/>
            <a:ln w="12700">
              <a:solidFill>
                <a:srgbClr val="FF0000"/>
              </a:solidFill>
              <a:round/>
              <a:headEnd/>
              <a:tailEnd/>
            </a:ln>
            <a:effectLst/>
          </p:spPr>
          <p:txBody>
            <a:bodyPr/>
            <a:lstStyle/>
            <a:p>
              <a:endParaRPr lang="en-US"/>
            </a:p>
          </p:txBody>
        </p:sp>
        <p:sp>
          <p:nvSpPr>
            <p:cNvPr id="57596" name="Line 252"/>
            <p:cNvSpPr>
              <a:spLocks noChangeShapeType="1"/>
            </p:cNvSpPr>
            <p:nvPr/>
          </p:nvSpPr>
          <p:spPr bwMode="auto">
            <a:xfrm>
              <a:off x="3584" y="2652"/>
              <a:ext cx="25" cy="11"/>
            </a:xfrm>
            <a:prstGeom prst="line">
              <a:avLst/>
            </a:prstGeom>
            <a:noFill/>
            <a:ln w="12700">
              <a:solidFill>
                <a:srgbClr val="FF0000"/>
              </a:solidFill>
              <a:round/>
              <a:headEnd/>
              <a:tailEnd/>
            </a:ln>
            <a:effectLst/>
          </p:spPr>
          <p:txBody>
            <a:bodyPr/>
            <a:lstStyle/>
            <a:p>
              <a:endParaRPr lang="en-US"/>
            </a:p>
          </p:txBody>
        </p:sp>
        <p:sp>
          <p:nvSpPr>
            <p:cNvPr id="57597" name="Line 253"/>
            <p:cNvSpPr>
              <a:spLocks noChangeShapeType="1"/>
            </p:cNvSpPr>
            <p:nvPr/>
          </p:nvSpPr>
          <p:spPr bwMode="auto">
            <a:xfrm>
              <a:off x="3609" y="2663"/>
              <a:ext cx="26" cy="6"/>
            </a:xfrm>
            <a:prstGeom prst="line">
              <a:avLst/>
            </a:prstGeom>
            <a:noFill/>
            <a:ln w="12700">
              <a:solidFill>
                <a:srgbClr val="FF0000"/>
              </a:solidFill>
              <a:round/>
              <a:headEnd/>
              <a:tailEnd/>
            </a:ln>
            <a:effectLst/>
          </p:spPr>
          <p:txBody>
            <a:bodyPr/>
            <a:lstStyle/>
            <a:p>
              <a:endParaRPr lang="en-US"/>
            </a:p>
          </p:txBody>
        </p:sp>
        <p:sp>
          <p:nvSpPr>
            <p:cNvPr id="57598" name="Line 254"/>
            <p:cNvSpPr>
              <a:spLocks noChangeShapeType="1"/>
            </p:cNvSpPr>
            <p:nvPr/>
          </p:nvSpPr>
          <p:spPr bwMode="auto">
            <a:xfrm>
              <a:off x="3635" y="2669"/>
              <a:ext cx="29" cy="1"/>
            </a:xfrm>
            <a:prstGeom prst="line">
              <a:avLst/>
            </a:prstGeom>
            <a:noFill/>
            <a:ln w="12700">
              <a:solidFill>
                <a:srgbClr val="FF0000"/>
              </a:solidFill>
              <a:round/>
              <a:headEnd/>
              <a:tailEnd/>
            </a:ln>
            <a:effectLst/>
          </p:spPr>
          <p:txBody>
            <a:bodyPr/>
            <a:lstStyle/>
            <a:p>
              <a:endParaRPr lang="en-US"/>
            </a:p>
          </p:txBody>
        </p:sp>
        <p:sp>
          <p:nvSpPr>
            <p:cNvPr id="57599" name="Line 255"/>
            <p:cNvSpPr>
              <a:spLocks noChangeShapeType="1"/>
            </p:cNvSpPr>
            <p:nvPr/>
          </p:nvSpPr>
          <p:spPr bwMode="auto">
            <a:xfrm flipV="1">
              <a:off x="3664" y="2669"/>
              <a:ext cx="25" cy="1"/>
            </a:xfrm>
            <a:prstGeom prst="line">
              <a:avLst/>
            </a:prstGeom>
            <a:noFill/>
            <a:ln w="12700">
              <a:solidFill>
                <a:srgbClr val="FF0000"/>
              </a:solidFill>
              <a:round/>
              <a:headEnd/>
              <a:tailEnd/>
            </a:ln>
            <a:effectLst/>
          </p:spPr>
          <p:txBody>
            <a:bodyPr/>
            <a:lstStyle/>
            <a:p>
              <a:endParaRPr lang="en-US"/>
            </a:p>
          </p:txBody>
        </p:sp>
        <p:sp>
          <p:nvSpPr>
            <p:cNvPr id="57600" name="Line 256"/>
            <p:cNvSpPr>
              <a:spLocks noChangeShapeType="1"/>
            </p:cNvSpPr>
            <p:nvPr/>
          </p:nvSpPr>
          <p:spPr bwMode="auto">
            <a:xfrm flipV="1">
              <a:off x="3689" y="2666"/>
              <a:ext cx="26" cy="3"/>
            </a:xfrm>
            <a:prstGeom prst="line">
              <a:avLst/>
            </a:prstGeom>
            <a:noFill/>
            <a:ln w="12700">
              <a:solidFill>
                <a:srgbClr val="FF0000"/>
              </a:solidFill>
              <a:round/>
              <a:headEnd/>
              <a:tailEnd/>
            </a:ln>
            <a:effectLst/>
          </p:spPr>
          <p:txBody>
            <a:bodyPr/>
            <a:lstStyle/>
            <a:p>
              <a:endParaRPr lang="en-US"/>
            </a:p>
          </p:txBody>
        </p:sp>
        <p:sp>
          <p:nvSpPr>
            <p:cNvPr id="57601" name="Line 257"/>
            <p:cNvSpPr>
              <a:spLocks noChangeShapeType="1"/>
            </p:cNvSpPr>
            <p:nvPr/>
          </p:nvSpPr>
          <p:spPr bwMode="auto">
            <a:xfrm flipV="1">
              <a:off x="3715" y="2655"/>
              <a:ext cx="25" cy="11"/>
            </a:xfrm>
            <a:prstGeom prst="line">
              <a:avLst/>
            </a:prstGeom>
            <a:noFill/>
            <a:ln w="12700">
              <a:solidFill>
                <a:srgbClr val="FF0000"/>
              </a:solidFill>
              <a:round/>
              <a:headEnd/>
              <a:tailEnd/>
            </a:ln>
            <a:effectLst/>
          </p:spPr>
          <p:txBody>
            <a:bodyPr/>
            <a:lstStyle/>
            <a:p>
              <a:endParaRPr lang="en-US"/>
            </a:p>
          </p:txBody>
        </p:sp>
        <p:sp>
          <p:nvSpPr>
            <p:cNvPr id="57602" name="Line 258"/>
            <p:cNvSpPr>
              <a:spLocks noChangeShapeType="1"/>
            </p:cNvSpPr>
            <p:nvPr/>
          </p:nvSpPr>
          <p:spPr bwMode="auto">
            <a:xfrm flipV="1">
              <a:off x="3740" y="2642"/>
              <a:ext cx="29" cy="13"/>
            </a:xfrm>
            <a:prstGeom prst="line">
              <a:avLst/>
            </a:prstGeom>
            <a:noFill/>
            <a:ln w="12700">
              <a:solidFill>
                <a:srgbClr val="FF0000"/>
              </a:solidFill>
              <a:round/>
              <a:headEnd/>
              <a:tailEnd/>
            </a:ln>
            <a:effectLst/>
          </p:spPr>
          <p:txBody>
            <a:bodyPr/>
            <a:lstStyle/>
            <a:p>
              <a:endParaRPr lang="en-US"/>
            </a:p>
          </p:txBody>
        </p:sp>
        <p:sp>
          <p:nvSpPr>
            <p:cNvPr id="57603" name="Line 259"/>
            <p:cNvSpPr>
              <a:spLocks noChangeShapeType="1"/>
            </p:cNvSpPr>
            <p:nvPr/>
          </p:nvSpPr>
          <p:spPr bwMode="auto">
            <a:xfrm flipV="1">
              <a:off x="3769" y="2630"/>
              <a:ext cx="27" cy="12"/>
            </a:xfrm>
            <a:prstGeom prst="line">
              <a:avLst/>
            </a:prstGeom>
            <a:noFill/>
            <a:ln w="12700">
              <a:solidFill>
                <a:srgbClr val="FF0000"/>
              </a:solidFill>
              <a:round/>
              <a:headEnd/>
              <a:tailEnd/>
            </a:ln>
            <a:effectLst/>
          </p:spPr>
          <p:txBody>
            <a:bodyPr/>
            <a:lstStyle/>
            <a:p>
              <a:endParaRPr lang="en-US"/>
            </a:p>
          </p:txBody>
        </p:sp>
        <p:sp>
          <p:nvSpPr>
            <p:cNvPr id="57604" name="Line 260"/>
            <p:cNvSpPr>
              <a:spLocks noChangeShapeType="1"/>
            </p:cNvSpPr>
            <p:nvPr/>
          </p:nvSpPr>
          <p:spPr bwMode="auto">
            <a:xfrm flipV="1">
              <a:off x="3796" y="2611"/>
              <a:ext cx="25" cy="19"/>
            </a:xfrm>
            <a:prstGeom prst="line">
              <a:avLst/>
            </a:prstGeom>
            <a:noFill/>
            <a:ln w="12700">
              <a:solidFill>
                <a:srgbClr val="FF0000"/>
              </a:solidFill>
              <a:round/>
              <a:headEnd/>
              <a:tailEnd/>
            </a:ln>
            <a:effectLst/>
          </p:spPr>
          <p:txBody>
            <a:bodyPr/>
            <a:lstStyle/>
            <a:p>
              <a:endParaRPr lang="en-US"/>
            </a:p>
          </p:txBody>
        </p:sp>
        <p:sp>
          <p:nvSpPr>
            <p:cNvPr id="57605" name="Line 261"/>
            <p:cNvSpPr>
              <a:spLocks noChangeShapeType="1"/>
            </p:cNvSpPr>
            <p:nvPr/>
          </p:nvSpPr>
          <p:spPr bwMode="auto">
            <a:xfrm flipV="1">
              <a:off x="3821" y="2595"/>
              <a:ext cx="26" cy="16"/>
            </a:xfrm>
            <a:prstGeom prst="line">
              <a:avLst/>
            </a:prstGeom>
            <a:noFill/>
            <a:ln w="12700">
              <a:solidFill>
                <a:srgbClr val="FF0000"/>
              </a:solidFill>
              <a:round/>
              <a:headEnd/>
              <a:tailEnd/>
            </a:ln>
            <a:effectLst/>
          </p:spPr>
          <p:txBody>
            <a:bodyPr/>
            <a:lstStyle/>
            <a:p>
              <a:endParaRPr lang="en-US"/>
            </a:p>
          </p:txBody>
        </p:sp>
        <p:sp>
          <p:nvSpPr>
            <p:cNvPr id="57606" name="Line 262"/>
            <p:cNvSpPr>
              <a:spLocks noChangeShapeType="1"/>
            </p:cNvSpPr>
            <p:nvPr/>
          </p:nvSpPr>
          <p:spPr bwMode="auto">
            <a:xfrm flipV="1">
              <a:off x="3847" y="2575"/>
              <a:ext cx="29" cy="20"/>
            </a:xfrm>
            <a:prstGeom prst="line">
              <a:avLst/>
            </a:prstGeom>
            <a:noFill/>
            <a:ln w="12700">
              <a:solidFill>
                <a:srgbClr val="FF0000"/>
              </a:solidFill>
              <a:round/>
              <a:headEnd/>
              <a:tailEnd/>
            </a:ln>
            <a:effectLst/>
          </p:spPr>
          <p:txBody>
            <a:bodyPr/>
            <a:lstStyle/>
            <a:p>
              <a:endParaRPr lang="en-US"/>
            </a:p>
          </p:txBody>
        </p:sp>
        <p:sp>
          <p:nvSpPr>
            <p:cNvPr id="57607" name="Line 263"/>
            <p:cNvSpPr>
              <a:spLocks noChangeShapeType="1"/>
            </p:cNvSpPr>
            <p:nvPr/>
          </p:nvSpPr>
          <p:spPr bwMode="auto">
            <a:xfrm flipV="1">
              <a:off x="3876" y="2561"/>
              <a:ext cx="25" cy="14"/>
            </a:xfrm>
            <a:prstGeom prst="line">
              <a:avLst/>
            </a:prstGeom>
            <a:noFill/>
            <a:ln w="12700">
              <a:solidFill>
                <a:srgbClr val="FF0000"/>
              </a:solidFill>
              <a:round/>
              <a:headEnd/>
              <a:tailEnd/>
            </a:ln>
            <a:effectLst/>
          </p:spPr>
          <p:txBody>
            <a:bodyPr/>
            <a:lstStyle/>
            <a:p>
              <a:endParaRPr lang="en-US"/>
            </a:p>
          </p:txBody>
        </p:sp>
        <p:sp>
          <p:nvSpPr>
            <p:cNvPr id="57608" name="Line 264"/>
            <p:cNvSpPr>
              <a:spLocks noChangeShapeType="1"/>
            </p:cNvSpPr>
            <p:nvPr/>
          </p:nvSpPr>
          <p:spPr bwMode="auto">
            <a:xfrm flipV="1">
              <a:off x="3901" y="2538"/>
              <a:ext cx="26" cy="23"/>
            </a:xfrm>
            <a:prstGeom prst="line">
              <a:avLst/>
            </a:prstGeom>
            <a:noFill/>
            <a:ln w="12700">
              <a:solidFill>
                <a:srgbClr val="FF0000"/>
              </a:solidFill>
              <a:round/>
              <a:headEnd/>
              <a:tailEnd/>
            </a:ln>
            <a:effectLst/>
          </p:spPr>
          <p:txBody>
            <a:bodyPr/>
            <a:lstStyle/>
            <a:p>
              <a:endParaRPr lang="en-US"/>
            </a:p>
          </p:txBody>
        </p:sp>
        <p:sp>
          <p:nvSpPr>
            <p:cNvPr id="57609" name="Line 265"/>
            <p:cNvSpPr>
              <a:spLocks noChangeShapeType="1"/>
            </p:cNvSpPr>
            <p:nvPr/>
          </p:nvSpPr>
          <p:spPr bwMode="auto">
            <a:xfrm flipV="1">
              <a:off x="3927" y="2519"/>
              <a:ext cx="25" cy="19"/>
            </a:xfrm>
            <a:prstGeom prst="line">
              <a:avLst/>
            </a:prstGeom>
            <a:noFill/>
            <a:ln w="12700">
              <a:solidFill>
                <a:srgbClr val="FF0000"/>
              </a:solidFill>
              <a:round/>
              <a:headEnd/>
              <a:tailEnd/>
            </a:ln>
            <a:effectLst/>
          </p:spPr>
          <p:txBody>
            <a:bodyPr/>
            <a:lstStyle/>
            <a:p>
              <a:endParaRPr lang="en-US"/>
            </a:p>
          </p:txBody>
        </p:sp>
        <p:sp>
          <p:nvSpPr>
            <p:cNvPr id="57610" name="Line 266"/>
            <p:cNvSpPr>
              <a:spLocks noChangeShapeType="1"/>
            </p:cNvSpPr>
            <p:nvPr/>
          </p:nvSpPr>
          <p:spPr bwMode="auto">
            <a:xfrm flipV="1">
              <a:off x="3952" y="2503"/>
              <a:ext cx="26" cy="16"/>
            </a:xfrm>
            <a:prstGeom prst="line">
              <a:avLst/>
            </a:prstGeom>
            <a:noFill/>
            <a:ln w="12700">
              <a:solidFill>
                <a:srgbClr val="FF0000"/>
              </a:solidFill>
              <a:round/>
              <a:headEnd/>
              <a:tailEnd/>
            </a:ln>
            <a:effectLst/>
          </p:spPr>
          <p:txBody>
            <a:bodyPr/>
            <a:lstStyle/>
            <a:p>
              <a:endParaRPr lang="en-US"/>
            </a:p>
          </p:txBody>
        </p:sp>
        <p:sp>
          <p:nvSpPr>
            <p:cNvPr id="57611" name="Line 267"/>
            <p:cNvSpPr>
              <a:spLocks noChangeShapeType="1"/>
            </p:cNvSpPr>
            <p:nvPr/>
          </p:nvSpPr>
          <p:spPr bwMode="auto">
            <a:xfrm flipV="1">
              <a:off x="3978" y="2485"/>
              <a:ext cx="28" cy="18"/>
            </a:xfrm>
            <a:prstGeom prst="line">
              <a:avLst/>
            </a:prstGeom>
            <a:noFill/>
            <a:ln w="12700">
              <a:solidFill>
                <a:srgbClr val="FF0000"/>
              </a:solidFill>
              <a:round/>
              <a:headEnd/>
              <a:tailEnd/>
            </a:ln>
            <a:effectLst/>
          </p:spPr>
          <p:txBody>
            <a:bodyPr/>
            <a:lstStyle/>
            <a:p>
              <a:endParaRPr lang="en-US"/>
            </a:p>
          </p:txBody>
        </p:sp>
        <p:sp>
          <p:nvSpPr>
            <p:cNvPr id="57612" name="Line 268"/>
            <p:cNvSpPr>
              <a:spLocks noChangeShapeType="1"/>
            </p:cNvSpPr>
            <p:nvPr/>
          </p:nvSpPr>
          <p:spPr bwMode="auto">
            <a:xfrm flipV="1">
              <a:off x="4006" y="2470"/>
              <a:ext cx="26" cy="15"/>
            </a:xfrm>
            <a:prstGeom prst="line">
              <a:avLst/>
            </a:prstGeom>
            <a:noFill/>
            <a:ln w="12700">
              <a:solidFill>
                <a:srgbClr val="FF0000"/>
              </a:solidFill>
              <a:round/>
              <a:headEnd/>
              <a:tailEnd/>
            </a:ln>
            <a:effectLst/>
          </p:spPr>
          <p:txBody>
            <a:bodyPr/>
            <a:lstStyle/>
            <a:p>
              <a:endParaRPr lang="en-US"/>
            </a:p>
          </p:txBody>
        </p:sp>
        <p:sp>
          <p:nvSpPr>
            <p:cNvPr id="57613" name="Line 269"/>
            <p:cNvSpPr>
              <a:spLocks noChangeShapeType="1"/>
            </p:cNvSpPr>
            <p:nvPr/>
          </p:nvSpPr>
          <p:spPr bwMode="auto">
            <a:xfrm flipV="1">
              <a:off x="4032" y="2460"/>
              <a:ext cx="30" cy="10"/>
            </a:xfrm>
            <a:prstGeom prst="line">
              <a:avLst/>
            </a:prstGeom>
            <a:noFill/>
            <a:ln w="12700">
              <a:solidFill>
                <a:srgbClr val="FF0000"/>
              </a:solidFill>
              <a:round/>
              <a:headEnd/>
              <a:tailEnd/>
            </a:ln>
            <a:effectLst/>
          </p:spPr>
          <p:txBody>
            <a:bodyPr/>
            <a:lstStyle/>
            <a:p>
              <a:endParaRPr lang="en-US"/>
            </a:p>
          </p:txBody>
        </p:sp>
        <p:sp>
          <p:nvSpPr>
            <p:cNvPr id="57614" name="Line 270"/>
            <p:cNvSpPr>
              <a:spLocks noChangeShapeType="1"/>
            </p:cNvSpPr>
            <p:nvPr/>
          </p:nvSpPr>
          <p:spPr bwMode="auto">
            <a:xfrm flipV="1">
              <a:off x="4062" y="2452"/>
              <a:ext cx="26" cy="8"/>
            </a:xfrm>
            <a:prstGeom prst="line">
              <a:avLst/>
            </a:prstGeom>
            <a:noFill/>
            <a:ln w="12700">
              <a:solidFill>
                <a:srgbClr val="FF0000"/>
              </a:solidFill>
              <a:round/>
              <a:headEnd/>
              <a:tailEnd/>
            </a:ln>
            <a:effectLst/>
          </p:spPr>
          <p:txBody>
            <a:bodyPr/>
            <a:lstStyle/>
            <a:p>
              <a:endParaRPr lang="en-US"/>
            </a:p>
          </p:txBody>
        </p:sp>
        <p:sp>
          <p:nvSpPr>
            <p:cNvPr id="57615" name="Line 271"/>
            <p:cNvSpPr>
              <a:spLocks noChangeShapeType="1"/>
            </p:cNvSpPr>
            <p:nvPr/>
          </p:nvSpPr>
          <p:spPr bwMode="auto">
            <a:xfrm flipV="1">
              <a:off x="4088" y="2445"/>
              <a:ext cx="25" cy="7"/>
            </a:xfrm>
            <a:prstGeom prst="line">
              <a:avLst/>
            </a:prstGeom>
            <a:noFill/>
            <a:ln w="12700">
              <a:solidFill>
                <a:srgbClr val="FF0000"/>
              </a:solidFill>
              <a:round/>
              <a:headEnd/>
              <a:tailEnd/>
            </a:ln>
            <a:effectLst/>
          </p:spPr>
          <p:txBody>
            <a:bodyPr/>
            <a:lstStyle/>
            <a:p>
              <a:endParaRPr lang="en-US"/>
            </a:p>
          </p:txBody>
        </p:sp>
        <p:sp>
          <p:nvSpPr>
            <p:cNvPr id="57616" name="Line 272"/>
            <p:cNvSpPr>
              <a:spLocks noChangeShapeType="1"/>
            </p:cNvSpPr>
            <p:nvPr/>
          </p:nvSpPr>
          <p:spPr bwMode="auto">
            <a:xfrm>
              <a:off x="4113" y="2445"/>
              <a:ext cx="26" cy="0"/>
            </a:xfrm>
            <a:prstGeom prst="line">
              <a:avLst/>
            </a:prstGeom>
            <a:noFill/>
            <a:ln w="12700">
              <a:solidFill>
                <a:srgbClr val="FF0000"/>
              </a:solidFill>
              <a:round/>
              <a:headEnd/>
              <a:tailEnd/>
            </a:ln>
            <a:effectLst/>
          </p:spPr>
          <p:txBody>
            <a:bodyPr/>
            <a:lstStyle/>
            <a:p>
              <a:endParaRPr lang="en-US"/>
            </a:p>
          </p:txBody>
        </p:sp>
        <p:sp>
          <p:nvSpPr>
            <p:cNvPr id="57617" name="Line 273"/>
            <p:cNvSpPr>
              <a:spLocks noChangeShapeType="1"/>
            </p:cNvSpPr>
            <p:nvPr/>
          </p:nvSpPr>
          <p:spPr bwMode="auto">
            <a:xfrm>
              <a:off x="4139" y="2445"/>
              <a:ext cx="29" cy="0"/>
            </a:xfrm>
            <a:prstGeom prst="line">
              <a:avLst/>
            </a:prstGeom>
            <a:noFill/>
            <a:ln w="12700">
              <a:solidFill>
                <a:srgbClr val="FF0000"/>
              </a:solidFill>
              <a:round/>
              <a:headEnd/>
              <a:tailEnd/>
            </a:ln>
            <a:effectLst/>
          </p:spPr>
          <p:txBody>
            <a:bodyPr/>
            <a:lstStyle/>
            <a:p>
              <a:endParaRPr lang="en-US"/>
            </a:p>
          </p:txBody>
        </p:sp>
        <p:sp>
          <p:nvSpPr>
            <p:cNvPr id="57618" name="Line 274"/>
            <p:cNvSpPr>
              <a:spLocks noChangeShapeType="1"/>
            </p:cNvSpPr>
            <p:nvPr/>
          </p:nvSpPr>
          <p:spPr bwMode="auto">
            <a:xfrm>
              <a:off x="4168" y="2445"/>
              <a:ext cx="25" cy="7"/>
            </a:xfrm>
            <a:prstGeom prst="line">
              <a:avLst/>
            </a:prstGeom>
            <a:noFill/>
            <a:ln w="12700">
              <a:solidFill>
                <a:srgbClr val="FF0000"/>
              </a:solidFill>
              <a:round/>
              <a:headEnd/>
              <a:tailEnd/>
            </a:ln>
            <a:effectLst/>
          </p:spPr>
          <p:txBody>
            <a:bodyPr/>
            <a:lstStyle/>
            <a:p>
              <a:endParaRPr lang="en-US"/>
            </a:p>
          </p:txBody>
        </p:sp>
        <p:sp>
          <p:nvSpPr>
            <p:cNvPr id="57619" name="Line 275"/>
            <p:cNvSpPr>
              <a:spLocks noChangeShapeType="1"/>
            </p:cNvSpPr>
            <p:nvPr/>
          </p:nvSpPr>
          <p:spPr bwMode="auto">
            <a:xfrm>
              <a:off x="4193" y="2452"/>
              <a:ext cx="26" cy="8"/>
            </a:xfrm>
            <a:prstGeom prst="line">
              <a:avLst/>
            </a:prstGeom>
            <a:noFill/>
            <a:ln w="12700">
              <a:solidFill>
                <a:srgbClr val="FF0000"/>
              </a:solidFill>
              <a:round/>
              <a:headEnd/>
              <a:tailEnd/>
            </a:ln>
            <a:effectLst/>
          </p:spPr>
          <p:txBody>
            <a:bodyPr/>
            <a:lstStyle/>
            <a:p>
              <a:endParaRPr lang="en-US"/>
            </a:p>
          </p:txBody>
        </p:sp>
        <p:sp>
          <p:nvSpPr>
            <p:cNvPr id="57620" name="Line 276"/>
            <p:cNvSpPr>
              <a:spLocks noChangeShapeType="1"/>
            </p:cNvSpPr>
            <p:nvPr/>
          </p:nvSpPr>
          <p:spPr bwMode="auto">
            <a:xfrm>
              <a:off x="4219" y="2460"/>
              <a:ext cx="25" cy="15"/>
            </a:xfrm>
            <a:prstGeom prst="line">
              <a:avLst/>
            </a:prstGeom>
            <a:noFill/>
            <a:ln w="12700">
              <a:solidFill>
                <a:srgbClr val="FF0000"/>
              </a:solidFill>
              <a:round/>
              <a:headEnd/>
              <a:tailEnd/>
            </a:ln>
            <a:effectLst/>
          </p:spPr>
          <p:txBody>
            <a:bodyPr/>
            <a:lstStyle/>
            <a:p>
              <a:endParaRPr lang="en-US"/>
            </a:p>
          </p:txBody>
        </p:sp>
        <p:sp>
          <p:nvSpPr>
            <p:cNvPr id="57621" name="Line 277"/>
            <p:cNvSpPr>
              <a:spLocks noChangeShapeType="1"/>
            </p:cNvSpPr>
            <p:nvPr/>
          </p:nvSpPr>
          <p:spPr bwMode="auto">
            <a:xfrm>
              <a:off x="4244" y="2475"/>
              <a:ext cx="29" cy="16"/>
            </a:xfrm>
            <a:prstGeom prst="line">
              <a:avLst/>
            </a:prstGeom>
            <a:noFill/>
            <a:ln w="12700">
              <a:solidFill>
                <a:srgbClr val="FF0000"/>
              </a:solidFill>
              <a:round/>
              <a:headEnd/>
              <a:tailEnd/>
            </a:ln>
            <a:effectLst/>
          </p:spPr>
          <p:txBody>
            <a:bodyPr/>
            <a:lstStyle/>
            <a:p>
              <a:endParaRPr lang="en-US"/>
            </a:p>
          </p:txBody>
        </p:sp>
        <p:sp>
          <p:nvSpPr>
            <p:cNvPr id="57622" name="Line 278"/>
            <p:cNvSpPr>
              <a:spLocks noChangeShapeType="1"/>
            </p:cNvSpPr>
            <p:nvPr/>
          </p:nvSpPr>
          <p:spPr bwMode="auto">
            <a:xfrm>
              <a:off x="4273" y="2491"/>
              <a:ext cx="27" cy="25"/>
            </a:xfrm>
            <a:prstGeom prst="line">
              <a:avLst/>
            </a:prstGeom>
            <a:noFill/>
            <a:ln w="12700">
              <a:solidFill>
                <a:srgbClr val="FF0000"/>
              </a:solidFill>
              <a:round/>
              <a:headEnd/>
              <a:tailEnd/>
            </a:ln>
            <a:effectLst/>
          </p:spPr>
          <p:txBody>
            <a:bodyPr/>
            <a:lstStyle/>
            <a:p>
              <a:endParaRPr lang="en-US"/>
            </a:p>
          </p:txBody>
        </p:sp>
        <p:sp>
          <p:nvSpPr>
            <p:cNvPr id="57623" name="Line 279"/>
            <p:cNvSpPr>
              <a:spLocks noChangeShapeType="1"/>
            </p:cNvSpPr>
            <p:nvPr/>
          </p:nvSpPr>
          <p:spPr bwMode="auto">
            <a:xfrm>
              <a:off x="4300" y="2516"/>
              <a:ext cx="26" cy="25"/>
            </a:xfrm>
            <a:prstGeom prst="line">
              <a:avLst/>
            </a:prstGeom>
            <a:noFill/>
            <a:ln w="12700">
              <a:solidFill>
                <a:srgbClr val="FF0000"/>
              </a:solidFill>
              <a:round/>
              <a:headEnd/>
              <a:tailEnd/>
            </a:ln>
            <a:effectLst/>
          </p:spPr>
          <p:txBody>
            <a:bodyPr/>
            <a:lstStyle/>
            <a:p>
              <a:endParaRPr lang="en-US"/>
            </a:p>
          </p:txBody>
        </p:sp>
        <p:sp>
          <p:nvSpPr>
            <p:cNvPr id="57624" name="Line 280"/>
            <p:cNvSpPr>
              <a:spLocks noChangeShapeType="1"/>
            </p:cNvSpPr>
            <p:nvPr/>
          </p:nvSpPr>
          <p:spPr bwMode="auto">
            <a:xfrm>
              <a:off x="4326" y="2541"/>
              <a:ext cx="25" cy="27"/>
            </a:xfrm>
            <a:prstGeom prst="line">
              <a:avLst/>
            </a:prstGeom>
            <a:noFill/>
            <a:ln w="12700">
              <a:solidFill>
                <a:srgbClr val="FF0000"/>
              </a:solidFill>
              <a:round/>
              <a:headEnd/>
              <a:tailEnd/>
            </a:ln>
            <a:effectLst/>
          </p:spPr>
          <p:txBody>
            <a:bodyPr/>
            <a:lstStyle/>
            <a:p>
              <a:endParaRPr lang="en-US"/>
            </a:p>
          </p:txBody>
        </p:sp>
        <p:sp>
          <p:nvSpPr>
            <p:cNvPr id="57625" name="Line 281"/>
            <p:cNvSpPr>
              <a:spLocks noChangeShapeType="1"/>
            </p:cNvSpPr>
            <p:nvPr/>
          </p:nvSpPr>
          <p:spPr bwMode="auto">
            <a:xfrm>
              <a:off x="4351" y="2568"/>
              <a:ext cx="26" cy="36"/>
            </a:xfrm>
            <a:prstGeom prst="line">
              <a:avLst/>
            </a:prstGeom>
            <a:noFill/>
            <a:ln w="12700">
              <a:solidFill>
                <a:srgbClr val="FF0000"/>
              </a:solidFill>
              <a:round/>
              <a:headEnd/>
              <a:tailEnd/>
            </a:ln>
            <a:effectLst/>
          </p:spPr>
          <p:txBody>
            <a:bodyPr/>
            <a:lstStyle/>
            <a:p>
              <a:endParaRPr lang="en-US"/>
            </a:p>
          </p:txBody>
        </p:sp>
        <p:sp>
          <p:nvSpPr>
            <p:cNvPr id="57626" name="Line 282"/>
            <p:cNvSpPr>
              <a:spLocks noChangeShapeType="1"/>
            </p:cNvSpPr>
            <p:nvPr/>
          </p:nvSpPr>
          <p:spPr bwMode="auto">
            <a:xfrm>
              <a:off x="4377" y="2604"/>
              <a:ext cx="28" cy="35"/>
            </a:xfrm>
            <a:prstGeom prst="line">
              <a:avLst/>
            </a:prstGeom>
            <a:noFill/>
            <a:ln w="12700">
              <a:solidFill>
                <a:srgbClr val="FF0000"/>
              </a:solidFill>
              <a:round/>
              <a:headEnd/>
              <a:tailEnd/>
            </a:ln>
            <a:effectLst/>
          </p:spPr>
          <p:txBody>
            <a:bodyPr/>
            <a:lstStyle/>
            <a:p>
              <a:endParaRPr lang="en-US"/>
            </a:p>
          </p:txBody>
        </p:sp>
        <p:sp>
          <p:nvSpPr>
            <p:cNvPr id="57627" name="Line 283"/>
            <p:cNvSpPr>
              <a:spLocks noChangeShapeType="1"/>
            </p:cNvSpPr>
            <p:nvPr/>
          </p:nvSpPr>
          <p:spPr bwMode="auto">
            <a:xfrm>
              <a:off x="4405" y="2639"/>
              <a:ext cx="26" cy="36"/>
            </a:xfrm>
            <a:prstGeom prst="line">
              <a:avLst/>
            </a:prstGeom>
            <a:noFill/>
            <a:ln w="12700">
              <a:solidFill>
                <a:srgbClr val="FF0000"/>
              </a:solidFill>
              <a:round/>
              <a:headEnd/>
              <a:tailEnd/>
            </a:ln>
            <a:effectLst/>
          </p:spPr>
          <p:txBody>
            <a:bodyPr/>
            <a:lstStyle/>
            <a:p>
              <a:endParaRPr lang="en-US"/>
            </a:p>
          </p:txBody>
        </p:sp>
        <p:sp>
          <p:nvSpPr>
            <p:cNvPr id="57628" name="Line 284"/>
            <p:cNvSpPr>
              <a:spLocks noChangeShapeType="1"/>
            </p:cNvSpPr>
            <p:nvPr/>
          </p:nvSpPr>
          <p:spPr bwMode="auto">
            <a:xfrm>
              <a:off x="4431" y="2675"/>
              <a:ext cx="29" cy="37"/>
            </a:xfrm>
            <a:prstGeom prst="line">
              <a:avLst/>
            </a:prstGeom>
            <a:noFill/>
            <a:ln w="12700">
              <a:solidFill>
                <a:srgbClr val="FF0000"/>
              </a:solidFill>
              <a:round/>
              <a:headEnd/>
              <a:tailEnd/>
            </a:ln>
            <a:effectLst/>
          </p:spPr>
          <p:txBody>
            <a:bodyPr/>
            <a:lstStyle/>
            <a:p>
              <a:endParaRPr lang="en-US"/>
            </a:p>
          </p:txBody>
        </p:sp>
        <p:sp>
          <p:nvSpPr>
            <p:cNvPr id="57629" name="Line 285"/>
            <p:cNvSpPr>
              <a:spLocks noChangeShapeType="1"/>
            </p:cNvSpPr>
            <p:nvPr/>
          </p:nvSpPr>
          <p:spPr bwMode="auto">
            <a:xfrm>
              <a:off x="4460" y="2712"/>
              <a:ext cx="25" cy="43"/>
            </a:xfrm>
            <a:prstGeom prst="line">
              <a:avLst/>
            </a:prstGeom>
            <a:noFill/>
            <a:ln w="12700">
              <a:solidFill>
                <a:srgbClr val="FF0000"/>
              </a:solidFill>
              <a:round/>
              <a:headEnd/>
              <a:tailEnd/>
            </a:ln>
            <a:effectLst/>
          </p:spPr>
          <p:txBody>
            <a:bodyPr/>
            <a:lstStyle/>
            <a:p>
              <a:endParaRPr lang="en-US"/>
            </a:p>
          </p:txBody>
        </p:sp>
        <p:sp>
          <p:nvSpPr>
            <p:cNvPr id="57630" name="Line 286"/>
            <p:cNvSpPr>
              <a:spLocks noChangeShapeType="1"/>
            </p:cNvSpPr>
            <p:nvPr/>
          </p:nvSpPr>
          <p:spPr bwMode="auto">
            <a:xfrm>
              <a:off x="4485" y="2755"/>
              <a:ext cx="26" cy="38"/>
            </a:xfrm>
            <a:prstGeom prst="line">
              <a:avLst/>
            </a:prstGeom>
            <a:noFill/>
            <a:ln w="12700">
              <a:solidFill>
                <a:srgbClr val="FF0000"/>
              </a:solidFill>
              <a:round/>
              <a:headEnd/>
              <a:tailEnd/>
            </a:ln>
            <a:effectLst/>
          </p:spPr>
          <p:txBody>
            <a:bodyPr/>
            <a:lstStyle/>
            <a:p>
              <a:endParaRPr lang="en-US"/>
            </a:p>
          </p:txBody>
        </p:sp>
        <p:sp>
          <p:nvSpPr>
            <p:cNvPr id="57631" name="Line 287"/>
            <p:cNvSpPr>
              <a:spLocks noChangeShapeType="1"/>
            </p:cNvSpPr>
            <p:nvPr/>
          </p:nvSpPr>
          <p:spPr bwMode="auto">
            <a:xfrm>
              <a:off x="4511" y="2793"/>
              <a:ext cx="25" cy="42"/>
            </a:xfrm>
            <a:prstGeom prst="line">
              <a:avLst/>
            </a:prstGeom>
            <a:noFill/>
            <a:ln w="12700">
              <a:solidFill>
                <a:srgbClr val="FF0000"/>
              </a:solidFill>
              <a:round/>
              <a:headEnd/>
              <a:tailEnd/>
            </a:ln>
            <a:effectLst/>
          </p:spPr>
          <p:txBody>
            <a:bodyPr/>
            <a:lstStyle/>
            <a:p>
              <a:endParaRPr lang="en-US"/>
            </a:p>
          </p:txBody>
        </p:sp>
        <p:sp>
          <p:nvSpPr>
            <p:cNvPr id="57632" name="Line 288"/>
            <p:cNvSpPr>
              <a:spLocks noChangeShapeType="1"/>
            </p:cNvSpPr>
            <p:nvPr/>
          </p:nvSpPr>
          <p:spPr bwMode="auto">
            <a:xfrm>
              <a:off x="4536" y="2835"/>
              <a:ext cx="27" cy="41"/>
            </a:xfrm>
            <a:prstGeom prst="line">
              <a:avLst/>
            </a:prstGeom>
            <a:noFill/>
            <a:ln w="12700">
              <a:solidFill>
                <a:srgbClr val="FF0000"/>
              </a:solidFill>
              <a:round/>
              <a:headEnd/>
              <a:tailEnd/>
            </a:ln>
            <a:effectLst/>
          </p:spPr>
          <p:txBody>
            <a:bodyPr/>
            <a:lstStyle/>
            <a:p>
              <a:endParaRPr lang="en-US"/>
            </a:p>
          </p:txBody>
        </p:sp>
        <p:sp>
          <p:nvSpPr>
            <p:cNvPr id="57633" name="Line 289"/>
            <p:cNvSpPr>
              <a:spLocks noChangeShapeType="1"/>
            </p:cNvSpPr>
            <p:nvPr/>
          </p:nvSpPr>
          <p:spPr bwMode="auto">
            <a:xfrm>
              <a:off x="4563" y="2876"/>
              <a:ext cx="26" cy="37"/>
            </a:xfrm>
            <a:prstGeom prst="line">
              <a:avLst/>
            </a:prstGeom>
            <a:noFill/>
            <a:ln w="12700">
              <a:solidFill>
                <a:srgbClr val="FF0000"/>
              </a:solidFill>
              <a:round/>
              <a:headEnd/>
              <a:tailEnd/>
            </a:ln>
            <a:effectLst/>
          </p:spPr>
          <p:txBody>
            <a:bodyPr/>
            <a:lstStyle/>
            <a:p>
              <a:endParaRPr lang="en-US"/>
            </a:p>
          </p:txBody>
        </p:sp>
        <p:sp>
          <p:nvSpPr>
            <p:cNvPr id="57634" name="Line 290"/>
            <p:cNvSpPr>
              <a:spLocks noChangeShapeType="1"/>
            </p:cNvSpPr>
            <p:nvPr/>
          </p:nvSpPr>
          <p:spPr bwMode="auto">
            <a:xfrm>
              <a:off x="4589" y="2913"/>
              <a:ext cx="28" cy="42"/>
            </a:xfrm>
            <a:prstGeom prst="line">
              <a:avLst/>
            </a:prstGeom>
            <a:noFill/>
            <a:ln w="12700">
              <a:solidFill>
                <a:srgbClr val="FF0000"/>
              </a:solidFill>
              <a:round/>
              <a:headEnd/>
              <a:tailEnd/>
            </a:ln>
            <a:effectLst/>
          </p:spPr>
          <p:txBody>
            <a:bodyPr/>
            <a:lstStyle/>
            <a:p>
              <a:endParaRPr lang="en-US"/>
            </a:p>
          </p:txBody>
        </p:sp>
        <p:sp>
          <p:nvSpPr>
            <p:cNvPr id="57635" name="Line 291"/>
            <p:cNvSpPr>
              <a:spLocks noChangeShapeType="1"/>
            </p:cNvSpPr>
            <p:nvPr/>
          </p:nvSpPr>
          <p:spPr bwMode="auto">
            <a:xfrm>
              <a:off x="4617" y="2955"/>
              <a:ext cx="26" cy="35"/>
            </a:xfrm>
            <a:prstGeom prst="line">
              <a:avLst/>
            </a:prstGeom>
            <a:noFill/>
            <a:ln w="12700">
              <a:solidFill>
                <a:srgbClr val="FF0000"/>
              </a:solidFill>
              <a:round/>
              <a:headEnd/>
              <a:tailEnd/>
            </a:ln>
            <a:effectLst/>
          </p:spPr>
          <p:txBody>
            <a:bodyPr/>
            <a:lstStyle/>
            <a:p>
              <a:endParaRPr lang="en-US"/>
            </a:p>
          </p:txBody>
        </p:sp>
        <p:sp>
          <p:nvSpPr>
            <p:cNvPr id="57636" name="Line 292"/>
            <p:cNvSpPr>
              <a:spLocks noChangeShapeType="1"/>
            </p:cNvSpPr>
            <p:nvPr/>
          </p:nvSpPr>
          <p:spPr bwMode="auto">
            <a:xfrm>
              <a:off x="4643" y="2990"/>
              <a:ext cx="25" cy="36"/>
            </a:xfrm>
            <a:prstGeom prst="line">
              <a:avLst/>
            </a:prstGeom>
            <a:noFill/>
            <a:ln w="12700">
              <a:solidFill>
                <a:srgbClr val="FF0000"/>
              </a:solidFill>
              <a:round/>
              <a:headEnd/>
              <a:tailEnd/>
            </a:ln>
            <a:effectLst/>
          </p:spPr>
          <p:txBody>
            <a:bodyPr/>
            <a:lstStyle/>
            <a:p>
              <a:endParaRPr lang="en-US"/>
            </a:p>
          </p:txBody>
        </p:sp>
      </p:grpSp>
      <p:sp>
        <p:nvSpPr>
          <p:cNvPr id="57638" name="Line 294"/>
          <p:cNvSpPr>
            <a:spLocks noChangeShapeType="1"/>
          </p:cNvSpPr>
          <p:nvPr/>
        </p:nvSpPr>
        <p:spPr bwMode="auto">
          <a:xfrm>
            <a:off x="720725" y="1846263"/>
            <a:ext cx="7440613" cy="3016250"/>
          </a:xfrm>
          <a:prstGeom prst="line">
            <a:avLst/>
          </a:prstGeom>
          <a:noFill/>
          <a:ln w="12700">
            <a:solidFill>
              <a:schemeClr val="tx1"/>
            </a:solidFill>
            <a:round/>
            <a:headEnd/>
            <a:tailEnd type="triangle" w="med" len="med"/>
          </a:ln>
          <a:effectLst/>
        </p:spPr>
        <p:txBody>
          <a:bodyPr/>
          <a:lstStyle/>
          <a:p>
            <a:endParaRPr lang="en-US"/>
          </a:p>
        </p:txBody>
      </p:sp>
      <p:sp>
        <p:nvSpPr>
          <p:cNvPr id="57639" name="Rectangle 295"/>
          <p:cNvSpPr>
            <a:spLocks noChangeArrowheads="1"/>
          </p:cNvSpPr>
          <p:nvPr/>
        </p:nvSpPr>
        <p:spPr bwMode="auto">
          <a:xfrm>
            <a:off x="7994650" y="4683125"/>
            <a:ext cx="358775" cy="515938"/>
          </a:xfrm>
          <a:prstGeom prst="rect">
            <a:avLst/>
          </a:prstGeom>
          <a:noFill/>
          <a:ln w="12700">
            <a:noFill/>
            <a:miter lim="800000"/>
            <a:headEnd/>
            <a:tailEnd/>
          </a:ln>
          <a:effectLst/>
        </p:spPr>
        <p:txBody>
          <a:bodyPr wrap="none" lIns="90488" tIns="44450" rIns="90488" bIns="44450">
            <a:spAutoFit/>
          </a:bodyPr>
          <a:lstStyle/>
          <a:p>
            <a:pPr algn="l"/>
            <a:r>
              <a:rPr lang="en-US" sz="2800" b="1" i="1">
                <a:solidFill>
                  <a:schemeClr val="tx2"/>
                </a:solidFill>
              </a:rPr>
              <a:t>x</a:t>
            </a:r>
          </a:p>
        </p:txBody>
      </p:sp>
      <p:sp>
        <p:nvSpPr>
          <p:cNvPr id="57640" name="Line 296"/>
          <p:cNvSpPr>
            <a:spLocks noChangeShapeType="1"/>
          </p:cNvSpPr>
          <p:nvPr/>
        </p:nvSpPr>
        <p:spPr bwMode="auto">
          <a:xfrm>
            <a:off x="1716088" y="1611313"/>
            <a:ext cx="0" cy="609600"/>
          </a:xfrm>
          <a:prstGeom prst="line">
            <a:avLst/>
          </a:prstGeom>
          <a:noFill/>
          <a:ln w="25400">
            <a:solidFill>
              <a:srgbClr val="114FFB"/>
            </a:solidFill>
            <a:round/>
            <a:headEnd type="triangle" w="med" len="med"/>
            <a:tailEnd/>
          </a:ln>
          <a:effectLst/>
        </p:spPr>
        <p:txBody>
          <a:bodyPr/>
          <a:lstStyle/>
          <a:p>
            <a:endParaRPr lang="en-US"/>
          </a:p>
        </p:txBody>
      </p:sp>
      <p:sp>
        <p:nvSpPr>
          <p:cNvPr id="57641" name="Line 297"/>
          <p:cNvSpPr>
            <a:spLocks noChangeShapeType="1"/>
          </p:cNvSpPr>
          <p:nvPr/>
        </p:nvSpPr>
        <p:spPr bwMode="auto">
          <a:xfrm>
            <a:off x="1958975" y="1836738"/>
            <a:ext cx="0" cy="509587"/>
          </a:xfrm>
          <a:prstGeom prst="line">
            <a:avLst/>
          </a:prstGeom>
          <a:noFill/>
          <a:ln w="25400">
            <a:solidFill>
              <a:srgbClr val="114FFB"/>
            </a:solidFill>
            <a:round/>
            <a:headEnd type="triangle" w="med" len="med"/>
            <a:tailEnd/>
          </a:ln>
          <a:effectLst/>
        </p:spPr>
        <p:txBody>
          <a:bodyPr/>
          <a:lstStyle/>
          <a:p>
            <a:endParaRPr lang="en-US"/>
          </a:p>
        </p:txBody>
      </p:sp>
      <p:sp>
        <p:nvSpPr>
          <p:cNvPr id="57642" name="Line 298"/>
          <p:cNvSpPr>
            <a:spLocks noChangeShapeType="1"/>
          </p:cNvSpPr>
          <p:nvPr/>
        </p:nvSpPr>
        <p:spPr bwMode="auto">
          <a:xfrm flipV="1">
            <a:off x="2495550" y="2590800"/>
            <a:ext cx="23813" cy="420688"/>
          </a:xfrm>
          <a:prstGeom prst="line">
            <a:avLst/>
          </a:prstGeom>
          <a:noFill/>
          <a:ln w="25400">
            <a:solidFill>
              <a:srgbClr val="114FFB"/>
            </a:solidFill>
            <a:round/>
            <a:headEnd type="triangle" w="med" len="med"/>
            <a:tailEnd/>
          </a:ln>
          <a:effectLst/>
        </p:spPr>
        <p:txBody>
          <a:bodyPr/>
          <a:lstStyle/>
          <a:p>
            <a:endParaRPr lang="en-US"/>
          </a:p>
        </p:txBody>
      </p:sp>
      <p:sp>
        <p:nvSpPr>
          <p:cNvPr id="57643" name="Line 299"/>
          <p:cNvSpPr>
            <a:spLocks noChangeShapeType="1"/>
          </p:cNvSpPr>
          <p:nvPr/>
        </p:nvSpPr>
        <p:spPr bwMode="auto">
          <a:xfrm flipV="1">
            <a:off x="2738438" y="2684463"/>
            <a:ext cx="11112" cy="576262"/>
          </a:xfrm>
          <a:prstGeom prst="line">
            <a:avLst/>
          </a:prstGeom>
          <a:noFill/>
          <a:ln w="25400">
            <a:solidFill>
              <a:srgbClr val="114FFB"/>
            </a:solidFill>
            <a:round/>
            <a:headEnd type="triangle" w="med" len="med"/>
            <a:tailEnd/>
          </a:ln>
          <a:effectLst/>
        </p:spPr>
        <p:txBody>
          <a:bodyPr/>
          <a:lstStyle/>
          <a:p>
            <a:endParaRPr lang="en-US"/>
          </a:p>
        </p:txBody>
      </p:sp>
      <p:sp>
        <p:nvSpPr>
          <p:cNvPr id="57644" name="Line 300"/>
          <p:cNvSpPr>
            <a:spLocks noChangeShapeType="1"/>
          </p:cNvSpPr>
          <p:nvPr/>
        </p:nvSpPr>
        <p:spPr bwMode="auto">
          <a:xfrm>
            <a:off x="1508125" y="1712913"/>
            <a:ext cx="3175" cy="428625"/>
          </a:xfrm>
          <a:prstGeom prst="line">
            <a:avLst/>
          </a:prstGeom>
          <a:noFill/>
          <a:ln w="25400">
            <a:solidFill>
              <a:srgbClr val="114FFB"/>
            </a:solidFill>
            <a:round/>
            <a:headEnd type="triangle" w="med" len="med"/>
            <a:tailEnd/>
          </a:ln>
          <a:effectLst/>
        </p:spPr>
        <p:txBody>
          <a:bodyPr/>
          <a:lstStyle/>
          <a:p>
            <a:endParaRPr lang="en-US"/>
          </a:p>
        </p:txBody>
      </p:sp>
      <p:sp>
        <p:nvSpPr>
          <p:cNvPr id="57645" name="Line 301"/>
          <p:cNvSpPr>
            <a:spLocks noChangeShapeType="1"/>
          </p:cNvSpPr>
          <p:nvPr/>
        </p:nvSpPr>
        <p:spPr bwMode="auto">
          <a:xfrm flipV="1">
            <a:off x="2982913" y="2752725"/>
            <a:ext cx="0" cy="449263"/>
          </a:xfrm>
          <a:prstGeom prst="line">
            <a:avLst/>
          </a:prstGeom>
          <a:noFill/>
          <a:ln w="25400">
            <a:solidFill>
              <a:srgbClr val="114FFB"/>
            </a:solidFill>
            <a:round/>
            <a:headEnd type="triangle" w="med" len="med"/>
            <a:tailEnd/>
          </a:ln>
          <a:effectLst/>
        </p:spPr>
        <p:txBody>
          <a:bodyPr/>
          <a:lstStyle/>
          <a:p>
            <a:endParaRPr lang="en-US"/>
          </a:p>
        </p:txBody>
      </p:sp>
      <p:sp>
        <p:nvSpPr>
          <p:cNvPr id="57646" name="Line 302"/>
          <p:cNvSpPr>
            <a:spLocks noChangeShapeType="1"/>
          </p:cNvSpPr>
          <p:nvPr/>
        </p:nvSpPr>
        <p:spPr bwMode="auto">
          <a:xfrm>
            <a:off x="3670300" y="2425700"/>
            <a:ext cx="0" cy="609600"/>
          </a:xfrm>
          <a:prstGeom prst="line">
            <a:avLst/>
          </a:prstGeom>
          <a:noFill/>
          <a:ln w="25400">
            <a:solidFill>
              <a:srgbClr val="114FFB"/>
            </a:solidFill>
            <a:round/>
            <a:headEnd type="triangle" w="med" len="med"/>
            <a:tailEnd/>
          </a:ln>
          <a:effectLst/>
        </p:spPr>
        <p:txBody>
          <a:bodyPr/>
          <a:lstStyle/>
          <a:p>
            <a:endParaRPr lang="en-US"/>
          </a:p>
        </p:txBody>
      </p:sp>
      <p:sp>
        <p:nvSpPr>
          <p:cNvPr id="57647" name="Line 303"/>
          <p:cNvSpPr>
            <a:spLocks noChangeShapeType="1"/>
          </p:cNvSpPr>
          <p:nvPr/>
        </p:nvSpPr>
        <p:spPr bwMode="auto">
          <a:xfrm>
            <a:off x="3914775" y="2651125"/>
            <a:ext cx="0" cy="508000"/>
          </a:xfrm>
          <a:prstGeom prst="line">
            <a:avLst/>
          </a:prstGeom>
          <a:noFill/>
          <a:ln w="25400">
            <a:solidFill>
              <a:srgbClr val="114FFB"/>
            </a:solidFill>
            <a:round/>
            <a:headEnd type="triangle" w="med" len="med"/>
            <a:tailEnd/>
          </a:ln>
          <a:effectLst/>
        </p:spPr>
        <p:txBody>
          <a:bodyPr/>
          <a:lstStyle/>
          <a:p>
            <a:endParaRPr lang="en-US"/>
          </a:p>
        </p:txBody>
      </p:sp>
      <p:sp>
        <p:nvSpPr>
          <p:cNvPr id="57648" name="Line 304"/>
          <p:cNvSpPr>
            <a:spLocks noChangeShapeType="1"/>
          </p:cNvSpPr>
          <p:nvPr/>
        </p:nvSpPr>
        <p:spPr bwMode="auto">
          <a:xfrm flipV="1">
            <a:off x="4451350" y="3403600"/>
            <a:ext cx="22225" cy="420688"/>
          </a:xfrm>
          <a:prstGeom prst="line">
            <a:avLst/>
          </a:prstGeom>
          <a:noFill/>
          <a:ln w="25400">
            <a:solidFill>
              <a:srgbClr val="114FFB"/>
            </a:solidFill>
            <a:round/>
            <a:headEnd type="triangle" w="med" len="med"/>
            <a:tailEnd/>
          </a:ln>
          <a:effectLst/>
        </p:spPr>
        <p:txBody>
          <a:bodyPr/>
          <a:lstStyle/>
          <a:p>
            <a:endParaRPr lang="en-US"/>
          </a:p>
        </p:txBody>
      </p:sp>
      <p:sp>
        <p:nvSpPr>
          <p:cNvPr id="57649" name="Line 305"/>
          <p:cNvSpPr>
            <a:spLocks noChangeShapeType="1"/>
          </p:cNvSpPr>
          <p:nvPr/>
        </p:nvSpPr>
        <p:spPr bwMode="auto">
          <a:xfrm flipV="1">
            <a:off x="4694238" y="3498850"/>
            <a:ext cx="9525" cy="576263"/>
          </a:xfrm>
          <a:prstGeom prst="line">
            <a:avLst/>
          </a:prstGeom>
          <a:noFill/>
          <a:ln w="25400">
            <a:solidFill>
              <a:srgbClr val="114FFB"/>
            </a:solidFill>
            <a:round/>
            <a:headEnd type="triangle" w="med" len="med"/>
            <a:tailEnd/>
          </a:ln>
          <a:effectLst/>
        </p:spPr>
        <p:txBody>
          <a:bodyPr/>
          <a:lstStyle/>
          <a:p>
            <a:endParaRPr lang="en-US"/>
          </a:p>
        </p:txBody>
      </p:sp>
      <p:sp>
        <p:nvSpPr>
          <p:cNvPr id="57650" name="Line 306"/>
          <p:cNvSpPr>
            <a:spLocks noChangeShapeType="1"/>
          </p:cNvSpPr>
          <p:nvPr/>
        </p:nvSpPr>
        <p:spPr bwMode="auto">
          <a:xfrm>
            <a:off x="3463925" y="2527300"/>
            <a:ext cx="1588" cy="427038"/>
          </a:xfrm>
          <a:prstGeom prst="line">
            <a:avLst/>
          </a:prstGeom>
          <a:noFill/>
          <a:ln w="25400">
            <a:solidFill>
              <a:srgbClr val="114FFB"/>
            </a:solidFill>
            <a:round/>
            <a:headEnd type="triangle" w="med" len="med"/>
            <a:tailEnd/>
          </a:ln>
          <a:effectLst/>
        </p:spPr>
        <p:txBody>
          <a:bodyPr/>
          <a:lstStyle/>
          <a:p>
            <a:endParaRPr lang="en-US"/>
          </a:p>
        </p:txBody>
      </p:sp>
      <p:sp>
        <p:nvSpPr>
          <p:cNvPr id="57651" name="Line 307"/>
          <p:cNvSpPr>
            <a:spLocks noChangeShapeType="1"/>
          </p:cNvSpPr>
          <p:nvPr/>
        </p:nvSpPr>
        <p:spPr bwMode="auto">
          <a:xfrm flipV="1">
            <a:off x="4937125" y="3567113"/>
            <a:ext cx="0" cy="449262"/>
          </a:xfrm>
          <a:prstGeom prst="line">
            <a:avLst/>
          </a:prstGeom>
          <a:noFill/>
          <a:ln w="25400">
            <a:solidFill>
              <a:srgbClr val="114FFB"/>
            </a:solidFill>
            <a:round/>
            <a:headEnd type="triangle" w="med" len="med"/>
            <a:tailEnd/>
          </a:ln>
          <a:effectLst/>
        </p:spPr>
        <p:txBody>
          <a:bodyPr/>
          <a:lstStyle/>
          <a:p>
            <a:endParaRPr lang="en-US"/>
          </a:p>
        </p:txBody>
      </p:sp>
      <p:sp>
        <p:nvSpPr>
          <p:cNvPr id="57652" name="Line 308"/>
          <p:cNvSpPr>
            <a:spLocks noChangeShapeType="1"/>
          </p:cNvSpPr>
          <p:nvPr/>
        </p:nvSpPr>
        <p:spPr bwMode="auto">
          <a:xfrm>
            <a:off x="5653088" y="3248025"/>
            <a:ext cx="0" cy="609600"/>
          </a:xfrm>
          <a:prstGeom prst="line">
            <a:avLst/>
          </a:prstGeom>
          <a:noFill/>
          <a:ln w="25400">
            <a:solidFill>
              <a:srgbClr val="114FFB"/>
            </a:solidFill>
            <a:round/>
            <a:headEnd type="triangle" w="med" len="med"/>
            <a:tailEnd/>
          </a:ln>
          <a:effectLst/>
        </p:spPr>
        <p:txBody>
          <a:bodyPr/>
          <a:lstStyle/>
          <a:p>
            <a:endParaRPr lang="en-US"/>
          </a:p>
        </p:txBody>
      </p:sp>
      <p:sp>
        <p:nvSpPr>
          <p:cNvPr id="57653" name="Line 309"/>
          <p:cNvSpPr>
            <a:spLocks noChangeShapeType="1"/>
          </p:cNvSpPr>
          <p:nvPr/>
        </p:nvSpPr>
        <p:spPr bwMode="auto">
          <a:xfrm>
            <a:off x="5897563" y="3475038"/>
            <a:ext cx="0" cy="508000"/>
          </a:xfrm>
          <a:prstGeom prst="line">
            <a:avLst/>
          </a:prstGeom>
          <a:noFill/>
          <a:ln w="25400">
            <a:solidFill>
              <a:srgbClr val="114FFB"/>
            </a:solidFill>
            <a:round/>
            <a:headEnd type="triangle" w="med" len="med"/>
            <a:tailEnd/>
          </a:ln>
          <a:effectLst/>
        </p:spPr>
        <p:txBody>
          <a:bodyPr/>
          <a:lstStyle/>
          <a:p>
            <a:endParaRPr lang="en-US"/>
          </a:p>
        </p:txBody>
      </p:sp>
      <p:sp>
        <p:nvSpPr>
          <p:cNvPr id="57654" name="Line 310"/>
          <p:cNvSpPr>
            <a:spLocks noChangeShapeType="1"/>
          </p:cNvSpPr>
          <p:nvPr/>
        </p:nvSpPr>
        <p:spPr bwMode="auto">
          <a:xfrm flipV="1">
            <a:off x="6434138" y="4227513"/>
            <a:ext cx="22225" cy="420687"/>
          </a:xfrm>
          <a:prstGeom prst="line">
            <a:avLst/>
          </a:prstGeom>
          <a:noFill/>
          <a:ln w="25400">
            <a:solidFill>
              <a:srgbClr val="114FFB"/>
            </a:solidFill>
            <a:round/>
            <a:headEnd type="triangle" w="med" len="med"/>
            <a:tailEnd/>
          </a:ln>
          <a:effectLst/>
        </p:spPr>
        <p:txBody>
          <a:bodyPr/>
          <a:lstStyle/>
          <a:p>
            <a:endParaRPr lang="en-US"/>
          </a:p>
        </p:txBody>
      </p:sp>
      <p:sp>
        <p:nvSpPr>
          <p:cNvPr id="57655" name="Line 311"/>
          <p:cNvSpPr>
            <a:spLocks noChangeShapeType="1"/>
          </p:cNvSpPr>
          <p:nvPr/>
        </p:nvSpPr>
        <p:spPr bwMode="auto">
          <a:xfrm flipV="1">
            <a:off x="6677025" y="4321175"/>
            <a:ext cx="9525" cy="576263"/>
          </a:xfrm>
          <a:prstGeom prst="line">
            <a:avLst/>
          </a:prstGeom>
          <a:noFill/>
          <a:ln w="25400">
            <a:solidFill>
              <a:srgbClr val="114FFB"/>
            </a:solidFill>
            <a:round/>
            <a:headEnd type="triangle" w="med" len="med"/>
            <a:tailEnd/>
          </a:ln>
          <a:effectLst/>
        </p:spPr>
        <p:txBody>
          <a:bodyPr/>
          <a:lstStyle/>
          <a:p>
            <a:endParaRPr lang="en-US"/>
          </a:p>
        </p:txBody>
      </p:sp>
      <p:sp>
        <p:nvSpPr>
          <p:cNvPr id="57656" name="Line 312"/>
          <p:cNvSpPr>
            <a:spLocks noChangeShapeType="1"/>
          </p:cNvSpPr>
          <p:nvPr/>
        </p:nvSpPr>
        <p:spPr bwMode="auto">
          <a:xfrm>
            <a:off x="5446713" y="3349625"/>
            <a:ext cx="1587" cy="428625"/>
          </a:xfrm>
          <a:prstGeom prst="line">
            <a:avLst/>
          </a:prstGeom>
          <a:noFill/>
          <a:ln w="25400">
            <a:solidFill>
              <a:srgbClr val="114FFB"/>
            </a:solidFill>
            <a:round/>
            <a:headEnd type="triangle" w="med" len="med"/>
            <a:tailEnd/>
          </a:ln>
          <a:effectLst/>
        </p:spPr>
        <p:txBody>
          <a:bodyPr/>
          <a:lstStyle/>
          <a:p>
            <a:endParaRPr lang="en-US"/>
          </a:p>
        </p:txBody>
      </p:sp>
      <p:sp>
        <p:nvSpPr>
          <p:cNvPr id="57657" name="Line 313"/>
          <p:cNvSpPr>
            <a:spLocks noChangeShapeType="1"/>
          </p:cNvSpPr>
          <p:nvPr/>
        </p:nvSpPr>
        <p:spPr bwMode="auto">
          <a:xfrm flipV="1">
            <a:off x="6919913" y="4389438"/>
            <a:ext cx="0" cy="449262"/>
          </a:xfrm>
          <a:prstGeom prst="line">
            <a:avLst/>
          </a:prstGeom>
          <a:noFill/>
          <a:ln w="25400">
            <a:solidFill>
              <a:srgbClr val="114FFB"/>
            </a:solidFill>
            <a:round/>
            <a:headEnd type="triangle" w="med" len="med"/>
            <a:tailEnd/>
          </a:ln>
          <a:effectLst/>
        </p:spPr>
        <p:txBody>
          <a:bodyPr/>
          <a:lstStyle/>
          <a:p>
            <a:endParaRPr lang="en-US"/>
          </a:p>
        </p:txBody>
      </p:sp>
      <p:sp>
        <p:nvSpPr>
          <p:cNvPr id="57658" name="Line 314"/>
          <p:cNvSpPr>
            <a:spLocks noChangeShapeType="1"/>
          </p:cNvSpPr>
          <p:nvPr/>
        </p:nvSpPr>
        <p:spPr bwMode="auto">
          <a:xfrm flipH="1">
            <a:off x="1463675" y="2265363"/>
            <a:ext cx="230188" cy="100012"/>
          </a:xfrm>
          <a:prstGeom prst="line">
            <a:avLst/>
          </a:prstGeom>
          <a:noFill/>
          <a:ln w="12700">
            <a:solidFill>
              <a:schemeClr val="hlink"/>
            </a:solidFill>
            <a:round/>
            <a:headEnd/>
            <a:tailEnd type="triangle" w="med" len="med"/>
          </a:ln>
          <a:effectLst/>
        </p:spPr>
        <p:txBody>
          <a:bodyPr/>
          <a:lstStyle/>
          <a:p>
            <a:endParaRPr lang="en-US"/>
          </a:p>
        </p:txBody>
      </p:sp>
      <p:sp>
        <p:nvSpPr>
          <p:cNvPr id="57659" name="Line 315"/>
          <p:cNvSpPr>
            <a:spLocks noChangeShapeType="1"/>
          </p:cNvSpPr>
          <p:nvPr/>
        </p:nvSpPr>
        <p:spPr bwMode="auto">
          <a:xfrm flipH="1">
            <a:off x="1616075" y="2365375"/>
            <a:ext cx="338138" cy="152400"/>
          </a:xfrm>
          <a:prstGeom prst="line">
            <a:avLst/>
          </a:prstGeom>
          <a:noFill/>
          <a:ln w="12700">
            <a:solidFill>
              <a:schemeClr val="hlink"/>
            </a:solidFill>
            <a:round/>
            <a:headEnd/>
            <a:tailEnd type="triangle" w="med" len="med"/>
          </a:ln>
          <a:effectLst/>
        </p:spPr>
        <p:txBody>
          <a:bodyPr/>
          <a:lstStyle/>
          <a:p>
            <a:endParaRPr lang="en-US"/>
          </a:p>
        </p:txBody>
      </p:sp>
      <p:sp>
        <p:nvSpPr>
          <p:cNvPr id="57660" name="Line 316"/>
          <p:cNvSpPr>
            <a:spLocks noChangeShapeType="1"/>
          </p:cNvSpPr>
          <p:nvPr/>
        </p:nvSpPr>
        <p:spPr bwMode="auto">
          <a:xfrm flipV="1">
            <a:off x="2490788" y="2376488"/>
            <a:ext cx="331787" cy="160337"/>
          </a:xfrm>
          <a:prstGeom prst="line">
            <a:avLst/>
          </a:prstGeom>
          <a:noFill/>
          <a:ln w="12700">
            <a:solidFill>
              <a:schemeClr val="hlink"/>
            </a:solidFill>
            <a:round/>
            <a:headEnd/>
            <a:tailEnd type="triangle" w="med" len="med"/>
          </a:ln>
          <a:effectLst/>
        </p:spPr>
        <p:txBody>
          <a:bodyPr/>
          <a:lstStyle/>
          <a:p>
            <a:endParaRPr lang="en-US"/>
          </a:p>
        </p:txBody>
      </p:sp>
      <p:sp>
        <p:nvSpPr>
          <p:cNvPr id="57661" name="Line 317"/>
          <p:cNvSpPr>
            <a:spLocks noChangeShapeType="1"/>
          </p:cNvSpPr>
          <p:nvPr/>
        </p:nvSpPr>
        <p:spPr bwMode="auto">
          <a:xfrm flipV="1">
            <a:off x="2789238" y="2547938"/>
            <a:ext cx="249237" cy="114300"/>
          </a:xfrm>
          <a:prstGeom prst="line">
            <a:avLst/>
          </a:prstGeom>
          <a:noFill/>
          <a:ln w="12700">
            <a:solidFill>
              <a:schemeClr val="hlink"/>
            </a:solidFill>
            <a:round/>
            <a:headEnd/>
            <a:tailEnd type="triangle" w="med" len="med"/>
          </a:ln>
          <a:effectLst/>
        </p:spPr>
        <p:txBody>
          <a:bodyPr/>
          <a:lstStyle/>
          <a:p>
            <a:endParaRPr lang="en-US"/>
          </a:p>
        </p:txBody>
      </p:sp>
      <p:sp>
        <p:nvSpPr>
          <p:cNvPr id="57662" name="Line 318"/>
          <p:cNvSpPr>
            <a:spLocks noChangeShapeType="1"/>
          </p:cNvSpPr>
          <p:nvPr/>
        </p:nvSpPr>
        <p:spPr bwMode="auto">
          <a:xfrm flipH="1">
            <a:off x="3422650" y="3046413"/>
            <a:ext cx="230188" cy="100012"/>
          </a:xfrm>
          <a:prstGeom prst="line">
            <a:avLst/>
          </a:prstGeom>
          <a:noFill/>
          <a:ln w="12700">
            <a:solidFill>
              <a:schemeClr val="hlink"/>
            </a:solidFill>
            <a:round/>
            <a:headEnd/>
            <a:tailEnd type="triangle" w="med" len="med"/>
          </a:ln>
          <a:effectLst/>
        </p:spPr>
        <p:txBody>
          <a:bodyPr/>
          <a:lstStyle/>
          <a:p>
            <a:endParaRPr lang="en-US"/>
          </a:p>
        </p:txBody>
      </p:sp>
      <p:sp>
        <p:nvSpPr>
          <p:cNvPr id="57663" name="Line 319"/>
          <p:cNvSpPr>
            <a:spLocks noChangeShapeType="1"/>
          </p:cNvSpPr>
          <p:nvPr/>
        </p:nvSpPr>
        <p:spPr bwMode="auto">
          <a:xfrm flipH="1">
            <a:off x="3575050" y="3146425"/>
            <a:ext cx="338138" cy="152400"/>
          </a:xfrm>
          <a:prstGeom prst="line">
            <a:avLst/>
          </a:prstGeom>
          <a:noFill/>
          <a:ln w="12700">
            <a:solidFill>
              <a:schemeClr val="hlink"/>
            </a:solidFill>
            <a:round/>
            <a:headEnd/>
            <a:tailEnd type="triangle" w="med" len="med"/>
          </a:ln>
          <a:effectLst/>
        </p:spPr>
        <p:txBody>
          <a:bodyPr/>
          <a:lstStyle/>
          <a:p>
            <a:endParaRPr lang="en-US"/>
          </a:p>
        </p:txBody>
      </p:sp>
      <p:sp>
        <p:nvSpPr>
          <p:cNvPr id="57664" name="Line 320"/>
          <p:cNvSpPr>
            <a:spLocks noChangeShapeType="1"/>
          </p:cNvSpPr>
          <p:nvPr/>
        </p:nvSpPr>
        <p:spPr bwMode="auto">
          <a:xfrm flipV="1">
            <a:off x="4449763" y="3157538"/>
            <a:ext cx="331787" cy="160337"/>
          </a:xfrm>
          <a:prstGeom prst="line">
            <a:avLst/>
          </a:prstGeom>
          <a:noFill/>
          <a:ln w="12700">
            <a:solidFill>
              <a:schemeClr val="hlink"/>
            </a:solidFill>
            <a:round/>
            <a:headEnd/>
            <a:tailEnd type="triangle" w="med" len="med"/>
          </a:ln>
          <a:effectLst/>
        </p:spPr>
        <p:txBody>
          <a:bodyPr/>
          <a:lstStyle/>
          <a:p>
            <a:endParaRPr lang="en-US"/>
          </a:p>
        </p:txBody>
      </p:sp>
      <p:sp>
        <p:nvSpPr>
          <p:cNvPr id="57665" name="Line 321"/>
          <p:cNvSpPr>
            <a:spLocks noChangeShapeType="1"/>
          </p:cNvSpPr>
          <p:nvPr/>
        </p:nvSpPr>
        <p:spPr bwMode="auto">
          <a:xfrm flipV="1">
            <a:off x="4748213" y="3328988"/>
            <a:ext cx="249237" cy="114300"/>
          </a:xfrm>
          <a:prstGeom prst="line">
            <a:avLst/>
          </a:prstGeom>
          <a:noFill/>
          <a:ln w="12700">
            <a:solidFill>
              <a:schemeClr val="hlink"/>
            </a:solidFill>
            <a:round/>
            <a:headEnd/>
            <a:tailEnd type="triangle" w="med" len="med"/>
          </a:ln>
          <a:effectLst/>
        </p:spPr>
        <p:txBody>
          <a:bodyPr/>
          <a:lstStyle/>
          <a:p>
            <a:endParaRPr lang="en-US"/>
          </a:p>
        </p:txBody>
      </p:sp>
      <p:sp>
        <p:nvSpPr>
          <p:cNvPr id="57666" name="Line 322"/>
          <p:cNvSpPr>
            <a:spLocks noChangeShapeType="1"/>
          </p:cNvSpPr>
          <p:nvPr/>
        </p:nvSpPr>
        <p:spPr bwMode="auto">
          <a:xfrm flipH="1">
            <a:off x="5449888" y="3884613"/>
            <a:ext cx="230187" cy="100012"/>
          </a:xfrm>
          <a:prstGeom prst="line">
            <a:avLst/>
          </a:prstGeom>
          <a:noFill/>
          <a:ln w="12700">
            <a:solidFill>
              <a:schemeClr val="hlink"/>
            </a:solidFill>
            <a:round/>
            <a:headEnd/>
            <a:tailEnd type="triangle" w="med" len="med"/>
          </a:ln>
          <a:effectLst/>
        </p:spPr>
        <p:txBody>
          <a:bodyPr/>
          <a:lstStyle/>
          <a:p>
            <a:endParaRPr lang="en-US"/>
          </a:p>
        </p:txBody>
      </p:sp>
      <p:sp>
        <p:nvSpPr>
          <p:cNvPr id="57667" name="Line 323"/>
          <p:cNvSpPr>
            <a:spLocks noChangeShapeType="1"/>
          </p:cNvSpPr>
          <p:nvPr/>
        </p:nvSpPr>
        <p:spPr bwMode="auto">
          <a:xfrm flipH="1">
            <a:off x="5602288" y="3984625"/>
            <a:ext cx="338137" cy="152400"/>
          </a:xfrm>
          <a:prstGeom prst="line">
            <a:avLst/>
          </a:prstGeom>
          <a:noFill/>
          <a:ln w="12700">
            <a:solidFill>
              <a:schemeClr val="hlink"/>
            </a:solidFill>
            <a:round/>
            <a:headEnd/>
            <a:tailEnd type="triangle" w="med" len="med"/>
          </a:ln>
          <a:effectLst/>
        </p:spPr>
        <p:txBody>
          <a:bodyPr/>
          <a:lstStyle/>
          <a:p>
            <a:endParaRPr lang="en-US"/>
          </a:p>
        </p:txBody>
      </p:sp>
      <p:sp>
        <p:nvSpPr>
          <p:cNvPr id="57668" name="Line 324"/>
          <p:cNvSpPr>
            <a:spLocks noChangeShapeType="1"/>
          </p:cNvSpPr>
          <p:nvPr/>
        </p:nvSpPr>
        <p:spPr bwMode="auto">
          <a:xfrm flipV="1">
            <a:off x="6477000" y="3995738"/>
            <a:ext cx="331788" cy="160337"/>
          </a:xfrm>
          <a:prstGeom prst="line">
            <a:avLst/>
          </a:prstGeom>
          <a:noFill/>
          <a:ln w="12700">
            <a:solidFill>
              <a:schemeClr val="hlink"/>
            </a:solidFill>
            <a:round/>
            <a:headEnd/>
            <a:tailEnd type="triangle" w="med" len="med"/>
          </a:ln>
          <a:effectLst/>
        </p:spPr>
        <p:txBody>
          <a:bodyPr/>
          <a:lstStyle/>
          <a:p>
            <a:endParaRPr lang="en-US"/>
          </a:p>
        </p:txBody>
      </p:sp>
      <p:sp>
        <p:nvSpPr>
          <p:cNvPr id="57669" name="Line 325"/>
          <p:cNvSpPr>
            <a:spLocks noChangeShapeType="1"/>
          </p:cNvSpPr>
          <p:nvPr/>
        </p:nvSpPr>
        <p:spPr bwMode="auto">
          <a:xfrm flipV="1">
            <a:off x="6775450" y="4167188"/>
            <a:ext cx="249238" cy="114300"/>
          </a:xfrm>
          <a:prstGeom prst="line">
            <a:avLst/>
          </a:prstGeom>
          <a:noFill/>
          <a:ln w="12700">
            <a:solidFill>
              <a:schemeClr val="hlink"/>
            </a:solidFill>
            <a:round/>
            <a:headEnd/>
            <a:tailEnd type="triangle" w="med" len="med"/>
          </a:ln>
          <a:effectLst/>
        </p:spPr>
        <p:txBody>
          <a:bodyPr/>
          <a:lstStyle/>
          <a:p>
            <a:endParaRPr lang="en-US"/>
          </a:p>
        </p:txBody>
      </p:sp>
      <p:sp>
        <p:nvSpPr>
          <p:cNvPr id="57670" name="Rectangle 326"/>
          <p:cNvSpPr>
            <a:spLocks noChangeArrowheads="1"/>
          </p:cNvSpPr>
          <p:nvPr/>
        </p:nvSpPr>
        <p:spPr bwMode="auto">
          <a:xfrm>
            <a:off x="1968500" y="1362075"/>
            <a:ext cx="571500" cy="576263"/>
          </a:xfrm>
          <a:prstGeom prst="rect">
            <a:avLst/>
          </a:prstGeom>
          <a:noFill/>
          <a:ln w="12700">
            <a:noFill/>
            <a:miter lim="800000"/>
            <a:headEnd/>
            <a:tailEnd/>
          </a:ln>
          <a:effectLst/>
        </p:spPr>
        <p:txBody>
          <a:bodyPr wrap="none" lIns="90488" tIns="44450" rIns="90488" bIns="44450">
            <a:spAutoFit/>
          </a:bodyPr>
          <a:lstStyle/>
          <a:p>
            <a:pPr algn="l"/>
            <a:r>
              <a:rPr lang="en-US" sz="3200" b="1" i="1">
                <a:solidFill>
                  <a:srgbClr val="114FFB"/>
                </a:solidFill>
              </a:rPr>
              <a:t>E</a:t>
            </a:r>
            <a:r>
              <a:rPr lang="en-US" sz="3200" b="1" i="1" baseline="-25000">
                <a:solidFill>
                  <a:srgbClr val="114FFB"/>
                </a:solidFill>
              </a:rPr>
              <a:t>y</a:t>
            </a:r>
          </a:p>
        </p:txBody>
      </p:sp>
      <p:sp>
        <p:nvSpPr>
          <p:cNvPr id="57671" name="Rectangle 327"/>
          <p:cNvSpPr>
            <a:spLocks noChangeArrowheads="1"/>
          </p:cNvSpPr>
          <p:nvPr/>
        </p:nvSpPr>
        <p:spPr bwMode="auto">
          <a:xfrm>
            <a:off x="1092200" y="2359025"/>
            <a:ext cx="633413" cy="576263"/>
          </a:xfrm>
          <a:prstGeom prst="rect">
            <a:avLst/>
          </a:prstGeom>
          <a:noFill/>
          <a:ln w="12700">
            <a:noFill/>
            <a:miter lim="800000"/>
            <a:headEnd/>
            <a:tailEnd/>
          </a:ln>
          <a:effectLst/>
        </p:spPr>
        <p:txBody>
          <a:bodyPr lIns="90488" tIns="44450" rIns="90488" bIns="44450">
            <a:spAutoFit/>
          </a:bodyPr>
          <a:lstStyle/>
          <a:p>
            <a:pPr algn="l"/>
            <a:r>
              <a:rPr lang="en-US" sz="3200" b="1" i="1">
                <a:solidFill>
                  <a:schemeClr val="hlink"/>
                </a:solidFill>
              </a:rPr>
              <a:t>B</a:t>
            </a:r>
            <a:r>
              <a:rPr lang="en-US" sz="3200" b="1" i="1" baseline="-25000">
                <a:solidFill>
                  <a:schemeClr val="hlink"/>
                </a:solidFill>
              </a:rPr>
              <a:t>z</a:t>
            </a:r>
          </a:p>
        </p:txBody>
      </p:sp>
      <p:sp>
        <p:nvSpPr>
          <p:cNvPr id="57672" name="Text Box 328"/>
          <p:cNvSpPr txBox="1">
            <a:spLocks noChangeArrowheads="1"/>
          </p:cNvSpPr>
          <p:nvPr/>
        </p:nvSpPr>
        <p:spPr bwMode="auto">
          <a:xfrm>
            <a:off x="898525" y="4765675"/>
            <a:ext cx="184150" cy="457200"/>
          </a:xfrm>
          <a:prstGeom prst="rect">
            <a:avLst/>
          </a:prstGeom>
          <a:noFill/>
          <a:ln w="12700">
            <a:noFill/>
            <a:miter lim="800000"/>
            <a:headEnd/>
            <a:tailEnd/>
          </a:ln>
          <a:effectLst/>
        </p:spPr>
        <p:txBody>
          <a:bodyPr wrap="none">
            <a:spAutoFit/>
          </a:bodyPr>
          <a:lstStyle/>
          <a:p>
            <a:pPr algn="l"/>
            <a:endParaRPr lang="en-US"/>
          </a:p>
        </p:txBody>
      </p:sp>
      <p:grpSp>
        <p:nvGrpSpPr>
          <p:cNvPr id="3" name="Group 329"/>
          <p:cNvGrpSpPr>
            <a:grpSpLocks/>
          </p:cNvGrpSpPr>
          <p:nvPr/>
        </p:nvGrpSpPr>
        <p:grpSpPr bwMode="auto">
          <a:xfrm>
            <a:off x="457200" y="4648200"/>
            <a:ext cx="4308475" cy="1666875"/>
            <a:chOff x="2848" y="681"/>
            <a:chExt cx="2714" cy="1050"/>
          </a:xfrm>
        </p:grpSpPr>
        <p:sp>
          <p:nvSpPr>
            <p:cNvPr id="57674" name="Rectangle 330"/>
            <p:cNvSpPr>
              <a:spLocks noChangeArrowheads="1"/>
            </p:cNvSpPr>
            <p:nvPr/>
          </p:nvSpPr>
          <p:spPr bwMode="auto">
            <a:xfrm>
              <a:off x="2848" y="681"/>
              <a:ext cx="2714" cy="1050"/>
            </a:xfrm>
            <a:prstGeom prst="rect">
              <a:avLst/>
            </a:prstGeom>
            <a:noFill/>
            <a:ln w="38100">
              <a:solidFill>
                <a:schemeClr val="tx1"/>
              </a:solidFill>
              <a:miter lim="800000"/>
              <a:headEnd/>
              <a:tailEnd/>
            </a:ln>
            <a:effectLst/>
          </p:spPr>
          <p:txBody>
            <a:bodyPr wrap="none" anchor="ctr"/>
            <a:lstStyle/>
            <a:p>
              <a:endParaRPr lang="en-US"/>
            </a:p>
          </p:txBody>
        </p:sp>
        <p:sp>
          <p:nvSpPr>
            <p:cNvPr id="57675" name="Rectangle 331"/>
            <p:cNvSpPr>
              <a:spLocks noChangeArrowheads="1"/>
            </p:cNvSpPr>
            <p:nvPr/>
          </p:nvSpPr>
          <p:spPr bwMode="auto">
            <a:xfrm>
              <a:off x="2895" y="878"/>
              <a:ext cx="2593" cy="731"/>
            </a:xfrm>
            <a:prstGeom prst="rect">
              <a:avLst/>
            </a:prstGeom>
            <a:noFill/>
            <a:ln w="12700">
              <a:noFill/>
              <a:miter lim="800000"/>
              <a:headEnd/>
              <a:tailEnd/>
            </a:ln>
            <a:effectLst/>
          </p:spPr>
          <p:txBody>
            <a:bodyPr>
              <a:spAutoFit/>
            </a:bodyPr>
            <a:lstStyle/>
            <a:p>
              <a:pPr algn="l">
                <a:spcBef>
                  <a:spcPct val="50000"/>
                </a:spcBef>
              </a:pPr>
              <a:r>
                <a:rPr lang="en-US" sz="2800" b="1" u="sng" dirty="0">
                  <a:latin typeface="Times New Roman" pitchFamily="18" charset="0"/>
                  <a:cs typeface="Times New Roman" pitchFamily="18" charset="0"/>
                </a:rPr>
                <a:t>E</a:t>
              </a:r>
              <a:r>
                <a:rPr lang="en-US" sz="2800" b="1" dirty="0">
                  <a:latin typeface="Times New Roman" pitchFamily="18" charset="0"/>
                  <a:cs typeface="Times New Roman" pitchFamily="18" charset="0"/>
                </a:rPr>
                <a:t>(x, t) = E</a:t>
              </a:r>
              <a:r>
                <a:rPr lang="en-US" sz="2800" b="1" baseline="-25000" dirty="0">
                  <a:latin typeface="Times New Roman" pitchFamily="18" charset="0"/>
                  <a:cs typeface="Times New Roman" pitchFamily="18" charset="0"/>
                </a:rPr>
                <a:t>P</a:t>
              </a:r>
              <a:r>
                <a:rPr lang="en-US" sz="2800" b="1" dirty="0">
                  <a:latin typeface="Times New Roman" pitchFamily="18" charset="0"/>
                  <a:cs typeface="Times New Roman" pitchFamily="18" charset="0"/>
                </a:rPr>
                <a:t> sin (</a:t>
              </a:r>
              <a:r>
                <a:rPr lang="en-US" sz="2800" b="1" dirty="0" err="1">
                  <a:latin typeface="Times New Roman" pitchFamily="18" charset="0"/>
                  <a:cs typeface="Times New Roman" pitchFamily="18" charset="0"/>
                </a:rPr>
                <a:t>kx</a:t>
              </a:r>
              <a:r>
                <a:rPr lang="en-US" sz="2800" b="1" dirty="0">
                  <a:latin typeface="Times New Roman" pitchFamily="18" charset="0"/>
                  <a:cs typeface="Times New Roman" pitchFamily="18" charset="0"/>
                </a:rPr>
                <a:t>-</a:t>
              </a:r>
              <a:r>
                <a:rPr lang="en-US" sz="2800" b="1" dirty="0">
                  <a:latin typeface="Times New Roman" pitchFamily="18" charset="0"/>
                  <a:cs typeface="Times New Roman" pitchFamily="18" charset="0"/>
                  <a:sym typeface="Symbol" pitchFamily="18" charset="2"/>
                </a:rPr>
                <a:t></a:t>
              </a:r>
              <a:r>
                <a:rPr lang="en-US" sz="2800" b="1" dirty="0">
                  <a:latin typeface="Times New Roman" pitchFamily="18" charset="0"/>
                  <a:cs typeface="Times New Roman" pitchFamily="18" charset="0"/>
                </a:rPr>
                <a:t>t)</a:t>
              </a:r>
            </a:p>
            <a:p>
              <a:pPr algn="l">
                <a:spcBef>
                  <a:spcPct val="50000"/>
                </a:spcBef>
              </a:pPr>
              <a:r>
                <a:rPr lang="en-US" sz="2800" b="1" u="sng" dirty="0">
                  <a:latin typeface="Times New Roman" pitchFamily="18" charset="0"/>
                  <a:cs typeface="Times New Roman" pitchFamily="18" charset="0"/>
                </a:rPr>
                <a:t>B</a:t>
              </a:r>
              <a:r>
                <a:rPr lang="en-US" sz="2800" b="1" dirty="0">
                  <a:latin typeface="Times New Roman" pitchFamily="18" charset="0"/>
                  <a:cs typeface="Times New Roman" pitchFamily="18" charset="0"/>
                </a:rPr>
                <a:t>(x, t) = B</a:t>
              </a:r>
              <a:r>
                <a:rPr lang="en-US" sz="2800" b="1" baseline="-25000" dirty="0">
                  <a:latin typeface="Times New Roman" pitchFamily="18" charset="0"/>
                  <a:cs typeface="Times New Roman" pitchFamily="18" charset="0"/>
                </a:rPr>
                <a:t>P</a:t>
              </a:r>
              <a:r>
                <a:rPr lang="en-US" sz="2800" b="1" dirty="0">
                  <a:latin typeface="Times New Roman" pitchFamily="18" charset="0"/>
                  <a:cs typeface="Times New Roman" pitchFamily="18" charset="0"/>
                </a:rPr>
                <a:t> sin (</a:t>
              </a:r>
              <a:r>
                <a:rPr lang="en-US" sz="2800" b="1" dirty="0" err="1">
                  <a:latin typeface="Times New Roman" pitchFamily="18" charset="0"/>
                  <a:cs typeface="Times New Roman" pitchFamily="18" charset="0"/>
                </a:rPr>
                <a:t>kx</a:t>
              </a:r>
              <a:r>
                <a:rPr lang="en-US" sz="2800" b="1" dirty="0">
                  <a:latin typeface="Times New Roman" pitchFamily="18" charset="0"/>
                  <a:cs typeface="Times New Roman" pitchFamily="18" charset="0"/>
                </a:rPr>
                <a:t>-</a:t>
              </a:r>
              <a:r>
                <a:rPr lang="en-US" sz="2800" b="1" dirty="0">
                  <a:latin typeface="Times New Roman" pitchFamily="18" charset="0"/>
                  <a:cs typeface="Times New Roman" pitchFamily="18" charset="0"/>
                  <a:sym typeface="Symbol" pitchFamily="18" charset="2"/>
                </a:rPr>
                <a:t></a:t>
              </a:r>
              <a:r>
                <a:rPr lang="en-US" sz="2800" b="1" dirty="0">
                  <a:latin typeface="Times New Roman" pitchFamily="18" charset="0"/>
                  <a:cs typeface="Times New Roman" pitchFamily="18" charset="0"/>
                </a:rPr>
                <a:t>t)</a:t>
              </a:r>
            </a:p>
          </p:txBody>
        </p:sp>
        <p:grpSp>
          <p:nvGrpSpPr>
            <p:cNvPr id="4" name="Group 332"/>
            <p:cNvGrpSpPr>
              <a:grpSpLocks/>
            </p:cNvGrpSpPr>
            <p:nvPr/>
          </p:nvGrpSpPr>
          <p:grpSpPr bwMode="auto">
            <a:xfrm>
              <a:off x="5123" y="1284"/>
              <a:ext cx="216" cy="332"/>
              <a:chOff x="5065" y="1962"/>
              <a:chExt cx="193" cy="328"/>
            </a:xfrm>
          </p:grpSpPr>
          <p:sp>
            <p:nvSpPr>
              <p:cNvPr id="57677" name="Text Box 333"/>
              <p:cNvSpPr txBox="1">
                <a:spLocks noChangeArrowheads="1"/>
              </p:cNvSpPr>
              <p:nvPr/>
            </p:nvSpPr>
            <p:spPr bwMode="auto">
              <a:xfrm>
                <a:off x="5078" y="1962"/>
                <a:ext cx="171" cy="323"/>
              </a:xfrm>
              <a:prstGeom prst="rect">
                <a:avLst/>
              </a:prstGeom>
              <a:noFill/>
              <a:ln w="12700">
                <a:noFill/>
                <a:miter lim="800000"/>
                <a:headEnd/>
                <a:tailEnd/>
              </a:ln>
              <a:effectLst/>
            </p:spPr>
            <p:txBody>
              <a:bodyPr wrap="none">
                <a:spAutoFit/>
              </a:bodyPr>
              <a:lstStyle/>
              <a:p>
                <a:pPr algn="l"/>
                <a:r>
                  <a:rPr lang="en-US" sz="2800" b="1">
                    <a:cs typeface="Times New Roman" pitchFamily="18" charset="0"/>
                  </a:rPr>
                  <a:t>ˆ</a:t>
                </a:r>
                <a:endParaRPr lang="en-US" sz="2800" b="1"/>
              </a:p>
            </p:txBody>
          </p:sp>
          <p:sp>
            <p:nvSpPr>
              <p:cNvPr id="57678" name="Text Box 334"/>
              <p:cNvSpPr txBox="1">
                <a:spLocks noChangeArrowheads="1"/>
              </p:cNvSpPr>
              <p:nvPr/>
            </p:nvSpPr>
            <p:spPr bwMode="auto">
              <a:xfrm>
                <a:off x="5065" y="1967"/>
                <a:ext cx="193" cy="323"/>
              </a:xfrm>
              <a:prstGeom prst="rect">
                <a:avLst/>
              </a:prstGeom>
              <a:noFill/>
              <a:ln w="12700">
                <a:noFill/>
                <a:miter lim="800000"/>
                <a:headEnd/>
                <a:tailEnd/>
              </a:ln>
              <a:effectLst/>
            </p:spPr>
            <p:txBody>
              <a:bodyPr wrap="none">
                <a:spAutoFit/>
              </a:bodyPr>
              <a:lstStyle/>
              <a:p>
                <a:pPr algn="l"/>
                <a:r>
                  <a:rPr lang="en-US" sz="2800" b="1"/>
                  <a:t>z</a:t>
                </a:r>
              </a:p>
            </p:txBody>
          </p:sp>
        </p:grpSp>
        <p:grpSp>
          <p:nvGrpSpPr>
            <p:cNvPr id="5" name="Group 335"/>
            <p:cNvGrpSpPr>
              <a:grpSpLocks/>
            </p:cNvGrpSpPr>
            <p:nvPr/>
          </p:nvGrpSpPr>
          <p:grpSpPr bwMode="auto">
            <a:xfrm>
              <a:off x="5149" y="852"/>
              <a:ext cx="206" cy="394"/>
              <a:chOff x="4439" y="1866"/>
              <a:chExt cx="206" cy="394"/>
            </a:xfrm>
          </p:grpSpPr>
          <p:sp>
            <p:nvSpPr>
              <p:cNvPr id="57680" name="Text Box 336"/>
              <p:cNvSpPr txBox="1">
                <a:spLocks noChangeArrowheads="1"/>
              </p:cNvSpPr>
              <p:nvPr/>
            </p:nvSpPr>
            <p:spPr bwMode="auto">
              <a:xfrm>
                <a:off x="4454" y="1866"/>
                <a:ext cx="191" cy="327"/>
              </a:xfrm>
              <a:prstGeom prst="rect">
                <a:avLst/>
              </a:prstGeom>
              <a:noFill/>
              <a:ln w="12700">
                <a:noFill/>
                <a:miter lim="800000"/>
                <a:headEnd/>
                <a:tailEnd/>
              </a:ln>
              <a:effectLst/>
            </p:spPr>
            <p:txBody>
              <a:bodyPr wrap="none">
                <a:spAutoFit/>
              </a:bodyPr>
              <a:lstStyle/>
              <a:p>
                <a:pPr algn="l"/>
                <a:r>
                  <a:rPr lang="en-US" sz="2800" b="1">
                    <a:cs typeface="Times New Roman" pitchFamily="18" charset="0"/>
                  </a:rPr>
                  <a:t>ˆ</a:t>
                </a:r>
              </a:p>
            </p:txBody>
          </p:sp>
          <p:sp>
            <p:nvSpPr>
              <p:cNvPr id="57681" name="Text Box 337"/>
              <p:cNvSpPr txBox="1">
                <a:spLocks noChangeArrowheads="1"/>
              </p:cNvSpPr>
              <p:nvPr/>
            </p:nvSpPr>
            <p:spPr bwMode="auto">
              <a:xfrm>
                <a:off x="4439" y="1933"/>
                <a:ext cx="191" cy="327"/>
              </a:xfrm>
              <a:prstGeom prst="rect">
                <a:avLst/>
              </a:prstGeom>
              <a:noFill/>
              <a:ln w="12700">
                <a:noFill/>
                <a:miter lim="800000"/>
                <a:headEnd/>
                <a:tailEnd/>
              </a:ln>
              <a:effectLst/>
            </p:spPr>
            <p:txBody>
              <a:bodyPr wrap="none">
                <a:spAutoFit/>
              </a:bodyPr>
              <a:lstStyle/>
              <a:p>
                <a:pPr algn="l"/>
                <a:r>
                  <a:rPr lang="en-US" sz="2800" b="1"/>
                  <a:t>j</a:t>
                </a:r>
              </a:p>
            </p:txBody>
          </p:sp>
        </p:grpSp>
      </p:grpSp>
      <p:sp>
        <p:nvSpPr>
          <p:cNvPr id="57682" name="Line 338"/>
          <p:cNvSpPr>
            <a:spLocks noChangeShapeType="1"/>
          </p:cNvSpPr>
          <p:nvPr/>
        </p:nvSpPr>
        <p:spPr bwMode="auto">
          <a:xfrm>
            <a:off x="7467600" y="4343400"/>
            <a:ext cx="914400" cy="381000"/>
          </a:xfrm>
          <a:prstGeom prst="line">
            <a:avLst/>
          </a:prstGeom>
          <a:noFill/>
          <a:ln w="12700">
            <a:solidFill>
              <a:schemeClr val="tx1"/>
            </a:solidFill>
            <a:round/>
            <a:headEnd/>
            <a:tailEnd type="triangle" w="med" len="med"/>
          </a:ln>
          <a:effectLst/>
        </p:spPr>
        <p:txBody>
          <a:bodyPr/>
          <a:lstStyle/>
          <a:p>
            <a:endParaRPr lang="en-US"/>
          </a:p>
        </p:txBody>
      </p:sp>
      <p:sp>
        <p:nvSpPr>
          <p:cNvPr id="57683" name="Text Box 339"/>
          <p:cNvSpPr txBox="1">
            <a:spLocks noChangeArrowheads="1"/>
          </p:cNvSpPr>
          <p:nvPr/>
        </p:nvSpPr>
        <p:spPr bwMode="auto">
          <a:xfrm>
            <a:off x="7908925" y="4029075"/>
            <a:ext cx="341313" cy="519113"/>
          </a:xfrm>
          <a:prstGeom prst="rect">
            <a:avLst/>
          </a:prstGeom>
          <a:noFill/>
          <a:ln w="12700">
            <a:noFill/>
            <a:miter lim="800000"/>
            <a:headEnd/>
            <a:tailEnd/>
          </a:ln>
          <a:effectLst/>
        </p:spPr>
        <p:txBody>
          <a:bodyPr wrap="none">
            <a:spAutoFit/>
          </a:bodyPr>
          <a:lstStyle/>
          <a:p>
            <a:pPr algn="l"/>
            <a:r>
              <a:rPr lang="en-US" sz="2800" b="1"/>
              <a:t>c</a:t>
            </a:r>
          </a:p>
        </p:txBody>
      </p:sp>
    </p:spTree>
  </p:cSld>
  <p:clrMapOvr>
    <a:masterClrMapping/>
  </p:clrMapOvr>
  <p:transition spd="med">
    <p:fade thruBlk="1"/>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978" name="Text Box 130"/>
          <p:cNvSpPr txBox="1">
            <a:spLocks noChangeArrowheads="1"/>
          </p:cNvSpPr>
          <p:nvPr/>
        </p:nvSpPr>
        <p:spPr bwMode="auto">
          <a:xfrm>
            <a:off x="5105400" y="762000"/>
            <a:ext cx="3368675" cy="1631216"/>
          </a:xfrm>
          <a:prstGeom prst="rect">
            <a:avLst/>
          </a:prstGeom>
          <a:noFill/>
          <a:ln w="12700">
            <a:noFill/>
            <a:miter lim="800000"/>
            <a:headEnd/>
            <a:tailEnd/>
          </a:ln>
          <a:effectLst/>
        </p:spPr>
        <p:txBody>
          <a:bodyPr>
            <a:spAutoFit/>
          </a:bodyPr>
          <a:lstStyle/>
          <a:p>
            <a:pPr algn="l"/>
            <a:r>
              <a:rPr lang="en-US" sz="2800" b="1" dirty="0">
                <a:solidFill>
                  <a:srgbClr val="FF0000"/>
                </a:solidFill>
                <a:latin typeface="Times New Roman" pitchFamily="18" charset="0"/>
                <a:cs typeface="Times New Roman" pitchFamily="18" charset="0"/>
              </a:rPr>
              <a:t>Static wave</a:t>
            </a:r>
          </a:p>
          <a:p>
            <a:pPr algn="l"/>
            <a:r>
              <a:rPr lang="en-US" b="1" dirty="0">
                <a:latin typeface="Times New Roman" pitchFamily="18" charset="0"/>
                <a:cs typeface="Times New Roman" pitchFamily="18" charset="0"/>
              </a:rPr>
              <a:t>F(x) = F</a:t>
            </a:r>
            <a:r>
              <a:rPr lang="en-US" b="1" baseline="-25000" dirty="0">
                <a:latin typeface="Times New Roman" pitchFamily="18" charset="0"/>
                <a:cs typeface="Times New Roman" pitchFamily="18" charset="0"/>
              </a:rPr>
              <a:t>P</a:t>
            </a:r>
            <a:r>
              <a:rPr lang="en-US" b="1" dirty="0">
                <a:latin typeface="Times New Roman" pitchFamily="18" charset="0"/>
                <a:cs typeface="Times New Roman" pitchFamily="18" charset="0"/>
              </a:rPr>
              <a:t> sin (</a:t>
            </a:r>
            <a:r>
              <a:rPr lang="en-US" b="1" dirty="0" err="1">
                <a:latin typeface="Times New Roman" pitchFamily="18" charset="0"/>
                <a:cs typeface="Times New Roman" pitchFamily="18" charset="0"/>
              </a:rPr>
              <a:t>kx</a:t>
            </a:r>
            <a:r>
              <a:rPr lang="en-US" b="1" dirty="0">
                <a:latin typeface="Times New Roman" pitchFamily="18" charset="0"/>
                <a:cs typeface="Times New Roman" pitchFamily="18" charset="0"/>
              </a:rPr>
              <a:t> + </a:t>
            </a:r>
            <a:r>
              <a:rPr lang="en-US" b="1" dirty="0">
                <a:latin typeface="Times New Roman" pitchFamily="18" charset="0"/>
                <a:cs typeface="Times New Roman" pitchFamily="18" charset="0"/>
                <a:sym typeface="Symbol" pitchFamily="18" charset="2"/>
              </a:rPr>
              <a:t>)</a:t>
            </a:r>
            <a:r>
              <a:rPr lang="en-US" b="1" dirty="0">
                <a:latin typeface="Times New Roman" pitchFamily="18" charset="0"/>
                <a:cs typeface="Times New Roman" pitchFamily="18" charset="0"/>
              </a:rPr>
              <a:t>       </a:t>
            </a:r>
          </a:p>
          <a:p>
            <a:pPr algn="l"/>
            <a:r>
              <a:rPr lang="en-US" b="1" dirty="0">
                <a:latin typeface="Times New Roman" pitchFamily="18" charset="0"/>
                <a:cs typeface="Times New Roman" pitchFamily="18" charset="0"/>
              </a:rPr>
              <a:t>k = 2</a:t>
            </a:r>
            <a:r>
              <a:rPr lang="en-US" b="1" dirty="0">
                <a:latin typeface="Times New Roman" pitchFamily="18" charset="0"/>
                <a:cs typeface="Times New Roman" pitchFamily="18" charset="0"/>
                <a:sym typeface="Symbol" pitchFamily="18" charset="2"/>
              </a:rPr>
              <a:t>  </a:t>
            </a:r>
          </a:p>
          <a:p>
            <a:pPr algn="l"/>
            <a:r>
              <a:rPr lang="en-US" b="1" dirty="0">
                <a:latin typeface="Times New Roman" pitchFamily="18" charset="0"/>
                <a:cs typeface="Times New Roman" pitchFamily="18" charset="0"/>
                <a:sym typeface="Symbol" pitchFamily="18" charset="2"/>
              </a:rPr>
              <a:t>k = </a:t>
            </a:r>
            <a:r>
              <a:rPr lang="en-US" b="1" dirty="0" err="1">
                <a:latin typeface="Times New Roman" pitchFamily="18" charset="0"/>
                <a:cs typeface="Times New Roman" pitchFamily="18" charset="0"/>
                <a:sym typeface="Symbol" pitchFamily="18" charset="2"/>
              </a:rPr>
              <a:t>wavenumber</a:t>
            </a:r>
            <a:endParaRPr lang="en-US" b="1" dirty="0">
              <a:latin typeface="Times New Roman" pitchFamily="18" charset="0"/>
              <a:cs typeface="Times New Roman" pitchFamily="18" charset="0"/>
              <a:sym typeface="Symbol" pitchFamily="18" charset="2"/>
            </a:endParaRPr>
          </a:p>
          <a:p>
            <a:pPr algn="l"/>
            <a:r>
              <a:rPr lang="en-US" b="1" dirty="0">
                <a:latin typeface="Times New Roman" pitchFamily="18" charset="0"/>
                <a:cs typeface="Times New Roman" pitchFamily="18" charset="0"/>
                <a:sym typeface="Symbol" pitchFamily="18" charset="2"/>
              </a:rPr>
              <a:t> = wavelength</a:t>
            </a:r>
            <a:endParaRPr lang="en-US" b="1" dirty="0">
              <a:latin typeface="Times New Roman" pitchFamily="18" charset="0"/>
              <a:cs typeface="Times New Roman" pitchFamily="18" charset="0"/>
            </a:endParaRPr>
          </a:p>
        </p:txBody>
      </p:sp>
      <p:grpSp>
        <p:nvGrpSpPr>
          <p:cNvPr id="2" name="Group 133"/>
          <p:cNvGrpSpPr>
            <a:grpSpLocks/>
          </p:cNvGrpSpPr>
          <p:nvPr/>
        </p:nvGrpSpPr>
        <p:grpSpPr bwMode="auto">
          <a:xfrm>
            <a:off x="533400" y="609600"/>
            <a:ext cx="3822700" cy="2784475"/>
            <a:chOff x="338" y="118"/>
            <a:chExt cx="2408" cy="1754"/>
          </a:xfrm>
        </p:grpSpPr>
        <p:grpSp>
          <p:nvGrpSpPr>
            <p:cNvPr id="3" name="Group 127"/>
            <p:cNvGrpSpPr>
              <a:grpSpLocks/>
            </p:cNvGrpSpPr>
            <p:nvPr/>
          </p:nvGrpSpPr>
          <p:grpSpPr bwMode="auto">
            <a:xfrm>
              <a:off x="338" y="480"/>
              <a:ext cx="2400" cy="1392"/>
              <a:chOff x="338" y="480"/>
              <a:chExt cx="2400" cy="1392"/>
            </a:xfrm>
          </p:grpSpPr>
          <p:sp>
            <p:nvSpPr>
              <p:cNvPr id="78855" name="Line 7"/>
              <p:cNvSpPr>
                <a:spLocks noChangeShapeType="1"/>
              </p:cNvSpPr>
              <p:nvPr/>
            </p:nvSpPr>
            <p:spPr bwMode="auto">
              <a:xfrm>
                <a:off x="717" y="1872"/>
                <a:ext cx="10" cy="0"/>
              </a:xfrm>
              <a:prstGeom prst="line">
                <a:avLst/>
              </a:prstGeom>
              <a:noFill/>
              <a:ln w="12700">
                <a:solidFill>
                  <a:srgbClr val="000000"/>
                </a:solidFill>
                <a:round/>
                <a:headEnd/>
                <a:tailEnd/>
              </a:ln>
              <a:effectLst/>
            </p:spPr>
            <p:txBody>
              <a:bodyPr/>
              <a:lstStyle/>
              <a:p>
                <a:endParaRPr lang="en-US"/>
              </a:p>
            </p:txBody>
          </p:sp>
          <p:sp>
            <p:nvSpPr>
              <p:cNvPr id="78856" name="Line 8"/>
              <p:cNvSpPr>
                <a:spLocks noChangeShapeType="1"/>
              </p:cNvSpPr>
              <p:nvPr/>
            </p:nvSpPr>
            <p:spPr bwMode="auto">
              <a:xfrm>
                <a:off x="718" y="1717"/>
                <a:ext cx="6" cy="0"/>
              </a:xfrm>
              <a:prstGeom prst="line">
                <a:avLst/>
              </a:prstGeom>
              <a:noFill/>
              <a:ln w="12700">
                <a:solidFill>
                  <a:srgbClr val="000000"/>
                </a:solidFill>
                <a:round/>
                <a:headEnd/>
                <a:tailEnd/>
              </a:ln>
              <a:effectLst/>
            </p:spPr>
            <p:txBody>
              <a:bodyPr/>
              <a:lstStyle/>
              <a:p>
                <a:endParaRPr lang="en-US"/>
              </a:p>
            </p:txBody>
          </p:sp>
          <p:sp>
            <p:nvSpPr>
              <p:cNvPr id="78857" name="Line 9"/>
              <p:cNvSpPr>
                <a:spLocks noChangeShapeType="1"/>
              </p:cNvSpPr>
              <p:nvPr/>
            </p:nvSpPr>
            <p:spPr bwMode="auto">
              <a:xfrm>
                <a:off x="718" y="1563"/>
                <a:ext cx="6" cy="0"/>
              </a:xfrm>
              <a:prstGeom prst="line">
                <a:avLst/>
              </a:prstGeom>
              <a:noFill/>
              <a:ln w="12700">
                <a:solidFill>
                  <a:srgbClr val="000000"/>
                </a:solidFill>
                <a:round/>
                <a:headEnd/>
                <a:tailEnd/>
              </a:ln>
              <a:effectLst/>
            </p:spPr>
            <p:txBody>
              <a:bodyPr/>
              <a:lstStyle/>
              <a:p>
                <a:endParaRPr lang="en-US"/>
              </a:p>
            </p:txBody>
          </p:sp>
          <p:sp>
            <p:nvSpPr>
              <p:cNvPr id="78858" name="Line 10"/>
              <p:cNvSpPr>
                <a:spLocks noChangeShapeType="1"/>
              </p:cNvSpPr>
              <p:nvPr/>
            </p:nvSpPr>
            <p:spPr bwMode="auto">
              <a:xfrm>
                <a:off x="718" y="1407"/>
                <a:ext cx="6" cy="0"/>
              </a:xfrm>
              <a:prstGeom prst="line">
                <a:avLst/>
              </a:prstGeom>
              <a:noFill/>
              <a:ln w="12700">
                <a:solidFill>
                  <a:srgbClr val="000000"/>
                </a:solidFill>
                <a:round/>
                <a:headEnd/>
                <a:tailEnd/>
              </a:ln>
              <a:effectLst/>
            </p:spPr>
            <p:txBody>
              <a:bodyPr/>
              <a:lstStyle/>
              <a:p>
                <a:endParaRPr lang="en-US"/>
              </a:p>
            </p:txBody>
          </p:sp>
          <p:sp>
            <p:nvSpPr>
              <p:cNvPr id="78859" name="Line 11"/>
              <p:cNvSpPr>
                <a:spLocks noChangeShapeType="1"/>
              </p:cNvSpPr>
              <p:nvPr/>
            </p:nvSpPr>
            <p:spPr bwMode="auto">
              <a:xfrm>
                <a:off x="718" y="1253"/>
                <a:ext cx="6" cy="0"/>
              </a:xfrm>
              <a:prstGeom prst="line">
                <a:avLst/>
              </a:prstGeom>
              <a:noFill/>
              <a:ln w="12700">
                <a:solidFill>
                  <a:srgbClr val="000000"/>
                </a:solidFill>
                <a:round/>
                <a:headEnd/>
                <a:tailEnd/>
              </a:ln>
              <a:effectLst/>
            </p:spPr>
            <p:txBody>
              <a:bodyPr/>
              <a:lstStyle/>
              <a:p>
                <a:endParaRPr lang="en-US"/>
              </a:p>
            </p:txBody>
          </p:sp>
          <p:sp>
            <p:nvSpPr>
              <p:cNvPr id="78860" name="Line 12"/>
              <p:cNvSpPr>
                <a:spLocks noChangeShapeType="1"/>
              </p:cNvSpPr>
              <p:nvPr/>
            </p:nvSpPr>
            <p:spPr bwMode="auto">
              <a:xfrm>
                <a:off x="718" y="1099"/>
                <a:ext cx="6" cy="0"/>
              </a:xfrm>
              <a:prstGeom prst="line">
                <a:avLst/>
              </a:prstGeom>
              <a:noFill/>
              <a:ln w="12700">
                <a:solidFill>
                  <a:srgbClr val="000000"/>
                </a:solidFill>
                <a:round/>
                <a:headEnd/>
                <a:tailEnd/>
              </a:ln>
              <a:effectLst/>
            </p:spPr>
            <p:txBody>
              <a:bodyPr/>
              <a:lstStyle/>
              <a:p>
                <a:endParaRPr lang="en-US"/>
              </a:p>
            </p:txBody>
          </p:sp>
          <p:sp>
            <p:nvSpPr>
              <p:cNvPr id="78861" name="Line 13"/>
              <p:cNvSpPr>
                <a:spLocks noChangeShapeType="1"/>
              </p:cNvSpPr>
              <p:nvPr/>
            </p:nvSpPr>
            <p:spPr bwMode="auto">
              <a:xfrm>
                <a:off x="718" y="945"/>
                <a:ext cx="6" cy="0"/>
              </a:xfrm>
              <a:prstGeom prst="line">
                <a:avLst/>
              </a:prstGeom>
              <a:noFill/>
              <a:ln w="12700">
                <a:solidFill>
                  <a:srgbClr val="000000"/>
                </a:solidFill>
                <a:round/>
                <a:headEnd/>
                <a:tailEnd/>
              </a:ln>
              <a:effectLst/>
            </p:spPr>
            <p:txBody>
              <a:bodyPr/>
              <a:lstStyle/>
              <a:p>
                <a:endParaRPr lang="en-US"/>
              </a:p>
            </p:txBody>
          </p:sp>
          <p:sp>
            <p:nvSpPr>
              <p:cNvPr id="78862" name="Line 14"/>
              <p:cNvSpPr>
                <a:spLocks noChangeShapeType="1"/>
              </p:cNvSpPr>
              <p:nvPr/>
            </p:nvSpPr>
            <p:spPr bwMode="auto">
              <a:xfrm>
                <a:off x="718" y="789"/>
                <a:ext cx="6" cy="0"/>
              </a:xfrm>
              <a:prstGeom prst="line">
                <a:avLst/>
              </a:prstGeom>
              <a:noFill/>
              <a:ln w="12700">
                <a:solidFill>
                  <a:srgbClr val="000000"/>
                </a:solidFill>
                <a:round/>
                <a:headEnd/>
                <a:tailEnd/>
              </a:ln>
              <a:effectLst/>
            </p:spPr>
            <p:txBody>
              <a:bodyPr/>
              <a:lstStyle/>
              <a:p>
                <a:endParaRPr lang="en-US"/>
              </a:p>
            </p:txBody>
          </p:sp>
          <p:sp>
            <p:nvSpPr>
              <p:cNvPr id="78863" name="Line 15"/>
              <p:cNvSpPr>
                <a:spLocks noChangeShapeType="1"/>
              </p:cNvSpPr>
              <p:nvPr/>
            </p:nvSpPr>
            <p:spPr bwMode="auto">
              <a:xfrm>
                <a:off x="718" y="635"/>
                <a:ext cx="6" cy="0"/>
              </a:xfrm>
              <a:prstGeom prst="line">
                <a:avLst/>
              </a:prstGeom>
              <a:noFill/>
              <a:ln w="12700">
                <a:solidFill>
                  <a:srgbClr val="000000"/>
                </a:solidFill>
                <a:round/>
                <a:headEnd/>
                <a:tailEnd/>
              </a:ln>
              <a:effectLst/>
            </p:spPr>
            <p:txBody>
              <a:bodyPr/>
              <a:lstStyle/>
              <a:p>
                <a:endParaRPr lang="en-US"/>
              </a:p>
            </p:txBody>
          </p:sp>
          <p:sp>
            <p:nvSpPr>
              <p:cNvPr id="78864" name="Line 16"/>
              <p:cNvSpPr>
                <a:spLocks noChangeShapeType="1"/>
              </p:cNvSpPr>
              <p:nvPr/>
            </p:nvSpPr>
            <p:spPr bwMode="auto">
              <a:xfrm>
                <a:off x="717" y="480"/>
                <a:ext cx="10" cy="0"/>
              </a:xfrm>
              <a:prstGeom prst="line">
                <a:avLst/>
              </a:prstGeom>
              <a:noFill/>
              <a:ln w="12700">
                <a:solidFill>
                  <a:srgbClr val="000000"/>
                </a:solidFill>
                <a:round/>
                <a:headEnd/>
                <a:tailEnd/>
              </a:ln>
              <a:effectLst/>
            </p:spPr>
            <p:txBody>
              <a:bodyPr/>
              <a:lstStyle/>
              <a:p>
                <a:endParaRPr lang="en-US"/>
              </a:p>
            </p:txBody>
          </p:sp>
          <p:sp>
            <p:nvSpPr>
              <p:cNvPr id="78865" name="Line 17"/>
              <p:cNvSpPr>
                <a:spLocks noChangeShapeType="1"/>
              </p:cNvSpPr>
              <p:nvPr/>
            </p:nvSpPr>
            <p:spPr bwMode="auto">
              <a:xfrm>
                <a:off x="722" y="480"/>
                <a:ext cx="0" cy="1392"/>
              </a:xfrm>
              <a:prstGeom prst="line">
                <a:avLst/>
              </a:prstGeom>
              <a:noFill/>
              <a:ln w="12700">
                <a:solidFill>
                  <a:srgbClr val="000000"/>
                </a:solidFill>
                <a:round/>
                <a:headEnd/>
                <a:tailEnd/>
              </a:ln>
              <a:effectLst/>
            </p:spPr>
            <p:txBody>
              <a:bodyPr/>
              <a:lstStyle/>
              <a:p>
                <a:endParaRPr lang="en-US"/>
              </a:p>
            </p:txBody>
          </p:sp>
          <p:sp>
            <p:nvSpPr>
              <p:cNvPr id="78866" name="Line 18"/>
              <p:cNvSpPr>
                <a:spLocks noChangeShapeType="1"/>
              </p:cNvSpPr>
              <p:nvPr/>
            </p:nvSpPr>
            <p:spPr bwMode="auto">
              <a:xfrm flipV="1">
                <a:off x="722" y="1173"/>
                <a:ext cx="0" cy="6"/>
              </a:xfrm>
              <a:prstGeom prst="line">
                <a:avLst/>
              </a:prstGeom>
              <a:noFill/>
              <a:ln w="12700">
                <a:solidFill>
                  <a:srgbClr val="000000"/>
                </a:solidFill>
                <a:round/>
                <a:headEnd/>
                <a:tailEnd/>
              </a:ln>
              <a:effectLst/>
            </p:spPr>
            <p:txBody>
              <a:bodyPr/>
              <a:lstStyle/>
              <a:p>
                <a:endParaRPr lang="en-US"/>
              </a:p>
            </p:txBody>
          </p:sp>
          <p:sp>
            <p:nvSpPr>
              <p:cNvPr id="78867" name="Line 19"/>
              <p:cNvSpPr>
                <a:spLocks noChangeShapeType="1"/>
              </p:cNvSpPr>
              <p:nvPr/>
            </p:nvSpPr>
            <p:spPr bwMode="auto">
              <a:xfrm flipV="1">
                <a:off x="1104" y="1173"/>
                <a:ext cx="0" cy="5"/>
              </a:xfrm>
              <a:prstGeom prst="line">
                <a:avLst/>
              </a:prstGeom>
              <a:noFill/>
              <a:ln w="12700">
                <a:solidFill>
                  <a:srgbClr val="000000"/>
                </a:solidFill>
                <a:round/>
                <a:headEnd/>
                <a:tailEnd/>
              </a:ln>
              <a:effectLst/>
            </p:spPr>
            <p:txBody>
              <a:bodyPr/>
              <a:lstStyle/>
              <a:p>
                <a:endParaRPr lang="en-US"/>
              </a:p>
            </p:txBody>
          </p:sp>
          <p:sp>
            <p:nvSpPr>
              <p:cNvPr id="78868" name="Line 20"/>
              <p:cNvSpPr>
                <a:spLocks noChangeShapeType="1"/>
              </p:cNvSpPr>
              <p:nvPr/>
            </p:nvSpPr>
            <p:spPr bwMode="auto">
              <a:xfrm>
                <a:off x="1488" y="1178"/>
                <a:ext cx="1" cy="25"/>
              </a:xfrm>
              <a:prstGeom prst="line">
                <a:avLst/>
              </a:prstGeom>
              <a:noFill/>
              <a:ln w="12700">
                <a:solidFill>
                  <a:srgbClr val="000000"/>
                </a:solidFill>
                <a:round/>
                <a:headEnd/>
                <a:tailEnd/>
              </a:ln>
              <a:effectLst/>
            </p:spPr>
            <p:txBody>
              <a:bodyPr/>
              <a:lstStyle/>
              <a:p>
                <a:endParaRPr lang="en-US"/>
              </a:p>
            </p:txBody>
          </p:sp>
          <p:sp>
            <p:nvSpPr>
              <p:cNvPr id="78869" name="Line 21"/>
              <p:cNvSpPr>
                <a:spLocks noChangeShapeType="1"/>
              </p:cNvSpPr>
              <p:nvPr/>
            </p:nvSpPr>
            <p:spPr bwMode="auto">
              <a:xfrm flipV="1">
                <a:off x="1871" y="1173"/>
                <a:ext cx="0" cy="5"/>
              </a:xfrm>
              <a:prstGeom prst="line">
                <a:avLst/>
              </a:prstGeom>
              <a:noFill/>
              <a:ln w="12700">
                <a:solidFill>
                  <a:srgbClr val="000000"/>
                </a:solidFill>
                <a:round/>
                <a:headEnd/>
                <a:tailEnd/>
              </a:ln>
              <a:effectLst/>
            </p:spPr>
            <p:txBody>
              <a:bodyPr/>
              <a:lstStyle/>
              <a:p>
                <a:endParaRPr lang="en-US"/>
              </a:p>
            </p:txBody>
          </p:sp>
          <p:sp>
            <p:nvSpPr>
              <p:cNvPr id="78870" name="Line 22"/>
              <p:cNvSpPr>
                <a:spLocks noChangeShapeType="1"/>
              </p:cNvSpPr>
              <p:nvPr/>
            </p:nvSpPr>
            <p:spPr bwMode="auto">
              <a:xfrm flipH="1">
                <a:off x="2253" y="1179"/>
                <a:ext cx="1" cy="31"/>
              </a:xfrm>
              <a:prstGeom prst="line">
                <a:avLst/>
              </a:prstGeom>
              <a:noFill/>
              <a:ln w="12700">
                <a:solidFill>
                  <a:srgbClr val="000000"/>
                </a:solidFill>
                <a:round/>
                <a:headEnd/>
                <a:tailEnd/>
              </a:ln>
              <a:effectLst/>
            </p:spPr>
            <p:txBody>
              <a:bodyPr/>
              <a:lstStyle/>
              <a:p>
                <a:endParaRPr lang="en-US"/>
              </a:p>
            </p:txBody>
          </p:sp>
          <p:sp>
            <p:nvSpPr>
              <p:cNvPr id="78871" name="Line 23"/>
              <p:cNvSpPr>
                <a:spLocks noChangeShapeType="1"/>
              </p:cNvSpPr>
              <p:nvPr/>
            </p:nvSpPr>
            <p:spPr bwMode="auto">
              <a:xfrm flipV="1">
                <a:off x="2638" y="1173"/>
                <a:ext cx="0" cy="5"/>
              </a:xfrm>
              <a:prstGeom prst="line">
                <a:avLst/>
              </a:prstGeom>
              <a:noFill/>
              <a:ln w="12700">
                <a:solidFill>
                  <a:srgbClr val="000000"/>
                </a:solidFill>
                <a:round/>
                <a:headEnd/>
                <a:tailEnd/>
              </a:ln>
              <a:effectLst/>
            </p:spPr>
            <p:txBody>
              <a:bodyPr/>
              <a:lstStyle/>
              <a:p>
                <a:endParaRPr lang="en-US"/>
              </a:p>
            </p:txBody>
          </p:sp>
          <p:sp>
            <p:nvSpPr>
              <p:cNvPr id="78872" name="Line 24"/>
              <p:cNvSpPr>
                <a:spLocks noChangeShapeType="1"/>
              </p:cNvSpPr>
              <p:nvPr/>
            </p:nvSpPr>
            <p:spPr bwMode="auto">
              <a:xfrm flipV="1">
                <a:off x="343" y="1200"/>
                <a:ext cx="2395" cy="6"/>
              </a:xfrm>
              <a:prstGeom prst="line">
                <a:avLst/>
              </a:prstGeom>
              <a:noFill/>
              <a:ln w="12700">
                <a:solidFill>
                  <a:srgbClr val="000000"/>
                </a:solidFill>
                <a:round/>
                <a:headEnd/>
                <a:tailEnd/>
              </a:ln>
              <a:effectLst/>
            </p:spPr>
            <p:txBody>
              <a:bodyPr/>
              <a:lstStyle/>
              <a:p>
                <a:endParaRPr lang="en-US"/>
              </a:p>
            </p:txBody>
          </p:sp>
          <p:sp>
            <p:nvSpPr>
              <p:cNvPr id="78922" name="Line 74"/>
              <p:cNvSpPr>
                <a:spLocks noChangeShapeType="1"/>
              </p:cNvSpPr>
              <p:nvPr/>
            </p:nvSpPr>
            <p:spPr bwMode="auto">
              <a:xfrm flipV="1">
                <a:off x="338" y="1564"/>
                <a:ext cx="48" cy="103"/>
              </a:xfrm>
              <a:prstGeom prst="line">
                <a:avLst/>
              </a:prstGeom>
              <a:noFill/>
              <a:ln w="12700">
                <a:solidFill>
                  <a:srgbClr val="0000FF"/>
                </a:solidFill>
                <a:round/>
                <a:headEnd/>
                <a:tailEnd/>
              </a:ln>
              <a:effectLst/>
            </p:spPr>
            <p:txBody>
              <a:bodyPr/>
              <a:lstStyle/>
              <a:p>
                <a:endParaRPr lang="en-US"/>
              </a:p>
            </p:txBody>
          </p:sp>
          <p:sp>
            <p:nvSpPr>
              <p:cNvPr id="78923" name="Line 75"/>
              <p:cNvSpPr>
                <a:spLocks noChangeShapeType="1"/>
              </p:cNvSpPr>
              <p:nvPr/>
            </p:nvSpPr>
            <p:spPr bwMode="auto">
              <a:xfrm flipV="1">
                <a:off x="386" y="1448"/>
                <a:ext cx="46" cy="116"/>
              </a:xfrm>
              <a:prstGeom prst="line">
                <a:avLst/>
              </a:prstGeom>
              <a:noFill/>
              <a:ln w="12700">
                <a:solidFill>
                  <a:srgbClr val="0000FF"/>
                </a:solidFill>
                <a:round/>
                <a:headEnd/>
                <a:tailEnd/>
              </a:ln>
              <a:effectLst/>
            </p:spPr>
            <p:txBody>
              <a:bodyPr/>
              <a:lstStyle/>
              <a:p>
                <a:endParaRPr lang="en-US"/>
              </a:p>
            </p:txBody>
          </p:sp>
          <p:sp>
            <p:nvSpPr>
              <p:cNvPr id="78924" name="Line 76"/>
              <p:cNvSpPr>
                <a:spLocks noChangeShapeType="1"/>
              </p:cNvSpPr>
              <p:nvPr/>
            </p:nvSpPr>
            <p:spPr bwMode="auto">
              <a:xfrm flipV="1">
                <a:off x="432" y="1320"/>
                <a:ext cx="47" cy="128"/>
              </a:xfrm>
              <a:prstGeom prst="line">
                <a:avLst/>
              </a:prstGeom>
              <a:noFill/>
              <a:ln w="12700">
                <a:solidFill>
                  <a:srgbClr val="0000FF"/>
                </a:solidFill>
                <a:round/>
                <a:headEnd/>
                <a:tailEnd/>
              </a:ln>
              <a:effectLst/>
            </p:spPr>
            <p:txBody>
              <a:bodyPr/>
              <a:lstStyle/>
              <a:p>
                <a:endParaRPr lang="en-US"/>
              </a:p>
            </p:txBody>
          </p:sp>
          <p:sp>
            <p:nvSpPr>
              <p:cNvPr id="78925" name="Line 77"/>
              <p:cNvSpPr>
                <a:spLocks noChangeShapeType="1"/>
              </p:cNvSpPr>
              <p:nvPr/>
            </p:nvSpPr>
            <p:spPr bwMode="auto">
              <a:xfrm flipV="1">
                <a:off x="479" y="1187"/>
                <a:ext cx="46" cy="133"/>
              </a:xfrm>
              <a:prstGeom prst="line">
                <a:avLst/>
              </a:prstGeom>
              <a:noFill/>
              <a:ln w="12700">
                <a:solidFill>
                  <a:srgbClr val="0000FF"/>
                </a:solidFill>
                <a:round/>
                <a:headEnd/>
                <a:tailEnd/>
              </a:ln>
              <a:effectLst/>
            </p:spPr>
            <p:txBody>
              <a:bodyPr/>
              <a:lstStyle/>
              <a:p>
                <a:endParaRPr lang="en-US"/>
              </a:p>
            </p:txBody>
          </p:sp>
          <p:sp>
            <p:nvSpPr>
              <p:cNvPr id="78926" name="Line 78"/>
              <p:cNvSpPr>
                <a:spLocks noChangeShapeType="1"/>
              </p:cNvSpPr>
              <p:nvPr/>
            </p:nvSpPr>
            <p:spPr bwMode="auto">
              <a:xfrm flipV="1">
                <a:off x="525" y="1054"/>
                <a:ext cx="48" cy="133"/>
              </a:xfrm>
              <a:prstGeom prst="line">
                <a:avLst/>
              </a:prstGeom>
              <a:noFill/>
              <a:ln w="12700">
                <a:solidFill>
                  <a:srgbClr val="0000FF"/>
                </a:solidFill>
                <a:round/>
                <a:headEnd/>
                <a:tailEnd/>
              </a:ln>
              <a:effectLst/>
            </p:spPr>
            <p:txBody>
              <a:bodyPr/>
              <a:lstStyle/>
              <a:p>
                <a:endParaRPr lang="en-US"/>
              </a:p>
            </p:txBody>
          </p:sp>
          <p:sp>
            <p:nvSpPr>
              <p:cNvPr id="78927" name="Line 79"/>
              <p:cNvSpPr>
                <a:spLocks noChangeShapeType="1"/>
              </p:cNvSpPr>
              <p:nvPr/>
            </p:nvSpPr>
            <p:spPr bwMode="auto">
              <a:xfrm flipV="1">
                <a:off x="573" y="927"/>
                <a:ext cx="47" cy="127"/>
              </a:xfrm>
              <a:prstGeom prst="line">
                <a:avLst/>
              </a:prstGeom>
              <a:noFill/>
              <a:ln w="12700">
                <a:solidFill>
                  <a:srgbClr val="0000FF"/>
                </a:solidFill>
                <a:round/>
                <a:headEnd/>
                <a:tailEnd/>
              </a:ln>
              <a:effectLst/>
            </p:spPr>
            <p:txBody>
              <a:bodyPr/>
              <a:lstStyle/>
              <a:p>
                <a:endParaRPr lang="en-US"/>
              </a:p>
            </p:txBody>
          </p:sp>
          <p:sp>
            <p:nvSpPr>
              <p:cNvPr id="78928" name="Line 80"/>
              <p:cNvSpPr>
                <a:spLocks noChangeShapeType="1"/>
              </p:cNvSpPr>
              <p:nvPr/>
            </p:nvSpPr>
            <p:spPr bwMode="auto">
              <a:xfrm flipV="1">
                <a:off x="620" y="806"/>
                <a:ext cx="47" cy="121"/>
              </a:xfrm>
              <a:prstGeom prst="line">
                <a:avLst/>
              </a:prstGeom>
              <a:noFill/>
              <a:ln w="12700">
                <a:solidFill>
                  <a:srgbClr val="0000FF"/>
                </a:solidFill>
                <a:round/>
                <a:headEnd/>
                <a:tailEnd/>
              </a:ln>
              <a:effectLst/>
            </p:spPr>
            <p:txBody>
              <a:bodyPr/>
              <a:lstStyle/>
              <a:p>
                <a:endParaRPr lang="en-US"/>
              </a:p>
            </p:txBody>
          </p:sp>
          <p:sp>
            <p:nvSpPr>
              <p:cNvPr id="78929" name="Line 81"/>
              <p:cNvSpPr>
                <a:spLocks noChangeShapeType="1"/>
              </p:cNvSpPr>
              <p:nvPr/>
            </p:nvSpPr>
            <p:spPr bwMode="auto">
              <a:xfrm flipV="1">
                <a:off x="667" y="700"/>
                <a:ext cx="46" cy="106"/>
              </a:xfrm>
              <a:prstGeom prst="line">
                <a:avLst/>
              </a:prstGeom>
              <a:noFill/>
              <a:ln w="12700">
                <a:solidFill>
                  <a:srgbClr val="0000FF"/>
                </a:solidFill>
                <a:round/>
                <a:headEnd/>
                <a:tailEnd/>
              </a:ln>
              <a:effectLst/>
            </p:spPr>
            <p:txBody>
              <a:bodyPr/>
              <a:lstStyle/>
              <a:p>
                <a:endParaRPr lang="en-US"/>
              </a:p>
            </p:txBody>
          </p:sp>
          <p:sp>
            <p:nvSpPr>
              <p:cNvPr id="78930" name="Line 82"/>
              <p:cNvSpPr>
                <a:spLocks noChangeShapeType="1"/>
              </p:cNvSpPr>
              <p:nvPr/>
            </p:nvSpPr>
            <p:spPr bwMode="auto">
              <a:xfrm flipV="1">
                <a:off x="713" y="613"/>
                <a:ext cx="47" cy="87"/>
              </a:xfrm>
              <a:prstGeom prst="line">
                <a:avLst/>
              </a:prstGeom>
              <a:noFill/>
              <a:ln w="12700">
                <a:solidFill>
                  <a:srgbClr val="0000FF"/>
                </a:solidFill>
                <a:round/>
                <a:headEnd/>
                <a:tailEnd/>
              </a:ln>
              <a:effectLst/>
            </p:spPr>
            <p:txBody>
              <a:bodyPr/>
              <a:lstStyle/>
              <a:p>
                <a:endParaRPr lang="en-US"/>
              </a:p>
            </p:txBody>
          </p:sp>
          <p:sp>
            <p:nvSpPr>
              <p:cNvPr id="78931" name="Line 83"/>
              <p:cNvSpPr>
                <a:spLocks noChangeShapeType="1"/>
              </p:cNvSpPr>
              <p:nvPr/>
            </p:nvSpPr>
            <p:spPr bwMode="auto">
              <a:xfrm flipV="1">
                <a:off x="760" y="545"/>
                <a:ext cx="49" cy="68"/>
              </a:xfrm>
              <a:prstGeom prst="line">
                <a:avLst/>
              </a:prstGeom>
              <a:noFill/>
              <a:ln w="12700">
                <a:solidFill>
                  <a:srgbClr val="0000FF"/>
                </a:solidFill>
                <a:round/>
                <a:headEnd/>
                <a:tailEnd/>
              </a:ln>
              <a:effectLst/>
            </p:spPr>
            <p:txBody>
              <a:bodyPr/>
              <a:lstStyle/>
              <a:p>
                <a:endParaRPr lang="en-US"/>
              </a:p>
            </p:txBody>
          </p:sp>
          <p:sp>
            <p:nvSpPr>
              <p:cNvPr id="78932" name="Line 84"/>
              <p:cNvSpPr>
                <a:spLocks noChangeShapeType="1"/>
              </p:cNvSpPr>
              <p:nvPr/>
            </p:nvSpPr>
            <p:spPr bwMode="auto">
              <a:xfrm flipV="1">
                <a:off x="809" y="500"/>
                <a:ext cx="46" cy="45"/>
              </a:xfrm>
              <a:prstGeom prst="line">
                <a:avLst/>
              </a:prstGeom>
              <a:noFill/>
              <a:ln w="12700">
                <a:solidFill>
                  <a:srgbClr val="0000FF"/>
                </a:solidFill>
                <a:round/>
                <a:headEnd/>
                <a:tailEnd/>
              </a:ln>
              <a:effectLst/>
            </p:spPr>
            <p:txBody>
              <a:bodyPr/>
              <a:lstStyle/>
              <a:p>
                <a:endParaRPr lang="en-US"/>
              </a:p>
            </p:txBody>
          </p:sp>
          <p:sp>
            <p:nvSpPr>
              <p:cNvPr id="78933" name="Line 85"/>
              <p:cNvSpPr>
                <a:spLocks noChangeShapeType="1"/>
              </p:cNvSpPr>
              <p:nvPr/>
            </p:nvSpPr>
            <p:spPr bwMode="auto">
              <a:xfrm flipV="1">
                <a:off x="855" y="482"/>
                <a:ext cx="46" cy="18"/>
              </a:xfrm>
              <a:prstGeom prst="line">
                <a:avLst/>
              </a:prstGeom>
              <a:noFill/>
              <a:ln w="12700">
                <a:solidFill>
                  <a:srgbClr val="0000FF"/>
                </a:solidFill>
                <a:round/>
                <a:headEnd/>
                <a:tailEnd/>
              </a:ln>
              <a:effectLst/>
            </p:spPr>
            <p:txBody>
              <a:bodyPr/>
              <a:lstStyle/>
              <a:p>
                <a:endParaRPr lang="en-US"/>
              </a:p>
            </p:txBody>
          </p:sp>
          <p:sp>
            <p:nvSpPr>
              <p:cNvPr id="78934" name="Line 86"/>
              <p:cNvSpPr>
                <a:spLocks noChangeShapeType="1"/>
              </p:cNvSpPr>
              <p:nvPr/>
            </p:nvSpPr>
            <p:spPr bwMode="auto">
              <a:xfrm>
                <a:off x="901" y="482"/>
                <a:ext cx="46" cy="6"/>
              </a:xfrm>
              <a:prstGeom prst="line">
                <a:avLst/>
              </a:prstGeom>
              <a:noFill/>
              <a:ln w="12700">
                <a:solidFill>
                  <a:srgbClr val="0000FF"/>
                </a:solidFill>
                <a:round/>
                <a:headEnd/>
                <a:tailEnd/>
              </a:ln>
              <a:effectLst/>
            </p:spPr>
            <p:txBody>
              <a:bodyPr/>
              <a:lstStyle/>
              <a:p>
                <a:endParaRPr lang="en-US"/>
              </a:p>
            </p:txBody>
          </p:sp>
          <p:sp>
            <p:nvSpPr>
              <p:cNvPr id="78935" name="Line 87"/>
              <p:cNvSpPr>
                <a:spLocks noChangeShapeType="1"/>
              </p:cNvSpPr>
              <p:nvPr/>
            </p:nvSpPr>
            <p:spPr bwMode="auto">
              <a:xfrm>
                <a:off x="947" y="488"/>
                <a:ext cx="49" cy="32"/>
              </a:xfrm>
              <a:prstGeom prst="line">
                <a:avLst/>
              </a:prstGeom>
              <a:noFill/>
              <a:ln w="12700">
                <a:solidFill>
                  <a:srgbClr val="0000FF"/>
                </a:solidFill>
                <a:round/>
                <a:headEnd/>
                <a:tailEnd/>
              </a:ln>
              <a:effectLst/>
            </p:spPr>
            <p:txBody>
              <a:bodyPr/>
              <a:lstStyle/>
              <a:p>
                <a:endParaRPr lang="en-US"/>
              </a:p>
            </p:txBody>
          </p:sp>
          <p:sp>
            <p:nvSpPr>
              <p:cNvPr id="78936" name="Line 88"/>
              <p:cNvSpPr>
                <a:spLocks noChangeShapeType="1"/>
              </p:cNvSpPr>
              <p:nvPr/>
            </p:nvSpPr>
            <p:spPr bwMode="auto">
              <a:xfrm>
                <a:off x="996" y="520"/>
                <a:ext cx="46" cy="55"/>
              </a:xfrm>
              <a:prstGeom prst="line">
                <a:avLst/>
              </a:prstGeom>
              <a:noFill/>
              <a:ln w="12700">
                <a:solidFill>
                  <a:srgbClr val="0000FF"/>
                </a:solidFill>
                <a:round/>
                <a:headEnd/>
                <a:tailEnd/>
              </a:ln>
              <a:effectLst/>
            </p:spPr>
            <p:txBody>
              <a:bodyPr/>
              <a:lstStyle/>
              <a:p>
                <a:endParaRPr lang="en-US"/>
              </a:p>
            </p:txBody>
          </p:sp>
          <p:sp>
            <p:nvSpPr>
              <p:cNvPr id="78937" name="Line 89"/>
              <p:cNvSpPr>
                <a:spLocks noChangeShapeType="1"/>
              </p:cNvSpPr>
              <p:nvPr/>
            </p:nvSpPr>
            <p:spPr bwMode="auto">
              <a:xfrm>
                <a:off x="1042" y="575"/>
                <a:ext cx="48" cy="78"/>
              </a:xfrm>
              <a:prstGeom prst="line">
                <a:avLst/>
              </a:prstGeom>
              <a:noFill/>
              <a:ln w="12700">
                <a:solidFill>
                  <a:srgbClr val="0000FF"/>
                </a:solidFill>
                <a:round/>
                <a:headEnd/>
                <a:tailEnd/>
              </a:ln>
              <a:effectLst/>
            </p:spPr>
            <p:txBody>
              <a:bodyPr/>
              <a:lstStyle/>
              <a:p>
                <a:endParaRPr lang="en-US"/>
              </a:p>
            </p:txBody>
          </p:sp>
          <p:sp>
            <p:nvSpPr>
              <p:cNvPr id="78938" name="Line 90"/>
              <p:cNvSpPr>
                <a:spLocks noChangeShapeType="1"/>
              </p:cNvSpPr>
              <p:nvPr/>
            </p:nvSpPr>
            <p:spPr bwMode="auto">
              <a:xfrm>
                <a:off x="1090" y="653"/>
                <a:ext cx="46" cy="99"/>
              </a:xfrm>
              <a:prstGeom prst="line">
                <a:avLst/>
              </a:prstGeom>
              <a:noFill/>
              <a:ln w="12700">
                <a:solidFill>
                  <a:srgbClr val="0000FF"/>
                </a:solidFill>
                <a:round/>
                <a:headEnd/>
                <a:tailEnd/>
              </a:ln>
              <a:effectLst/>
            </p:spPr>
            <p:txBody>
              <a:bodyPr/>
              <a:lstStyle/>
              <a:p>
                <a:endParaRPr lang="en-US"/>
              </a:p>
            </p:txBody>
          </p:sp>
          <p:sp>
            <p:nvSpPr>
              <p:cNvPr id="78939" name="Line 91"/>
              <p:cNvSpPr>
                <a:spLocks noChangeShapeType="1"/>
              </p:cNvSpPr>
              <p:nvPr/>
            </p:nvSpPr>
            <p:spPr bwMode="auto">
              <a:xfrm>
                <a:off x="1136" y="752"/>
                <a:ext cx="46" cy="112"/>
              </a:xfrm>
              <a:prstGeom prst="line">
                <a:avLst/>
              </a:prstGeom>
              <a:noFill/>
              <a:ln w="12700">
                <a:solidFill>
                  <a:srgbClr val="0000FF"/>
                </a:solidFill>
                <a:round/>
                <a:headEnd/>
                <a:tailEnd/>
              </a:ln>
              <a:effectLst/>
            </p:spPr>
            <p:txBody>
              <a:bodyPr/>
              <a:lstStyle/>
              <a:p>
                <a:endParaRPr lang="en-US"/>
              </a:p>
            </p:txBody>
          </p:sp>
          <p:sp>
            <p:nvSpPr>
              <p:cNvPr id="78940" name="Line 92"/>
              <p:cNvSpPr>
                <a:spLocks noChangeShapeType="1"/>
              </p:cNvSpPr>
              <p:nvPr/>
            </p:nvSpPr>
            <p:spPr bwMode="auto">
              <a:xfrm>
                <a:off x="1182" y="864"/>
                <a:ext cx="48" cy="124"/>
              </a:xfrm>
              <a:prstGeom prst="line">
                <a:avLst/>
              </a:prstGeom>
              <a:noFill/>
              <a:ln w="12700">
                <a:solidFill>
                  <a:srgbClr val="0000FF"/>
                </a:solidFill>
                <a:round/>
                <a:headEnd/>
                <a:tailEnd/>
              </a:ln>
              <a:effectLst/>
            </p:spPr>
            <p:txBody>
              <a:bodyPr/>
              <a:lstStyle/>
              <a:p>
                <a:endParaRPr lang="en-US"/>
              </a:p>
            </p:txBody>
          </p:sp>
          <p:sp>
            <p:nvSpPr>
              <p:cNvPr id="78941" name="Line 93"/>
              <p:cNvSpPr>
                <a:spLocks noChangeShapeType="1"/>
              </p:cNvSpPr>
              <p:nvPr/>
            </p:nvSpPr>
            <p:spPr bwMode="auto">
              <a:xfrm>
                <a:off x="1230" y="988"/>
                <a:ext cx="47" cy="131"/>
              </a:xfrm>
              <a:prstGeom prst="line">
                <a:avLst/>
              </a:prstGeom>
              <a:noFill/>
              <a:ln w="12700">
                <a:solidFill>
                  <a:srgbClr val="0000FF"/>
                </a:solidFill>
                <a:round/>
                <a:headEnd/>
                <a:tailEnd/>
              </a:ln>
              <a:effectLst/>
            </p:spPr>
            <p:txBody>
              <a:bodyPr/>
              <a:lstStyle/>
              <a:p>
                <a:endParaRPr lang="en-US"/>
              </a:p>
            </p:txBody>
          </p:sp>
          <p:sp>
            <p:nvSpPr>
              <p:cNvPr id="78942" name="Line 94"/>
              <p:cNvSpPr>
                <a:spLocks noChangeShapeType="1"/>
              </p:cNvSpPr>
              <p:nvPr/>
            </p:nvSpPr>
            <p:spPr bwMode="auto">
              <a:xfrm>
                <a:off x="1277" y="1119"/>
                <a:ext cx="47" cy="134"/>
              </a:xfrm>
              <a:prstGeom prst="line">
                <a:avLst/>
              </a:prstGeom>
              <a:noFill/>
              <a:ln w="12700">
                <a:solidFill>
                  <a:srgbClr val="0000FF"/>
                </a:solidFill>
                <a:round/>
                <a:headEnd/>
                <a:tailEnd/>
              </a:ln>
              <a:effectLst/>
            </p:spPr>
            <p:txBody>
              <a:bodyPr/>
              <a:lstStyle/>
              <a:p>
                <a:endParaRPr lang="en-US"/>
              </a:p>
            </p:txBody>
          </p:sp>
          <p:sp>
            <p:nvSpPr>
              <p:cNvPr id="78943" name="Line 95"/>
              <p:cNvSpPr>
                <a:spLocks noChangeShapeType="1"/>
              </p:cNvSpPr>
              <p:nvPr/>
            </p:nvSpPr>
            <p:spPr bwMode="auto">
              <a:xfrm>
                <a:off x="1324" y="1253"/>
                <a:ext cx="46" cy="131"/>
              </a:xfrm>
              <a:prstGeom prst="line">
                <a:avLst/>
              </a:prstGeom>
              <a:noFill/>
              <a:ln w="12700">
                <a:solidFill>
                  <a:srgbClr val="0000FF"/>
                </a:solidFill>
                <a:round/>
                <a:headEnd/>
                <a:tailEnd/>
              </a:ln>
              <a:effectLst/>
            </p:spPr>
            <p:txBody>
              <a:bodyPr/>
              <a:lstStyle/>
              <a:p>
                <a:endParaRPr lang="en-US"/>
              </a:p>
            </p:txBody>
          </p:sp>
          <p:sp>
            <p:nvSpPr>
              <p:cNvPr id="78944" name="Line 96"/>
              <p:cNvSpPr>
                <a:spLocks noChangeShapeType="1"/>
              </p:cNvSpPr>
              <p:nvPr/>
            </p:nvSpPr>
            <p:spPr bwMode="auto">
              <a:xfrm>
                <a:off x="1370" y="1384"/>
                <a:ext cx="48" cy="122"/>
              </a:xfrm>
              <a:prstGeom prst="line">
                <a:avLst/>
              </a:prstGeom>
              <a:noFill/>
              <a:ln w="12700">
                <a:solidFill>
                  <a:srgbClr val="0000FF"/>
                </a:solidFill>
                <a:round/>
                <a:headEnd/>
                <a:tailEnd/>
              </a:ln>
              <a:effectLst/>
            </p:spPr>
            <p:txBody>
              <a:bodyPr/>
              <a:lstStyle/>
              <a:p>
                <a:endParaRPr lang="en-US"/>
              </a:p>
            </p:txBody>
          </p:sp>
          <p:sp>
            <p:nvSpPr>
              <p:cNvPr id="78945" name="Line 97"/>
              <p:cNvSpPr>
                <a:spLocks noChangeShapeType="1"/>
              </p:cNvSpPr>
              <p:nvPr/>
            </p:nvSpPr>
            <p:spPr bwMode="auto">
              <a:xfrm>
                <a:off x="1418" y="1506"/>
                <a:ext cx="46" cy="112"/>
              </a:xfrm>
              <a:prstGeom prst="line">
                <a:avLst/>
              </a:prstGeom>
              <a:noFill/>
              <a:ln w="12700">
                <a:solidFill>
                  <a:srgbClr val="0000FF"/>
                </a:solidFill>
                <a:round/>
                <a:headEnd/>
                <a:tailEnd/>
              </a:ln>
              <a:effectLst/>
            </p:spPr>
            <p:txBody>
              <a:bodyPr/>
              <a:lstStyle/>
              <a:p>
                <a:endParaRPr lang="en-US"/>
              </a:p>
            </p:txBody>
          </p:sp>
          <p:sp>
            <p:nvSpPr>
              <p:cNvPr id="78946" name="Line 98"/>
              <p:cNvSpPr>
                <a:spLocks noChangeShapeType="1"/>
              </p:cNvSpPr>
              <p:nvPr/>
            </p:nvSpPr>
            <p:spPr bwMode="auto">
              <a:xfrm>
                <a:off x="1464" y="1618"/>
                <a:ext cx="48" cy="95"/>
              </a:xfrm>
              <a:prstGeom prst="line">
                <a:avLst/>
              </a:prstGeom>
              <a:noFill/>
              <a:ln w="12700">
                <a:solidFill>
                  <a:srgbClr val="0000FF"/>
                </a:solidFill>
                <a:round/>
                <a:headEnd/>
                <a:tailEnd/>
              </a:ln>
              <a:effectLst/>
            </p:spPr>
            <p:txBody>
              <a:bodyPr/>
              <a:lstStyle/>
              <a:p>
                <a:endParaRPr lang="en-US"/>
              </a:p>
            </p:txBody>
          </p:sp>
          <p:sp>
            <p:nvSpPr>
              <p:cNvPr id="78947" name="Line 99"/>
              <p:cNvSpPr>
                <a:spLocks noChangeShapeType="1"/>
              </p:cNvSpPr>
              <p:nvPr/>
            </p:nvSpPr>
            <p:spPr bwMode="auto">
              <a:xfrm>
                <a:off x="1512" y="1713"/>
                <a:ext cx="46" cy="75"/>
              </a:xfrm>
              <a:prstGeom prst="line">
                <a:avLst/>
              </a:prstGeom>
              <a:noFill/>
              <a:ln w="12700">
                <a:solidFill>
                  <a:srgbClr val="0000FF"/>
                </a:solidFill>
                <a:round/>
                <a:headEnd/>
                <a:tailEnd/>
              </a:ln>
              <a:effectLst/>
            </p:spPr>
            <p:txBody>
              <a:bodyPr/>
              <a:lstStyle/>
              <a:p>
                <a:endParaRPr lang="en-US"/>
              </a:p>
            </p:txBody>
          </p:sp>
          <p:sp>
            <p:nvSpPr>
              <p:cNvPr id="78948" name="Line 100"/>
              <p:cNvSpPr>
                <a:spLocks noChangeShapeType="1"/>
              </p:cNvSpPr>
              <p:nvPr/>
            </p:nvSpPr>
            <p:spPr bwMode="auto">
              <a:xfrm>
                <a:off x="1558" y="1788"/>
                <a:ext cx="47" cy="50"/>
              </a:xfrm>
              <a:prstGeom prst="line">
                <a:avLst/>
              </a:prstGeom>
              <a:noFill/>
              <a:ln w="12700">
                <a:solidFill>
                  <a:srgbClr val="0000FF"/>
                </a:solidFill>
                <a:round/>
                <a:headEnd/>
                <a:tailEnd/>
              </a:ln>
              <a:effectLst/>
            </p:spPr>
            <p:txBody>
              <a:bodyPr/>
              <a:lstStyle/>
              <a:p>
                <a:endParaRPr lang="en-US"/>
              </a:p>
            </p:txBody>
          </p:sp>
          <p:sp>
            <p:nvSpPr>
              <p:cNvPr id="78949" name="Line 101"/>
              <p:cNvSpPr>
                <a:spLocks noChangeShapeType="1"/>
              </p:cNvSpPr>
              <p:nvPr/>
            </p:nvSpPr>
            <p:spPr bwMode="auto">
              <a:xfrm>
                <a:off x="1605" y="1838"/>
                <a:ext cx="47" cy="29"/>
              </a:xfrm>
              <a:prstGeom prst="line">
                <a:avLst/>
              </a:prstGeom>
              <a:noFill/>
              <a:ln w="12700">
                <a:solidFill>
                  <a:srgbClr val="0000FF"/>
                </a:solidFill>
                <a:round/>
                <a:headEnd/>
                <a:tailEnd/>
              </a:ln>
              <a:effectLst/>
            </p:spPr>
            <p:txBody>
              <a:bodyPr/>
              <a:lstStyle/>
              <a:p>
                <a:endParaRPr lang="en-US"/>
              </a:p>
            </p:txBody>
          </p:sp>
          <p:sp>
            <p:nvSpPr>
              <p:cNvPr id="78950" name="Line 102"/>
              <p:cNvSpPr>
                <a:spLocks noChangeShapeType="1"/>
              </p:cNvSpPr>
              <p:nvPr/>
            </p:nvSpPr>
            <p:spPr bwMode="auto">
              <a:xfrm>
                <a:off x="1652" y="1867"/>
                <a:ext cx="47" cy="2"/>
              </a:xfrm>
              <a:prstGeom prst="line">
                <a:avLst/>
              </a:prstGeom>
              <a:noFill/>
              <a:ln w="12700">
                <a:solidFill>
                  <a:srgbClr val="0000FF"/>
                </a:solidFill>
                <a:round/>
                <a:headEnd/>
                <a:tailEnd/>
              </a:ln>
              <a:effectLst/>
            </p:spPr>
            <p:txBody>
              <a:bodyPr/>
              <a:lstStyle/>
              <a:p>
                <a:endParaRPr lang="en-US"/>
              </a:p>
            </p:txBody>
          </p:sp>
          <p:sp>
            <p:nvSpPr>
              <p:cNvPr id="78951" name="Line 103"/>
              <p:cNvSpPr>
                <a:spLocks noChangeShapeType="1"/>
              </p:cNvSpPr>
              <p:nvPr/>
            </p:nvSpPr>
            <p:spPr bwMode="auto">
              <a:xfrm flipV="1">
                <a:off x="1699" y="1846"/>
                <a:ext cx="47" cy="23"/>
              </a:xfrm>
              <a:prstGeom prst="line">
                <a:avLst/>
              </a:prstGeom>
              <a:noFill/>
              <a:ln w="12700">
                <a:solidFill>
                  <a:srgbClr val="0000FF"/>
                </a:solidFill>
                <a:round/>
                <a:headEnd/>
                <a:tailEnd/>
              </a:ln>
              <a:effectLst/>
            </p:spPr>
            <p:txBody>
              <a:bodyPr/>
              <a:lstStyle/>
              <a:p>
                <a:endParaRPr lang="en-US"/>
              </a:p>
            </p:txBody>
          </p:sp>
          <p:sp>
            <p:nvSpPr>
              <p:cNvPr id="78952" name="Line 104"/>
              <p:cNvSpPr>
                <a:spLocks noChangeShapeType="1"/>
              </p:cNvSpPr>
              <p:nvPr/>
            </p:nvSpPr>
            <p:spPr bwMode="auto">
              <a:xfrm flipV="1">
                <a:off x="1746" y="1799"/>
                <a:ext cx="47" cy="47"/>
              </a:xfrm>
              <a:prstGeom prst="line">
                <a:avLst/>
              </a:prstGeom>
              <a:noFill/>
              <a:ln w="12700">
                <a:solidFill>
                  <a:srgbClr val="0000FF"/>
                </a:solidFill>
                <a:round/>
                <a:headEnd/>
                <a:tailEnd/>
              </a:ln>
              <a:effectLst/>
            </p:spPr>
            <p:txBody>
              <a:bodyPr/>
              <a:lstStyle/>
              <a:p>
                <a:endParaRPr lang="en-US"/>
              </a:p>
            </p:txBody>
          </p:sp>
          <p:sp>
            <p:nvSpPr>
              <p:cNvPr id="78953" name="Line 105"/>
              <p:cNvSpPr>
                <a:spLocks noChangeShapeType="1"/>
              </p:cNvSpPr>
              <p:nvPr/>
            </p:nvSpPr>
            <p:spPr bwMode="auto">
              <a:xfrm flipV="1">
                <a:off x="1793" y="1727"/>
                <a:ext cx="47" cy="72"/>
              </a:xfrm>
              <a:prstGeom prst="line">
                <a:avLst/>
              </a:prstGeom>
              <a:noFill/>
              <a:ln w="12700">
                <a:solidFill>
                  <a:srgbClr val="0000FF"/>
                </a:solidFill>
                <a:round/>
                <a:headEnd/>
                <a:tailEnd/>
              </a:ln>
              <a:effectLst/>
            </p:spPr>
            <p:txBody>
              <a:bodyPr/>
              <a:lstStyle/>
              <a:p>
                <a:endParaRPr lang="en-US"/>
              </a:p>
            </p:txBody>
          </p:sp>
          <p:sp>
            <p:nvSpPr>
              <p:cNvPr id="78954" name="Line 106"/>
              <p:cNvSpPr>
                <a:spLocks noChangeShapeType="1"/>
              </p:cNvSpPr>
              <p:nvPr/>
            </p:nvSpPr>
            <p:spPr bwMode="auto">
              <a:xfrm flipV="1">
                <a:off x="1840" y="1637"/>
                <a:ext cx="46" cy="90"/>
              </a:xfrm>
              <a:prstGeom prst="line">
                <a:avLst/>
              </a:prstGeom>
              <a:noFill/>
              <a:ln w="12700">
                <a:solidFill>
                  <a:srgbClr val="0000FF"/>
                </a:solidFill>
                <a:round/>
                <a:headEnd/>
                <a:tailEnd/>
              </a:ln>
              <a:effectLst/>
            </p:spPr>
            <p:txBody>
              <a:bodyPr/>
              <a:lstStyle/>
              <a:p>
                <a:endParaRPr lang="en-US"/>
              </a:p>
            </p:txBody>
          </p:sp>
          <p:sp>
            <p:nvSpPr>
              <p:cNvPr id="78955" name="Line 107"/>
              <p:cNvSpPr>
                <a:spLocks noChangeShapeType="1"/>
              </p:cNvSpPr>
              <p:nvPr/>
            </p:nvSpPr>
            <p:spPr bwMode="auto">
              <a:xfrm flipV="1">
                <a:off x="1886" y="1528"/>
                <a:ext cx="48" cy="109"/>
              </a:xfrm>
              <a:prstGeom prst="line">
                <a:avLst/>
              </a:prstGeom>
              <a:noFill/>
              <a:ln w="12700">
                <a:solidFill>
                  <a:srgbClr val="0000FF"/>
                </a:solidFill>
                <a:round/>
                <a:headEnd/>
                <a:tailEnd/>
              </a:ln>
              <a:effectLst/>
            </p:spPr>
            <p:txBody>
              <a:bodyPr/>
              <a:lstStyle/>
              <a:p>
                <a:endParaRPr lang="en-US"/>
              </a:p>
            </p:txBody>
          </p:sp>
          <p:sp>
            <p:nvSpPr>
              <p:cNvPr id="78956" name="Line 108"/>
              <p:cNvSpPr>
                <a:spLocks noChangeShapeType="1"/>
              </p:cNvSpPr>
              <p:nvPr/>
            </p:nvSpPr>
            <p:spPr bwMode="auto">
              <a:xfrm flipV="1">
                <a:off x="1934" y="1412"/>
                <a:ext cx="44" cy="116"/>
              </a:xfrm>
              <a:prstGeom prst="line">
                <a:avLst/>
              </a:prstGeom>
              <a:noFill/>
              <a:ln w="12700">
                <a:solidFill>
                  <a:srgbClr val="0000FF"/>
                </a:solidFill>
                <a:round/>
                <a:headEnd/>
                <a:tailEnd/>
              </a:ln>
              <a:effectLst/>
            </p:spPr>
            <p:txBody>
              <a:bodyPr/>
              <a:lstStyle/>
              <a:p>
                <a:endParaRPr lang="en-US"/>
              </a:p>
            </p:txBody>
          </p:sp>
          <p:sp>
            <p:nvSpPr>
              <p:cNvPr id="78957" name="Line 109"/>
              <p:cNvSpPr>
                <a:spLocks noChangeShapeType="1"/>
              </p:cNvSpPr>
              <p:nvPr/>
            </p:nvSpPr>
            <p:spPr bwMode="auto">
              <a:xfrm flipV="1">
                <a:off x="1980" y="1277"/>
                <a:ext cx="48" cy="130"/>
              </a:xfrm>
              <a:prstGeom prst="line">
                <a:avLst/>
              </a:prstGeom>
              <a:noFill/>
              <a:ln w="12700">
                <a:solidFill>
                  <a:srgbClr val="0000FF"/>
                </a:solidFill>
                <a:round/>
                <a:headEnd/>
                <a:tailEnd/>
              </a:ln>
              <a:effectLst/>
            </p:spPr>
            <p:txBody>
              <a:bodyPr/>
              <a:lstStyle/>
              <a:p>
                <a:endParaRPr lang="en-US"/>
              </a:p>
            </p:txBody>
          </p:sp>
          <p:sp>
            <p:nvSpPr>
              <p:cNvPr id="78958" name="Line 110"/>
              <p:cNvSpPr>
                <a:spLocks noChangeShapeType="1"/>
              </p:cNvSpPr>
              <p:nvPr/>
            </p:nvSpPr>
            <p:spPr bwMode="auto">
              <a:xfrm flipV="1">
                <a:off x="2028" y="1144"/>
                <a:ext cx="46" cy="133"/>
              </a:xfrm>
              <a:prstGeom prst="line">
                <a:avLst/>
              </a:prstGeom>
              <a:noFill/>
              <a:ln w="12700">
                <a:solidFill>
                  <a:srgbClr val="0000FF"/>
                </a:solidFill>
                <a:round/>
                <a:headEnd/>
                <a:tailEnd/>
              </a:ln>
              <a:effectLst/>
            </p:spPr>
            <p:txBody>
              <a:bodyPr/>
              <a:lstStyle/>
              <a:p>
                <a:endParaRPr lang="en-US"/>
              </a:p>
            </p:txBody>
          </p:sp>
          <p:sp>
            <p:nvSpPr>
              <p:cNvPr id="78959" name="Line 111"/>
              <p:cNvSpPr>
                <a:spLocks noChangeShapeType="1"/>
              </p:cNvSpPr>
              <p:nvPr/>
            </p:nvSpPr>
            <p:spPr bwMode="auto">
              <a:xfrm flipV="1">
                <a:off x="2074" y="1012"/>
                <a:ext cx="47" cy="132"/>
              </a:xfrm>
              <a:prstGeom prst="line">
                <a:avLst/>
              </a:prstGeom>
              <a:noFill/>
              <a:ln w="12700">
                <a:solidFill>
                  <a:srgbClr val="0000FF"/>
                </a:solidFill>
                <a:round/>
                <a:headEnd/>
                <a:tailEnd/>
              </a:ln>
              <a:effectLst/>
            </p:spPr>
            <p:txBody>
              <a:bodyPr/>
              <a:lstStyle/>
              <a:p>
                <a:endParaRPr lang="en-US"/>
              </a:p>
            </p:txBody>
          </p:sp>
          <p:sp>
            <p:nvSpPr>
              <p:cNvPr id="78960" name="Line 112"/>
              <p:cNvSpPr>
                <a:spLocks noChangeShapeType="1"/>
              </p:cNvSpPr>
              <p:nvPr/>
            </p:nvSpPr>
            <p:spPr bwMode="auto">
              <a:xfrm flipV="1">
                <a:off x="2121" y="886"/>
                <a:ext cx="46" cy="126"/>
              </a:xfrm>
              <a:prstGeom prst="line">
                <a:avLst/>
              </a:prstGeom>
              <a:noFill/>
              <a:ln w="12700">
                <a:solidFill>
                  <a:srgbClr val="0000FF"/>
                </a:solidFill>
                <a:round/>
                <a:headEnd/>
                <a:tailEnd/>
              </a:ln>
              <a:effectLst/>
            </p:spPr>
            <p:txBody>
              <a:bodyPr/>
              <a:lstStyle/>
              <a:p>
                <a:endParaRPr lang="en-US"/>
              </a:p>
            </p:txBody>
          </p:sp>
          <p:sp>
            <p:nvSpPr>
              <p:cNvPr id="78961" name="Line 113"/>
              <p:cNvSpPr>
                <a:spLocks noChangeShapeType="1"/>
              </p:cNvSpPr>
              <p:nvPr/>
            </p:nvSpPr>
            <p:spPr bwMode="auto">
              <a:xfrm flipV="1">
                <a:off x="2167" y="771"/>
                <a:ext cx="49" cy="115"/>
              </a:xfrm>
              <a:prstGeom prst="line">
                <a:avLst/>
              </a:prstGeom>
              <a:noFill/>
              <a:ln w="12700">
                <a:solidFill>
                  <a:srgbClr val="0000FF"/>
                </a:solidFill>
                <a:round/>
                <a:headEnd/>
                <a:tailEnd/>
              </a:ln>
              <a:effectLst/>
            </p:spPr>
            <p:txBody>
              <a:bodyPr/>
              <a:lstStyle/>
              <a:p>
                <a:endParaRPr lang="en-US"/>
              </a:p>
            </p:txBody>
          </p:sp>
          <p:sp>
            <p:nvSpPr>
              <p:cNvPr id="78962" name="Line 114"/>
              <p:cNvSpPr>
                <a:spLocks noChangeShapeType="1"/>
              </p:cNvSpPr>
              <p:nvPr/>
            </p:nvSpPr>
            <p:spPr bwMode="auto">
              <a:xfrm flipV="1">
                <a:off x="2216" y="671"/>
                <a:ext cx="46" cy="100"/>
              </a:xfrm>
              <a:prstGeom prst="line">
                <a:avLst/>
              </a:prstGeom>
              <a:noFill/>
              <a:ln w="12700">
                <a:solidFill>
                  <a:srgbClr val="0000FF"/>
                </a:solidFill>
                <a:round/>
                <a:headEnd/>
                <a:tailEnd/>
              </a:ln>
              <a:effectLst/>
            </p:spPr>
            <p:txBody>
              <a:bodyPr/>
              <a:lstStyle/>
              <a:p>
                <a:endParaRPr lang="en-US"/>
              </a:p>
            </p:txBody>
          </p:sp>
          <p:sp>
            <p:nvSpPr>
              <p:cNvPr id="78963" name="Line 115"/>
              <p:cNvSpPr>
                <a:spLocks noChangeShapeType="1"/>
              </p:cNvSpPr>
              <p:nvPr/>
            </p:nvSpPr>
            <p:spPr bwMode="auto">
              <a:xfrm flipV="1">
                <a:off x="2262" y="588"/>
                <a:ext cx="46" cy="83"/>
              </a:xfrm>
              <a:prstGeom prst="line">
                <a:avLst/>
              </a:prstGeom>
              <a:noFill/>
              <a:ln w="12700">
                <a:solidFill>
                  <a:srgbClr val="0000FF"/>
                </a:solidFill>
                <a:round/>
                <a:headEnd/>
                <a:tailEnd/>
              </a:ln>
              <a:effectLst/>
            </p:spPr>
            <p:txBody>
              <a:bodyPr/>
              <a:lstStyle/>
              <a:p>
                <a:endParaRPr lang="en-US"/>
              </a:p>
            </p:txBody>
          </p:sp>
          <p:sp>
            <p:nvSpPr>
              <p:cNvPr id="78964" name="Line 116"/>
              <p:cNvSpPr>
                <a:spLocks noChangeShapeType="1"/>
              </p:cNvSpPr>
              <p:nvPr/>
            </p:nvSpPr>
            <p:spPr bwMode="auto">
              <a:xfrm flipV="1">
                <a:off x="2308" y="528"/>
                <a:ext cx="48" cy="60"/>
              </a:xfrm>
              <a:prstGeom prst="line">
                <a:avLst/>
              </a:prstGeom>
              <a:noFill/>
              <a:ln w="12700">
                <a:solidFill>
                  <a:srgbClr val="0000FF"/>
                </a:solidFill>
                <a:round/>
                <a:headEnd/>
                <a:tailEnd/>
              </a:ln>
              <a:effectLst/>
            </p:spPr>
            <p:txBody>
              <a:bodyPr/>
              <a:lstStyle/>
              <a:p>
                <a:endParaRPr lang="en-US"/>
              </a:p>
            </p:txBody>
          </p:sp>
          <p:sp>
            <p:nvSpPr>
              <p:cNvPr id="78965" name="Line 117"/>
              <p:cNvSpPr>
                <a:spLocks noChangeShapeType="1"/>
              </p:cNvSpPr>
              <p:nvPr/>
            </p:nvSpPr>
            <p:spPr bwMode="auto">
              <a:xfrm flipV="1">
                <a:off x="2356" y="491"/>
                <a:ext cx="47" cy="37"/>
              </a:xfrm>
              <a:prstGeom prst="line">
                <a:avLst/>
              </a:prstGeom>
              <a:noFill/>
              <a:ln w="12700">
                <a:solidFill>
                  <a:srgbClr val="0000FF"/>
                </a:solidFill>
                <a:round/>
                <a:headEnd/>
                <a:tailEnd/>
              </a:ln>
              <a:effectLst/>
            </p:spPr>
            <p:txBody>
              <a:bodyPr/>
              <a:lstStyle/>
              <a:p>
                <a:endParaRPr lang="en-US"/>
              </a:p>
            </p:txBody>
          </p:sp>
          <p:sp>
            <p:nvSpPr>
              <p:cNvPr id="78966" name="Line 118"/>
              <p:cNvSpPr>
                <a:spLocks noChangeShapeType="1"/>
              </p:cNvSpPr>
              <p:nvPr/>
            </p:nvSpPr>
            <p:spPr bwMode="auto">
              <a:xfrm flipV="1">
                <a:off x="2403" y="480"/>
                <a:ext cx="48" cy="11"/>
              </a:xfrm>
              <a:prstGeom prst="line">
                <a:avLst/>
              </a:prstGeom>
              <a:noFill/>
              <a:ln w="12700">
                <a:solidFill>
                  <a:srgbClr val="0000FF"/>
                </a:solidFill>
                <a:round/>
                <a:headEnd/>
                <a:tailEnd/>
              </a:ln>
              <a:effectLst/>
            </p:spPr>
            <p:txBody>
              <a:bodyPr/>
              <a:lstStyle/>
              <a:p>
                <a:endParaRPr lang="en-US"/>
              </a:p>
            </p:txBody>
          </p:sp>
          <p:sp>
            <p:nvSpPr>
              <p:cNvPr id="78967" name="Line 119"/>
              <p:cNvSpPr>
                <a:spLocks noChangeShapeType="1"/>
              </p:cNvSpPr>
              <p:nvPr/>
            </p:nvSpPr>
            <p:spPr bwMode="auto">
              <a:xfrm>
                <a:off x="2451" y="480"/>
                <a:ext cx="46" cy="15"/>
              </a:xfrm>
              <a:prstGeom prst="line">
                <a:avLst/>
              </a:prstGeom>
              <a:noFill/>
              <a:ln w="12700">
                <a:solidFill>
                  <a:srgbClr val="0000FF"/>
                </a:solidFill>
                <a:round/>
                <a:headEnd/>
                <a:tailEnd/>
              </a:ln>
              <a:effectLst/>
            </p:spPr>
            <p:txBody>
              <a:bodyPr/>
              <a:lstStyle/>
              <a:p>
                <a:endParaRPr lang="en-US"/>
              </a:p>
            </p:txBody>
          </p:sp>
          <p:sp>
            <p:nvSpPr>
              <p:cNvPr id="78968" name="Line 120"/>
              <p:cNvSpPr>
                <a:spLocks noChangeShapeType="1"/>
              </p:cNvSpPr>
              <p:nvPr/>
            </p:nvSpPr>
            <p:spPr bwMode="auto">
              <a:xfrm>
                <a:off x="2497" y="495"/>
                <a:ext cx="46" cy="40"/>
              </a:xfrm>
              <a:prstGeom prst="line">
                <a:avLst/>
              </a:prstGeom>
              <a:noFill/>
              <a:ln w="12700">
                <a:solidFill>
                  <a:srgbClr val="0000FF"/>
                </a:solidFill>
                <a:round/>
                <a:headEnd/>
                <a:tailEnd/>
              </a:ln>
              <a:effectLst/>
            </p:spPr>
            <p:txBody>
              <a:bodyPr/>
              <a:lstStyle/>
              <a:p>
                <a:endParaRPr lang="en-US"/>
              </a:p>
            </p:txBody>
          </p:sp>
          <p:sp>
            <p:nvSpPr>
              <p:cNvPr id="78969" name="Line 121"/>
              <p:cNvSpPr>
                <a:spLocks noChangeShapeType="1"/>
              </p:cNvSpPr>
              <p:nvPr/>
            </p:nvSpPr>
            <p:spPr bwMode="auto">
              <a:xfrm>
                <a:off x="2543" y="535"/>
                <a:ext cx="46" cy="64"/>
              </a:xfrm>
              <a:prstGeom prst="line">
                <a:avLst/>
              </a:prstGeom>
              <a:noFill/>
              <a:ln w="12700">
                <a:solidFill>
                  <a:srgbClr val="0000FF"/>
                </a:solidFill>
                <a:round/>
                <a:headEnd/>
                <a:tailEnd/>
              </a:ln>
              <a:effectLst/>
            </p:spPr>
            <p:txBody>
              <a:bodyPr/>
              <a:lstStyle/>
              <a:p>
                <a:endParaRPr lang="en-US"/>
              </a:p>
            </p:txBody>
          </p:sp>
          <p:sp>
            <p:nvSpPr>
              <p:cNvPr id="78970" name="Line 122"/>
              <p:cNvSpPr>
                <a:spLocks noChangeShapeType="1"/>
              </p:cNvSpPr>
              <p:nvPr/>
            </p:nvSpPr>
            <p:spPr bwMode="auto">
              <a:xfrm>
                <a:off x="2589" y="599"/>
                <a:ext cx="49" cy="84"/>
              </a:xfrm>
              <a:prstGeom prst="line">
                <a:avLst/>
              </a:prstGeom>
              <a:noFill/>
              <a:ln w="12700">
                <a:solidFill>
                  <a:srgbClr val="0000FF"/>
                </a:solidFill>
                <a:round/>
                <a:headEnd/>
                <a:tailEnd/>
              </a:ln>
              <a:effectLst/>
            </p:spPr>
            <p:txBody>
              <a:bodyPr/>
              <a:lstStyle/>
              <a:p>
                <a:endParaRPr lang="en-US"/>
              </a:p>
            </p:txBody>
          </p:sp>
          <p:sp>
            <p:nvSpPr>
              <p:cNvPr id="78971" name="Line 123"/>
              <p:cNvSpPr>
                <a:spLocks noChangeShapeType="1"/>
              </p:cNvSpPr>
              <p:nvPr/>
            </p:nvSpPr>
            <p:spPr bwMode="auto">
              <a:xfrm flipH="1">
                <a:off x="1110" y="1178"/>
                <a:ext cx="1" cy="35"/>
              </a:xfrm>
              <a:prstGeom prst="line">
                <a:avLst/>
              </a:prstGeom>
              <a:noFill/>
              <a:ln w="12700">
                <a:solidFill>
                  <a:srgbClr val="000000"/>
                </a:solidFill>
                <a:round/>
                <a:headEnd/>
                <a:tailEnd/>
              </a:ln>
              <a:effectLst/>
            </p:spPr>
            <p:txBody>
              <a:bodyPr/>
              <a:lstStyle/>
              <a:p>
                <a:endParaRPr lang="en-US"/>
              </a:p>
            </p:txBody>
          </p:sp>
          <p:sp>
            <p:nvSpPr>
              <p:cNvPr id="78972" name="Line 124"/>
              <p:cNvSpPr>
                <a:spLocks noChangeShapeType="1"/>
              </p:cNvSpPr>
              <p:nvPr/>
            </p:nvSpPr>
            <p:spPr bwMode="auto">
              <a:xfrm>
                <a:off x="1868" y="1181"/>
                <a:ext cx="1" cy="34"/>
              </a:xfrm>
              <a:prstGeom prst="line">
                <a:avLst/>
              </a:prstGeom>
              <a:noFill/>
              <a:ln w="12700">
                <a:solidFill>
                  <a:srgbClr val="000000"/>
                </a:solidFill>
                <a:round/>
                <a:headEnd/>
                <a:tailEnd/>
              </a:ln>
              <a:effectLst/>
            </p:spPr>
            <p:txBody>
              <a:bodyPr/>
              <a:lstStyle/>
              <a:p>
                <a:endParaRPr lang="en-US"/>
              </a:p>
            </p:txBody>
          </p:sp>
        </p:grpSp>
        <p:sp>
          <p:nvSpPr>
            <p:cNvPr id="78976" name="Text Box 128"/>
            <p:cNvSpPr txBox="1">
              <a:spLocks noChangeArrowheads="1"/>
            </p:cNvSpPr>
            <p:nvPr/>
          </p:nvSpPr>
          <p:spPr bwMode="auto">
            <a:xfrm>
              <a:off x="518" y="170"/>
              <a:ext cx="457" cy="288"/>
            </a:xfrm>
            <a:prstGeom prst="rect">
              <a:avLst/>
            </a:prstGeom>
            <a:noFill/>
            <a:ln w="12700">
              <a:noFill/>
              <a:miter lim="800000"/>
              <a:headEnd/>
              <a:tailEnd/>
            </a:ln>
            <a:effectLst/>
          </p:spPr>
          <p:txBody>
            <a:bodyPr wrap="none">
              <a:spAutoFit/>
            </a:bodyPr>
            <a:lstStyle/>
            <a:p>
              <a:pPr algn="l"/>
              <a:r>
                <a:rPr lang="en-US" b="1"/>
                <a:t>F(x)</a:t>
              </a:r>
            </a:p>
          </p:txBody>
        </p:sp>
        <p:sp>
          <p:nvSpPr>
            <p:cNvPr id="78977" name="Text Box 129"/>
            <p:cNvSpPr txBox="1">
              <a:spLocks noChangeArrowheads="1"/>
            </p:cNvSpPr>
            <p:nvPr/>
          </p:nvSpPr>
          <p:spPr bwMode="auto">
            <a:xfrm>
              <a:off x="2534" y="1178"/>
              <a:ext cx="212" cy="288"/>
            </a:xfrm>
            <a:prstGeom prst="rect">
              <a:avLst/>
            </a:prstGeom>
            <a:noFill/>
            <a:ln w="12700">
              <a:noFill/>
              <a:miter lim="800000"/>
              <a:headEnd/>
              <a:tailEnd/>
            </a:ln>
            <a:effectLst/>
          </p:spPr>
          <p:txBody>
            <a:bodyPr wrap="none">
              <a:spAutoFit/>
            </a:bodyPr>
            <a:lstStyle/>
            <a:p>
              <a:pPr algn="l"/>
              <a:r>
                <a:rPr lang="en-US" b="1"/>
                <a:t>x</a:t>
              </a:r>
            </a:p>
          </p:txBody>
        </p:sp>
        <p:sp>
          <p:nvSpPr>
            <p:cNvPr id="78979" name="Line 131"/>
            <p:cNvSpPr>
              <a:spLocks noChangeShapeType="1"/>
            </p:cNvSpPr>
            <p:nvPr/>
          </p:nvSpPr>
          <p:spPr bwMode="auto">
            <a:xfrm>
              <a:off x="912" y="432"/>
              <a:ext cx="1536" cy="0"/>
            </a:xfrm>
            <a:prstGeom prst="line">
              <a:avLst/>
            </a:prstGeom>
            <a:noFill/>
            <a:ln w="12700">
              <a:solidFill>
                <a:schemeClr val="tx1"/>
              </a:solidFill>
              <a:round/>
              <a:headEnd type="triangle" w="med" len="med"/>
              <a:tailEnd type="triangle" w="med" len="med"/>
            </a:ln>
            <a:effectLst/>
          </p:spPr>
          <p:txBody>
            <a:bodyPr/>
            <a:lstStyle/>
            <a:p>
              <a:endParaRPr lang="en-US"/>
            </a:p>
          </p:txBody>
        </p:sp>
        <p:sp>
          <p:nvSpPr>
            <p:cNvPr id="78980" name="Text Box 132"/>
            <p:cNvSpPr txBox="1">
              <a:spLocks noChangeArrowheads="1"/>
            </p:cNvSpPr>
            <p:nvPr/>
          </p:nvSpPr>
          <p:spPr bwMode="auto">
            <a:xfrm>
              <a:off x="1574" y="118"/>
              <a:ext cx="221" cy="288"/>
            </a:xfrm>
            <a:prstGeom prst="rect">
              <a:avLst/>
            </a:prstGeom>
            <a:noFill/>
            <a:ln w="12700">
              <a:noFill/>
              <a:miter lim="800000"/>
              <a:headEnd/>
              <a:tailEnd/>
            </a:ln>
            <a:effectLst/>
          </p:spPr>
          <p:txBody>
            <a:bodyPr wrap="none">
              <a:spAutoFit/>
            </a:bodyPr>
            <a:lstStyle/>
            <a:p>
              <a:pPr algn="l"/>
              <a:r>
                <a:rPr lang="en-US" b="1">
                  <a:sym typeface="Symbol" pitchFamily="18" charset="2"/>
                </a:rPr>
                <a:t></a:t>
              </a:r>
              <a:endParaRPr lang="en-US" b="1"/>
            </a:p>
          </p:txBody>
        </p:sp>
      </p:grpSp>
      <p:sp>
        <p:nvSpPr>
          <p:cNvPr id="79059" name="Text Box 211"/>
          <p:cNvSpPr txBox="1">
            <a:spLocks noChangeArrowheads="1"/>
          </p:cNvSpPr>
          <p:nvPr/>
        </p:nvSpPr>
        <p:spPr bwMode="auto">
          <a:xfrm>
            <a:off x="5165725" y="4029075"/>
            <a:ext cx="2946191" cy="1908215"/>
          </a:xfrm>
          <a:prstGeom prst="rect">
            <a:avLst/>
          </a:prstGeom>
          <a:noFill/>
          <a:ln w="12700">
            <a:noFill/>
            <a:miter lim="800000"/>
            <a:headEnd/>
            <a:tailEnd/>
          </a:ln>
          <a:effectLst/>
        </p:spPr>
        <p:txBody>
          <a:bodyPr wrap="none">
            <a:spAutoFit/>
          </a:bodyPr>
          <a:lstStyle/>
          <a:p>
            <a:pPr algn="l"/>
            <a:r>
              <a:rPr lang="en-US" sz="2800" b="1" dirty="0">
                <a:solidFill>
                  <a:srgbClr val="FF0000"/>
                </a:solidFill>
                <a:latin typeface="Times New Roman" pitchFamily="18" charset="0"/>
                <a:cs typeface="Times New Roman" pitchFamily="18" charset="0"/>
              </a:rPr>
              <a:t>Moving wave</a:t>
            </a:r>
          </a:p>
          <a:p>
            <a:pPr algn="l"/>
            <a:r>
              <a:rPr lang="en-US" b="1" dirty="0">
                <a:latin typeface="Times New Roman" pitchFamily="18" charset="0"/>
                <a:cs typeface="Times New Roman" pitchFamily="18" charset="0"/>
              </a:rPr>
              <a:t>F(x, t) = F</a:t>
            </a:r>
            <a:r>
              <a:rPr lang="en-US" b="1" baseline="-25000" dirty="0">
                <a:latin typeface="Times New Roman" pitchFamily="18" charset="0"/>
                <a:cs typeface="Times New Roman" pitchFamily="18" charset="0"/>
              </a:rPr>
              <a:t>P</a:t>
            </a:r>
            <a:r>
              <a:rPr lang="en-US" b="1" dirty="0">
                <a:latin typeface="Times New Roman" pitchFamily="18" charset="0"/>
                <a:cs typeface="Times New Roman" pitchFamily="18" charset="0"/>
              </a:rPr>
              <a:t> sin (</a:t>
            </a:r>
            <a:r>
              <a:rPr lang="en-US" b="1" dirty="0" err="1">
                <a:latin typeface="Times New Roman" pitchFamily="18" charset="0"/>
                <a:cs typeface="Times New Roman" pitchFamily="18" charset="0"/>
              </a:rPr>
              <a:t>kx</a:t>
            </a:r>
            <a:r>
              <a:rPr lang="en-US" b="1" dirty="0">
                <a:latin typeface="Times New Roman" pitchFamily="18" charset="0"/>
                <a:cs typeface="Times New Roman" pitchFamily="18" charset="0"/>
              </a:rPr>
              <a:t> - </a:t>
            </a:r>
            <a:r>
              <a:rPr lang="en-US" b="1" dirty="0">
                <a:latin typeface="Times New Roman" pitchFamily="18" charset="0"/>
                <a:cs typeface="Times New Roman" pitchFamily="18" charset="0"/>
                <a:sym typeface="Symbol" pitchFamily="18" charset="2"/>
              </a:rPr>
              <a:t>t</a:t>
            </a:r>
            <a:r>
              <a:rPr lang="en-US" b="1" dirty="0">
                <a:latin typeface="Times New Roman" pitchFamily="18" charset="0"/>
                <a:cs typeface="Times New Roman" pitchFamily="18" charset="0"/>
              </a:rPr>
              <a:t> </a:t>
            </a:r>
            <a:r>
              <a:rPr lang="en-US" b="1" dirty="0">
                <a:latin typeface="Times New Roman" pitchFamily="18" charset="0"/>
                <a:cs typeface="Times New Roman" pitchFamily="18" charset="0"/>
                <a:sym typeface="Symbol" pitchFamily="18" charset="2"/>
              </a:rPr>
              <a:t>)</a:t>
            </a:r>
            <a:r>
              <a:rPr lang="en-US" b="1" dirty="0">
                <a:latin typeface="Times New Roman" pitchFamily="18" charset="0"/>
                <a:cs typeface="Times New Roman" pitchFamily="18" charset="0"/>
              </a:rPr>
              <a:t>       </a:t>
            </a:r>
          </a:p>
          <a:p>
            <a:pPr algn="l"/>
            <a:r>
              <a:rPr lang="en-US" b="1" dirty="0">
                <a:latin typeface="Times New Roman" pitchFamily="18" charset="0"/>
                <a:cs typeface="Times New Roman" pitchFamily="18" charset="0"/>
                <a:sym typeface="Symbol" pitchFamily="18" charset="2"/>
              </a:rPr>
              <a:t></a:t>
            </a:r>
            <a:r>
              <a:rPr lang="en-US" b="1" dirty="0">
                <a:latin typeface="Times New Roman" pitchFamily="18" charset="0"/>
                <a:cs typeface="Times New Roman" pitchFamily="18" charset="0"/>
              </a:rPr>
              <a:t> = 2</a:t>
            </a:r>
            <a:r>
              <a:rPr lang="en-US" b="1" dirty="0">
                <a:latin typeface="Times New Roman" pitchFamily="18" charset="0"/>
                <a:cs typeface="Times New Roman" pitchFamily="18" charset="0"/>
                <a:sym typeface="Symbol" pitchFamily="18" charset="2"/>
              </a:rPr>
              <a:t>  f</a:t>
            </a:r>
          </a:p>
          <a:p>
            <a:pPr algn="l"/>
            <a:r>
              <a:rPr lang="en-US" b="1" dirty="0">
                <a:latin typeface="Times New Roman" pitchFamily="18" charset="0"/>
                <a:cs typeface="Times New Roman" pitchFamily="18" charset="0"/>
                <a:sym typeface="Symbol" pitchFamily="18" charset="2"/>
              </a:rPr>
              <a:t> = angular frequency</a:t>
            </a:r>
          </a:p>
          <a:p>
            <a:pPr algn="l"/>
            <a:r>
              <a:rPr lang="en-US" b="1" dirty="0">
                <a:latin typeface="Times New Roman" pitchFamily="18" charset="0"/>
                <a:cs typeface="Times New Roman" pitchFamily="18" charset="0"/>
                <a:sym typeface="Symbol" pitchFamily="18" charset="2"/>
              </a:rPr>
              <a:t>f = frequency</a:t>
            </a:r>
          </a:p>
          <a:p>
            <a:pPr algn="l"/>
            <a:r>
              <a:rPr lang="en-US" b="1" dirty="0">
                <a:latin typeface="Times New Roman" pitchFamily="18" charset="0"/>
                <a:cs typeface="Times New Roman" pitchFamily="18" charset="0"/>
                <a:sym typeface="Symbol" pitchFamily="18" charset="2"/>
              </a:rPr>
              <a:t>v =  / k</a:t>
            </a:r>
            <a:endParaRPr lang="en-US" dirty="0">
              <a:latin typeface="Times New Roman" pitchFamily="18" charset="0"/>
              <a:cs typeface="Times New Roman" pitchFamily="18" charset="0"/>
            </a:endParaRPr>
          </a:p>
        </p:txBody>
      </p:sp>
      <p:grpSp>
        <p:nvGrpSpPr>
          <p:cNvPr id="4" name="Group 215"/>
          <p:cNvGrpSpPr>
            <a:grpSpLocks/>
          </p:cNvGrpSpPr>
          <p:nvPr/>
        </p:nvGrpSpPr>
        <p:grpSpPr bwMode="auto">
          <a:xfrm>
            <a:off x="828675" y="3733800"/>
            <a:ext cx="4051300" cy="2786063"/>
            <a:chOff x="522" y="2352"/>
            <a:chExt cx="2552" cy="1755"/>
          </a:xfrm>
        </p:grpSpPr>
        <p:sp>
          <p:nvSpPr>
            <p:cNvPr id="78992" name="Line 144"/>
            <p:cNvSpPr>
              <a:spLocks noChangeShapeType="1"/>
            </p:cNvSpPr>
            <p:nvPr/>
          </p:nvSpPr>
          <p:spPr bwMode="auto">
            <a:xfrm>
              <a:off x="1046" y="2862"/>
              <a:ext cx="6" cy="0"/>
            </a:xfrm>
            <a:prstGeom prst="line">
              <a:avLst/>
            </a:prstGeom>
            <a:noFill/>
            <a:ln w="12700">
              <a:solidFill>
                <a:srgbClr val="000000"/>
              </a:solidFill>
              <a:round/>
              <a:headEnd/>
              <a:tailEnd/>
            </a:ln>
            <a:effectLst/>
          </p:spPr>
          <p:txBody>
            <a:bodyPr/>
            <a:lstStyle/>
            <a:p>
              <a:endParaRPr lang="en-US"/>
            </a:p>
          </p:txBody>
        </p:sp>
        <p:sp>
          <p:nvSpPr>
            <p:cNvPr id="78994" name="Line 146"/>
            <p:cNvSpPr>
              <a:spLocks noChangeShapeType="1"/>
            </p:cNvSpPr>
            <p:nvPr/>
          </p:nvSpPr>
          <p:spPr bwMode="auto">
            <a:xfrm>
              <a:off x="714" y="2736"/>
              <a:ext cx="0" cy="1371"/>
            </a:xfrm>
            <a:prstGeom prst="line">
              <a:avLst/>
            </a:prstGeom>
            <a:noFill/>
            <a:ln w="12700">
              <a:solidFill>
                <a:srgbClr val="000000"/>
              </a:solidFill>
              <a:round/>
              <a:headEnd/>
              <a:tailEnd/>
            </a:ln>
            <a:effectLst/>
          </p:spPr>
          <p:txBody>
            <a:bodyPr/>
            <a:lstStyle/>
            <a:p>
              <a:endParaRPr lang="en-US"/>
            </a:p>
          </p:txBody>
        </p:sp>
        <p:sp>
          <p:nvSpPr>
            <p:cNvPr id="78995" name="Line 147"/>
            <p:cNvSpPr>
              <a:spLocks noChangeShapeType="1"/>
            </p:cNvSpPr>
            <p:nvPr/>
          </p:nvSpPr>
          <p:spPr bwMode="auto">
            <a:xfrm flipV="1">
              <a:off x="1050" y="3392"/>
              <a:ext cx="0" cy="5"/>
            </a:xfrm>
            <a:prstGeom prst="line">
              <a:avLst/>
            </a:prstGeom>
            <a:noFill/>
            <a:ln w="12700">
              <a:solidFill>
                <a:srgbClr val="000000"/>
              </a:solidFill>
              <a:round/>
              <a:headEnd/>
              <a:tailEnd/>
            </a:ln>
            <a:effectLst/>
          </p:spPr>
          <p:txBody>
            <a:bodyPr/>
            <a:lstStyle/>
            <a:p>
              <a:endParaRPr lang="en-US"/>
            </a:p>
          </p:txBody>
        </p:sp>
        <p:sp>
          <p:nvSpPr>
            <p:cNvPr id="78996" name="Line 148"/>
            <p:cNvSpPr>
              <a:spLocks noChangeShapeType="1"/>
            </p:cNvSpPr>
            <p:nvPr/>
          </p:nvSpPr>
          <p:spPr bwMode="auto">
            <a:xfrm flipV="1">
              <a:off x="1432" y="3392"/>
              <a:ext cx="0" cy="4"/>
            </a:xfrm>
            <a:prstGeom prst="line">
              <a:avLst/>
            </a:prstGeom>
            <a:noFill/>
            <a:ln w="12700">
              <a:solidFill>
                <a:srgbClr val="000000"/>
              </a:solidFill>
              <a:round/>
              <a:headEnd/>
              <a:tailEnd/>
            </a:ln>
            <a:effectLst/>
          </p:spPr>
          <p:txBody>
            <a:bodyPr/>
            <a:lstStyle/>
            <a:p>
              <a:endParaRPr lang="en-US"/>
            </a:p>
          </p:txBody>
        </p:sp>
        <p:sp>
          <p:nvSpPr>
            <p:cNvPr id="78997" name="Line 149"/>
            <p:cNvSpPr>
              <a:spLocks noChangeShapeType="1"/>
            </p:cNvSpPr>
            <p:nvPr/>
          </p:nvSpPr>
          <p:spPr bwMode="auto">
            <a:xfrm>
              <a:off x="1816" y="3396"/>
              <a:ext cx="1" cy="25"/>
            </a:xfrm>
            <a:prstGeom prst="line">
              <a:avLst/>
            </a:prstGeom>
            <a:noFill/>
            <a:ln w="12700">
              <a:solidFill>
                <a:srgbClr val="000000"/>
              </a:solidFill>
              <a:round/>
              <a:headEnd/>
              <a:tailEnd/>
            </a:ln>
            <a:effectLst/>
          </p:spPr>
          <p:txBody>
            <a:bodyPr/>
            <a:lstStyle/>
            <a:p>
              <a:endParaRPr lang="en-US"/>
            </a:p>
          </p:txBody>
        </p:sp>
        <p:sp>
          <p:nvSpPr>
            <p:cNvPr id="78998" name="Line 150"/>
            <p:cNvSpPr>
              <a:spLocks noChangeShapeType="1"/>
            </p:cNvSpPr>
            <p:nvPr/>
          </p:nvSpPr>
          <p:spPr bwMode="auto">
            <a:xfrm flipV="1">
              <a:off x="2199" y="3392"/>
              <a:ext cx="0" cy="4"/>
            </a:xfrm>
            <a:prstGeom prst="line">
              <a:avLst/>
            </a:prstGeom>
            <a:noFill/>
            <a:ln w="12700">
              <a:solidFill>
                <a:srgbClr val="000000"/>
              </a:solidFill>
              <a:round/>
              <a:headEnd/>
              <a:tailEnd/>
            </a:ln>
            <a:effectLst/>
          </p:spPr>
          <p:txBody>
            <a:bodyPr/>
            <a:lstStyle/>
            <a:p>
              <a:endParaRPr lang="en-US"/>
            </a:p>
          </p:txBody>
        </p:sp>
        <p:sp>
          <p:nvSpPr>
            <p:cNvPr id="78999" name="Line 151"/>
            <p:cNvSpPr>
              <a:spLocks noChangeShapeType="1"/>
            </p:cNvSpPr>
            <p:nvPr/>
          </p:nvSpPr>
          <p:spPr bwMode="auto">
            <a:xfrm flipH="1">
              <a:off x="2581" y="3397"/>
              <a:ext cx="1" cy="31"/>
            </a:xfrm>
            <a:prstGeom prst="line">
              <a:avLst/>
            </a:prstGeom>
            <a:noFill/>
            <a:ln w="12700">
              <a:solidFill>
                <a:srgbClr val="000000"/>
              </a:solidFill>
              <a:round/>
              <a:headEnd/>
              <a:tailEnd/>
            </a:ln>
            <a:effectLst/>
          </p:spPr>
          <p:txBody>
            <a:bodyPr/>
            <a:lstStyle/>
            <a:p>
              <a:endParaRPr lang="en-US"/>
            </a:p>
          </p:txBody>
        </p:sp>
        <p:sp>
          <p:nvSpPr>
            <p:cNvPr id="79000" name="Line 152"/>
            <p:cNvSpPr>
              <a:spLocks noChangeShapeType="1"/>
            </p:cNvSpPr>
            <p:nvPr/>
          </p:nvSpPr>
          <p:spPr bwMode="auto">
            <a:xfrm flipV="1">
              <a:off x="2966" y="3392"/>
              <a:ext cx="0" cy="4"/>
            </a:xfrm>
            <a:prstGeom prst="line">
              <a:avLst/>
            </a:prstGeom>
            <a:noFill/>
            <a:ln w="12700">
              <a:solidFill>
                <a:srgbClr val="000000"/>
              </a:solidFill>
              <a:round/>
              <a:headEnd/>
              <a:tailEnd/>
            </a:ln>
            <a:effectLst/>
          </p:spPr>
          <p:txBody>
            <a:bodyPr/>
            <a:lstStyle/>
            <a:p>
              <a:endParaRPr lang="en-US"/>
            </a:p>
          </p:txBody>
        </p:sp>
        <p:sp>
          <p:nvSpPr>
            <p:cNvPr id="79001" name="Line 153"/>
            <p:cNvSpPr>
              <a:spLocks noChangeShapeType="1"/>
            </p:cNvSpPr>
            <p:nvPr/>
          </p:nvSpPr>
          <p:spPr bwMode="auto">
            <a:xfrm flipV="1">
              <a:off x="671" y="3418"/>
              <a:ext cx="2395" cy="6"/>
            </a:xfrm>
            <a:prstGeom prst="line">
              <a:avLst/>
            </a:prstGeom>
            <a:noFill/>
            <a:ln w="12700">
              <a:solidFill>
                <a:srgbClr val="000000"/>
              </a:solidFill>
              <a:round/>
              <a:headEnd/>
              <a:tailEnd/>
            </a:ln>
            <a:effectLst/>
          </p:spPr>
          <p:txBody>
            <a:bodyPr/>
            <a:lstStyle/>
            <a:p>
              <a:endParaRPr lang="en-US"/>
            </a:p>
          </p:txBody>
        </p:sp>
        <p:sp>
          <p:nvSpPr>
            <p:cNvPr id="79002" name="Line 154"/>
            <p:cNvSpPr>
              <a:spLocks noChangeShapeType="1"/>
            </p:cNvSpPr>
            <p:nvPr/>
          </p:nvSpPr>
          <p:spPr bwMode="auto">
            <a:xfrm flipV="1">
              <a:off x="666" y="3777"/>
              <a:ext cx="48" cy="101"/>
            </a:xfrm>
            <a:prstGeom prst="line">
              <a:avLst/>
            </a:prstGeom>
            <a:noFill/>
            <a:ln w="12700">
              <a:solidFill>
                <a:srgbClr val="0000FF"/>
              </a:solidFill>
              <a:round/>
              <a:headEnd/>
              <a:tailEnd/>
            </a:ln>
            <a:effectLst/>
          </p:spPr>
          <p:txBody>
            <a:bodyPr/>
            <a:lstStyle/>
            <a:p>
              <a:endParaRPr lang="en-US"/>
            </a:p>
          </p:txBody>
        </p:sp>
        <p:sp>
          <p:nvSpPr>
            <p:cNvPr id="79003" name="Line 155"/>
            <p:cNvSpPr>
              <a:spLocks noChangeShapeType="1"/>
            </p:cNvSpPr>
            <p:nvPr/>
          </p:nvSpPr>
          <p:spPr bwMode="auto">
            <a:xfrm flipV="1">
              <a:off x="714" y="3662"/>
              <a:ext cx="46" cy="115"/>
            </a:xfrm>
            <a:prstGeom prst="line">
              <a:avLst/>
            </a:prstGeom>
            <a:noFill/>
            <a:ln w="12700">
              <a:solidFill>
                <a:srgbClr val="0000FF"/>
              </a:solidFill>
              <a:round/>
              <a:headEnd/>
              <a:tailEnd/>
            </a:ln>
            <a:effectLst/>
          </p:spPr>
          <p:txBody>
            <a:bodyPr/>
            <a:lstStyle/>
            <a:p>
              <a:endParaRPr lang="en-US"/>
            </a:p>
          </p:txBody>
        </p:sp>
        <p:sp>
          <p:nvSpPr>
            <p:cNvPr id="79004" name="Line 156"/>
            <p:cNvSpPr>
              <a:spLocks noChangeShapeType="1"/>
            </p:cNvSpPr>
            <p:nvPr/>
          </p:nvSpPr>
          <p:spPr bwMode="auto">
            <a:xfrm flipV="1">
              <a:off x="760" y="3536"/>
              <a:ext cx="47" cy="126"/>
            </a:xfrm>
            <a:prstGeom prst="line">
              <a:avLst/>
            </a:prstGeom>
            <a:noFill/>
            <a:ln w="12700">
              <a:solidFill>
                <a:srgbClr val="0000FF"/>
              </a:solidFill>
              <a:round/>
              <a:headEnd/>
              <a:tailEnd/>
            </a:ln>
            <a:effectLst/>
          </p:spPr>
          <p:txBody>
            <a:bodyPr/>
            <a:lstStyle/>
            <a:p>
              <a:endParaRPr lang="en-US"/>
            </a:p>
          </p:txBody>
        </p:sp>
        <p:sp>
          <p:nvSpPr>
            <p:cNvPr id="79005" name="Line 157"/>
            <p:cNvSpPr>
              <a:spLocks noChangeShapeType="1"/>
            </p:cNvSpPr>
            <p:nvPr/>
          </p:nvSpPr>
          <p:spPr bwMode="auto">
            <a:xfrm flipV="1">
              <a:off x="807" y="3405"/>
              <a:ext cx="46" cy="131"/>
            </a:xfrm>
            <a:prstGeom prst="line">
              <a:avLst/>
            </a:prstGeom>
            <a:noFill/>
            <a:ln w="12700">
              <a:solidFill>
                <a:srgbClr val="0000FF"/>
              </a:solidFill>
              <a:round/>
              <a:headEnd/>
              <a:tailEnd/>
            </a:ln>
            <a:effectLst/>
          </p:spPr>
          <p:txBody>
            <a:bodyPr/>
            <a:lstStyle/>
            <a:p>
              <a:endParaRPr lang="en-US"/>
            </a:p>
          </p:txBody>
        </p:sp>
        <p:sp>
          <p:nvSpPr>
            <p:cNvPr id="79006" name="Line 158"/>
            <p:cNvSpPr>
              <a:spLocks noChangeShapeType="1"/>
            </p:cNvSpPr>
            <p:nvPr/>
          </p:nvSpPr>
          <p:spPr bwMode="auto">
            <a:xfrm flipV="1">
              <a:off x="853" y="3274"/>
              <a:ext cx="48" cy="131"/>
            </a:xfrm>
            <a:prstGeom prst="line">
              <a:avLst/>
            </a:prstGeom>
            <a:noFill/>
            <a:ln w="12700">
              <a:solidFill>
                <a:srgbClr val="0000FF"/>
              </a:solidFill>
              <a:round/>
              <a:headEnd/>
              <a:tailEnd/>
            </a:ln>
            <a:effectLst/>
          </p:spPr>
          <p:txBody>
            <a:bodyPr/>
            <a:lstStyle/>
            <a:p>
              <a:endParaRPr lang="en-US"/>
            </a:p>
          </p:txBody>
        </p:sp>
        <p:sp>
          <p:nvSpPr>
            <p:cNvPr id="79007" name="Line 159"/>
            <p:cNvSpPr>
              <a:spLocks noChangeShapeType="1"/>
            </p:cNvSpPr>
            <p:nvPr/>
          </p:nvSpPr>
          <p:spPr bwMode="auto">
            <a:xfrm flipV="1">
              <a:off x="901" y="3149"/>
              <a:ext cx="47" cy="125"/>
            </a:xfrm>
            <a:prstGeom prst="line">
              <a:avLst/>
            </a:prstGeom>
            <a:noFill/>
            <a:ln w="12700">
              <a:solidFill>
                <a:srgbClr val="0000FF"/>
              </a:solidFill>
              <a:round/>
              <a:headEnd/>
              <a:tailEnd/>
            </a:ln>
            <a:effectLst/>
          </p:spPr>
          <p:txBody>
            <a:bodyPr/>
            <a:lstStyle/>
            <a:p>
              <a:endParaRPr lang="en-US"/>
            </a:p>
          </p:txBody>
        </p:sp>
        <p:sp>
          <p:nvSpPr>
            <p:cNvPr id="79008" name="Line 160"/>
            <p:cNvSpPr>
              <a:spLocks noChangeShapeType="1"/>
            </p:cNvSpPr>
            <p:nvPr/>
          </p:nvSpPr>
          <p:spPr bwMode="auto">
            <a:xfrm flipV="1">
              <a:off x="948" y="3030"/>
              <a:ext cx="47" cy="119"/>
            </a:xfrm>
            <a:prstGeom prst="line">
              <a:avLst/>
            </a:prstGeom>
            <a:noFill/>
            <a:ln w="12700">
              <a:solidFill>
                <a:srgbClr val="0000FF"/>
              </a:solidFill>
              <a:round/>
              <a:headEnd/>
              <a:tailEnd/>
            </a:ln>
            <a:effectLst/>
          </p:spPr>
          <p:txBody>
            <a:bodyPr/>
            <a:lstStyle/>
            <a:p>
              <a:endParaRPr lang="en-US"/>
            </a:p>
          </p:txBody>
        </p:sp>
        <p:sp>
          <p:nvSpPr>
            <p:cNvPr id="79009" name="Line 161"/>
            <p:cNvSpPr>
              <a:spLocks noChangeShapeType="1"/>
            </p:cNvSpPr>
            <p:nvPr/>
          </p:nvSpPr>
          <p:spPr bwMode="auto">
            <a:xfrm flipV="1">
              <a:off x="995" y="2926"/>
              <a:ext cx="46" cy="104"/>
            </a:xfrm>
            <a:prstGeom prst="line">
              <a:avLst/>
            </a:prstGeom>
            <a:noFill/>
            <a:ln w="12700">
              <a:solidFill>
                <a:srgbClr val="0000FF"/>
              </a:solidFill>
              <a:round/>
              <a:headEnd/>
              <a:tailEnd/>
            </a:ln>
            <a:effectLst/>
          </p:spPr>
          <p:txBody>
            <a:bodyPr/>
            <a:lstStyle/>
            <a:p>
              <a:endParaRPr lang="en-US"/>
            </a:p>
          </p:txBody>
        </p:sp>
        <p:sp>
          <p:nvSpPr>
            <p:cNvPr id="79010" name="Line 162"/>
            <p:cNvSpPr>
              <a:spLocks noChangeShapeType="1"/>
            </p:cNvSpPr>
            <p:nvPr/>
          </p:nvSpPr>
          <p:spPr bwMode="auto">
            <a:xfrm flipV="1">
              <a:off x="1041" y="2840"/>
              <a:ext cx="47" cy="86"/>
            </a:xfrm>
            <a:prstGeom prst="line">
              <a:avLst/>
            </a:prstGeom>
            <a:noFill/>
            <a:ln w="12700">
              <a:solidFill>
                <a:srgbClr val="0000FF"/>
              </a:solidFill>
              <a:round/>
              <a:headEnd/>
              <a:tailEnd/>
            </a:ln>
            <a:effectLst/>
          </p:spPr>
          <p:txBody>
            <a:bodyPr/>
            <a:lstStyle/>
            <a:p>
              <a:endParaRPr lang="en-US"/>
            </a:p>
          </p:txBody>
        </p:sp>
        <p:sp>
          <p:nvSpPr>
            <p:cNvPr id="79011" name="Line 163"/>
            <p:cNvSpPr>
              <a:spLocks noChangeShapeType="1"/>
            </p:cNvSpPr>
            <p:nvPr/>
          </p:nvSpPr>
          <p:spPr bwMode="auto">
            <a:xfrm flipV="1">
              <a:off x="1088" y="2773"/>
              <a:ext cx="49" cy="67"/>
            </a:xfrm>
            <a:prstGeom prst="line">
              <a:avLst/>
            </a:prstGeom>
            <a:noFill/>
            <a:ln w="12700">
              <a:solidFill>
                <a:srgbClr val="0000FF"/>
              </a:solidFill>
              <a:round/>
              <a:headEnd/>
              <a:tailEnd/>
            </a:ln>
            <a:effectLst/>
          </p:spPr>
          <p:txBody>
            <a:bodyPr/>
            <a:lstStyle/>
            <a:p>
              <a:endParaRPr lang="en-US"/>
            </a:p>
          </p:txBody>
        </p:sp>
        <p:sp>
          <p:nvSpPr>
            <p:cNvPr id="79012" name="Line 164"/>
            <p:cNvSpPr>
              <a:spLocks noChangeShapeType="1"/>
            </p:cNvSpPr>
            <p:nvPr/>
          </p:nvSpPr>
          <p:spPr bwMode="auto">
            <a:xfrm flipV="1">
              <a:off x="1137" y="2729"/>
              <a:ext cx="46" cy="44"/>
            </a:xfrm>
            <a:prstGeom prst="line">
              <a:avLst/>
            </a:prstGeom>
            <a:noFill/>
            <a:ln w="12700">
              <a:solidFill>
                <a:srgbClr val="0000FF"/>
              </a:solidFill>
              <a:round/>
              <a:headEnd/>
              <a:tailEnd/>
            </a:ln>
            <a:effectLst/>
          </p:spPr>
          <p:txBody>
            <a:bodyPr/>
            <a:lstStyle/>
            <a:p>
              <a:endParaRPr lang="en-US"/>
            </a:p>
          </p:txBody>
        </p:sp>
        <p:sp>
          <p:nvSpPr>
            <p:cNvPr id="79013" name="Line 165"/>
            <p:cNvSpPr>
              <a:spLocks noChangeShapeType="1"/>
            </p:cNvSpPr>
            <p:nvPr/>
          </p:nvSpPr>
          <p:spPr bwMode="auto">
            <a:xfrm flipV="1">
              <a:off x="1183" y="2711"/>
              <a:ext cx="46" cy="18"/>
            </a:xfrm>
            <a:prstGeom prst="line">
              <a:avLst/>
            </a:prstGeom>
            <a:noFill/>
            <a:ln w="12700">
              <a:solidFill>
                <a:srgbClr val="0000FF"/>
              </a:solidFill>
              <a:round/>
              <a:headEnd/>
              <a:tailEnd/>
            </a:ln>
            <a:effectLst/>
          </p:spPr>
          <p:txBody>
            <a:bodyPr/>
            <a:lstStyle/>
            <a:p>
              <a:endParaRPr lang="en-US"/>
            </a:p>
          </p:txBody>
        </p:sp>
        <p:sp>
          <p:nvSpPr>
            <p:cNvPr id="79014" name="Line 166"/>
            <p:cNvSpPr>
              <a:spLocks noChangeShapeType="1"/>
            </p:cNvSpPr>
            <p:nvPr/>
          </p:nvSpPr>
          <p:spPr bwMode="auto">
            <a:xfrm>
              <a:off x="1229" y="2711"/>
              <a:ext cx="46" cy="6"/>
            </a:xfrm>
            <a:prstGeom prst="line">
              <a:avLst/>
            </a:prstGeom>
            <a:noFill/>
            <a:ln w="12700">
              <a:solidFill>
                <a:srgbClr val="0000FF"/>
              </a:solidFill>
              <a:round/>
              <a:headEnd/>
              <a:tailEnd/>
            </a:ln>
            <a:effectLst/>
          </p:spPr>
          <p:txBody>
            <a:bodyPr/>
            <a:lstStyle/>
            <a:p>
              <a:endParaRPr lang="en-US"/>
            </a:p>
          </p:txBody>
        </p:sp>
        <p:sp>
          <p:nvSpPr>
            <p:cNvPr id="79015" name="Line 167"/>
            <p:cNvSpPr>
              <a:spLocks noChangeShapeType="1"/>
            </p:cNvSpPr>
            <p:nvPr/>
          </p:nvSpPr>
          <p:spPr bwMode="auto">
            <a:xfrm>
              <a:off x="1275" y="2717"/>
              <a:ext cx="49" cy="31"/>
            </a:xfrm>
            <a:prstGeom prst="line">
              <a:avLst/>
            </a:prstGeom>
            <a:noFill/>
            <a:ln w="12700">
              <a:solidFill>
                <a:srgbClr val="0000FF"/>
              </a:solidFill>
              <a:round/>
              <a:headEnd/>
              <a:tailEnd/>
            </a:ln>
            <a:effectLst/>
          </p:spPr>
          <p:txBody>
            <a:bodyPr/>
            <a:lstStyle/>
            <a:p>
              <a:endParaRPr lang="en-US"/>
            </a:p>
          </p:txBody>
        </p:sp>
        <p:sp>
          <p:nvSpPr>
            <p:cNvPr id="79016" name="Line 168"/>
            <p:cNvSpPr>
              <a:spLocks noChangeShapeType="1"/>
            </p:cNvSpPr>
            <p:nvPr/>
          </p:nvSpPr>
          <p:spPr bwMode="auto">
            <a:xfrm>
              <a:off x="1324" y="2748"/>
              <a:ext cx="46" cy="55"/>
            </a:xfrm>
            <a:prstGeom prst="line">
              <a:avLst/>
            </a:prstGeom>
            <a:noFill/>
            <a:ln w="12700">
              <a:solidFill>
                <a:srgbClr val="0000FF"/>
              </a:solidFill>
              <a:round/>
              <a:headEnd/>
              <a:tailEnd/>
            </a:ln>
            <a:effectLst/>
          </p:spPr>
          <p:txBody>
            <a:bodyPr/>
            <a:lstStyle/>
            <a:p>
              <a:endParaRPr lang="en-US"/>
            </a:p>
          </p:txBody>
        </p:sp>
        <p:sp>
          <p:nvSpPr>
            <p:cNvPr id="79017" name="Line 169"/>
            <p:cNvSpPr>
              <a:spLocks noChangeShapeType="1"/>
            </p:cNvSpPr>
            <p:nvPr/>
          </p:nvSpPr>
          <p:spPr bwMode="auto">
            <a:xfrm>
              <a:off x="1370" y="2803"/>
              <a:ext cx="48" cy="76"/>
            </a:xfrm>
            <a:prstGeom prst="line">
              <a:avLst/>
            </a:prstGeom>
            <a:noFill/>
            <a:ln w="12700">
              <a:solidFill>
                <a:srgbClr val="0000FF"/>
              </a:solidFill>
              <a:round/>
              <a:headEnd/>
              <a:tailEnd/>
            </a:ln>
            <a:effectLst/>
          </p:spPr>
          <p:txBody>
            <a:bodyPr/>
            <a:lstStyle/>
            <a:p>
              <a:endParaRPr lang="en-US"/>
            </a:p>
          </p:txBody>
        </p:sp>
        <p:sp>
          <p:nvSpPr>
            <p:cNvPr id="79018" name="Line 170"/>
            <p:cNvSpPr>
              <a:spLocks noChangeShapeType="1"/>
            </p:cNvSpPr>
            <p:nvPr/>
          </p:nvSpPr>
          <p:spPr bwMode="auto">
            <a:xfrm>
              <a:off x="1418" y="2879"/>
              <a:ext cx="46" cy="98"/>
            </a:xfrm>
            <a:prstGeom prst="line">
              <a:avLst/>
            </a:prstGeom>
            <a:noFill/>
            <a:ln w="12700">
              <a:solidFill>
                <a:srgbClr val="0000FF"/>
              </a:solidFill>
              <a:round/>
              <a:headEnd/>
              <a:tailEnd/>
            </a:ln>
            <a:effectLst/>
          </p:spPr>
          <p:txBody>
            <a:bodyPr/>
            <a:lstStyle/>
            <a:p>
              <a:endParaRPr lang="en-US"/>
            </a:p>
          </p:txBody>
        </p:sp>
        <p:sp>
          <p:nvSpPr>
            <p:cNvPr id="79019" name="Line 171"/>
            <p:cNvSpPr>
              <a:spLocks noChangeShapeType="1"/>
            </p:cNvSpPr>
            <p:nvPr/>
          </p:nvSpPr>
          <p:spPr bwMode="auto">
            <a:xfrm>
              <a:off x="1464" y="2977"/>
              <a:ext cx="46" cy="110"/>
            </a:xfrm>
            <a:prstGeom prst="line">
              <a:avLst/>
            </a:prstGeom>
            <a:noFill/>
            <a:ln w="12700">
              <a:solidFill>
                <a:srgbClr val="0000FF"/>
              </a:solidFill>
              <a:round/>
              <a:headEnd/>
              <a:tailEnd/>
            </a:ln>
            <a:effectLst/>
          </p:spPr>
          <p:txBody>
            <a:bodyPr/>
            <a:lstStyle/>
            <a:p>
              <a:endParaRPr lang="en-US"/>
            </a:p>
          </p:txBody>
        </p:sp>
        <p:sp>
          <p:nvSpPr>
            <p:cNvPr id="79020" name="Line 172"/>
            <p:cNvSpPr>
              <a:spLocks noChangeShapeType="1"/>
            </p:cNvSpPr>
            <p:nvPr/>
          </p:nvSpPr>
          <p:spPr bwMode="auto">
            <a:xfrm>
              <a:off x="1510" y="3087"/>
              <a:ext cx="48" cy="122"/>
            </a:xfrm>
            <a:prstGeom prst="line">
              <a:avLst/>
            </a:prstGeom>
            <a:noFill/>
            <a:ln w="12700">
              <a:solidFill>
                <a:srgbClr val="0000FF"/>
              </a:solidFill>
              <a:round/>
              <a:headEnd/>
              <a:tailEnd/>
            </a:ln>
            <a:effectLst/>
          </p:spPr>
          <p:txBody>
            <a:bodyPr/>
            <a:lstStyle/>
            <a:p>
              <a:endParaRPr lang="en-US"/>
            </a:p>
          </p:txBody>
        </p:sp>
        <p:sp>
          <p:nvSpPr>
            <p:cNvPr id="79021" name="Line 173"/>
            <p:cNvSpPr>
              <a:spLocks noChangeShapeType="1"/>
            </p:cNvSpPr>
            <p:nvPr/>
          </p:nvSpPr>
          <p:spPr bwMode="auto">
            <a:xfrm>
              <a:off x="1558" y="3209"/>
              <a:ext cx="47" cy="129"/>
            </a:xfrm>
            <a:prstGeom prst="line">
              <a:avLst/>
            </a:prstGeom>
            <a:noFill/>
            <a:ln w="12700">
              <a:solidFill>
                <a:srgbClr val="0000FF"/>
              </a:solidFill>
              <a:round/>
              <a:headEnd/>
              <a:tailEnd/>
            </a:ln>
            <a:effectLst/>
          </p:spPr>
          <p:txBody>
            <a:bodyPr/>
            <a:lstStyle/>
            <a:p>
              <a:endParaRPr lang="en-US"/>
            </a:p>
          </p:txBody>
        </p:sp>
        <p:sp>
          <p:nvSpPr>
            <p:cNvPr id="79022" name="Line 174"/>
            <p:cNvSpPr>
              <a:spLocks noChangeShapeType="1"/>
            </p:cNvSpPr>
            <p:nvPr/>
          </p:nvSpPr>
          <p:spPr bwMode="auto">
            <a:xfrm>
              <a:off x="1605" y="3338"/>
              <a:ext cx="47" cy="132"/>
            </a:xfrm>
            <a:prstGeom prst="line">
              <a:avLst/>
            </a:prstGeom>
            <a:noFill/>
            <a:ln w="12700">
              <a:solidFill>
                <a:srgbClr val="0000FF"/>
              </a:solidFill>
              <a:round/>
              <a:headEnd/>
              <a:tailEnd/>
            </a:ln>
            <a:effectLst/>
          </p:spPr>
          <p:txBody>
            <a:bodyPr/>
            <a:lstStyle/>
            <a:p>
              <a:endParaRPr lang="en-US"/>
            </a:p>
          </p:txBody>
        </p:sp>
        <p:sp>
          <p:nvSpPr>
            <p:cNvPr id="79023" name="Line 175"/>
            <p:cNvSpPr>
              <a:spLocks noChangeShapeType="1"/>
            </p:cNvSpPr>
            <p:nvPr/>
          </p:nvSpPr>
          <p:spPr bwMode="auto">
            <a:xfrm>
              <a:off x="1652" y="3470"/>
              <a:ext cx="46" cy="129"/>
            </a:xfrm>
            <a:prstGeom prst="line">
              <a:avLst/>
            </a:prstGeom>
            <a:noFill/>
            <a:ln w="12700">
              <a:solidFill>
                <a:srgbClr val="0000FF"/>
              </a:solidFill>
              <a:round/>
              <a:headEnd/>
              <a:tailEnd/>
            </a:ln>
            <a:effectLst/>
          </p:spPr>
          <p:txBody>
            <a:bodyPr/>
            <a:lstStyle/>
            <a:p>
              <a:endParaRPr lang="en-US"/>
            </a:p>
          </p:txBody>
        </p:sp>
        <p:sp>
          <p:nvSpPr>
            <p:cNvPr id="79024" name="Line 176"/>
            <p:cNvSpPr>
              <a:spLocks noChangeShapeType="1"/>
            </p:cNvSpPr>
            <p:nvPr/>
          </p:nvSpPr>
          <p:spPr bwMode="auto">
            <a:xfrm>
              <a:off x="1698" y="3599"/>
              <a:ext cx="48" cy="121"/>
            </a:xfrm>
            <a:prstGeom prst="line">
              <a:avLst/>
            </a:prstGeom>
            <a:noFill/>
            <a:ln w="12700">
              <a:solidFill>
                <a:srgbClr val="0000FF"/>
              </a:solidFill>
              <a:round/>
              <a:headEnd/>
              <a:tailEnd/>
            </a:ln>
            <a:effectLst/>
          </p:spPr>
          <p:txBody>
            <a:bodyPr/>
            <a:lstStyle/>
            <a:p>
              <a:endParaRPr lang="en-US"/>
            </a:p>
          </p:txBody>
        </p:sp>
        <p:sp>
          <p:nvSpPr>
            <p:cNvPr id="79025" name="Line 177"/>
            <p:cNvSpPr>
              <a:spLocks noChangeShapeType="1"/>
            </p:cNvSpPr>
            <p:nvPr/>
          </p:nvSpPr>
          <p:spPr bwMode="auto">
            <a:xfrm>
              <a:off x="1746" y="3720"/>
              <a:ext cx="46" cy="110"/>
            </a:xfrm>
            <a:prstGeom prst="line">
              <a:avLst/>
            </a:prstGeom>
            <a:noFill/>
            <a:ln w="12700">
              <a:solidFill>
                <a:srgbClr val="0000FF"/>
              </a:solidFill>
              <a:round/>
              <a:headEnd/>
              <a:tailEnd/>
            </a:ln>
            <a:effectLst/>
          </p:spPr>
          <p:txBody>
            <a:bodyPr/>
            <a:lstStyle/>
            <a:p>
              <a:endParaRPr lang="en-US"/>
            </a:p>
          </p:txBody>
        </p:sp>
        <p:sp>
          <p:nvSpPr>
            <p:cNvPr id="79026" name="Line 178"/>
            <p:cNvSpPr>
              <a:spLocks noChangeShapeType="1"/>
            </p:cNvSpPr>
            <p:nvPr/>
          </p:nvSpPr>
          <p:spPr bwMode="auto">
            <a:xfrm>
              <a:off x="1792" y="3830"/>
              <a:ext cx="48" cy="93"/>
            </a:xfrm>
            <a:prstGeom prst="line">
              <a:avLst/>
            </a:prstGeom>
            <a:noFill/>
            <a:ln w="12700">
              <a:solidFill>
                <a:srgbClr val="0000FF"/>
              </a:solidFill>
              <a:round/>
              <a:headEnd/>
              <a:tailEnd/>
            </a:ln>
            <a:effectLst/>
          </p:spPr>
          <p:txBody>
            <a:bodyPr/>
            <a:lstStyle/>
            <a:p>
              <a:endParaRPr lang="en-US"/>
            </a:p>
          </p:txBody>
        </p:sp>
        <p:sp>
          <p:nvSpPr>
            <p:cNvPr id="79027" name="Line 179"/>
            <p:cNvSpPr>
              <a:spLocks noChangeShapeType="1"/>
            </p:cNvSpPr>
            <p:nvPr/>
          </p:nvSpPr>
          <p:spPr bwMode="auto">
            <a:xfrm>
              <a:off x="1840" y="3923"/>
              <a:ext cx="46" cy="74"/>
            </a:xfrm>
            <a:prstGeom prst="line">
              <a:avLst/>
            </a:prstGeom>
            <a:noFill/>
            <a:ln w="12700">
              <a:solidFill>
                <a:srgbClr val="0000FF"/>
              </a:solidFill>
              <a:round/>
              <a:headEnd/>
              <a:tailEnd/>
            </a:ln>
            <a:effectLst/>
          </p:spPr>
          <p:txBody>
            <a:bodyPr/>
            <a:lstStyle/>
            <a:p>
              <a:endParaRPr lang="en-US"/>
            </a:p>
          </p:txBody>
        </p:sp>
        <p:sp>
          <p:nvSpPr>
            <p:cNvPr id="79028" name="Line 180"/>
            <p:cNvSpPr>
              <a:spLocks noChangeShapeType="1"/>
            </p:cNvSpPr>
            <p:nvPr/>
          </p:nvSpPr>
          <p:spPr bwMode="auto">
            <a:xfrm>
              <a:off x="1886" y="3997"/>
              <a:ext cx="47" cy="50"/>
            </a:xfrm>
            <a:prstGeom prst="line">
              <a:avLst/>
            </a:prstGeom>
            <a:noFill/>
            <a:ln w="12700">
              <a:solidFill>
                <a:srgbClr val="0000FF"/>
              </a:solidFill>
              <a:round/>
              <a:headEnd/>
              <a:tailEnd/>
            </a:ln>
            <a:effectLst/>
          </p:spPr>
          <p:txBody>
            <a:bodyPr/>
            <a:lstStyle/>
            <a:p>
              <a:endParaRPr lang="en-US"/>
            </a:p>
          </p:txBody>
        </p:sp>
        <p:sp>
          <p:nvSpPr>
            <p:cNvPr id="79029" name="Line 181"/>
            <p:cNvSpPr>
              <a:spLocks noChangeShapeType="1"/>
            </p:cNvSpPr>
            <p:nvPr/>
          </p:nvSpPr>
          <p:spPr bwMode="auto">
            <a:xfrm>
              <a:off x="1933" y="4047"/>
              <a:ext cx="47" cy="28"/>
            </a:xfrm>
            <a:prstGeom prst="line">
              <a:avLst/>
            </a:prstGeom>
            <a:noFill/>
            <a:ln w="12700">
              <a:solidFill>
                <a:srgbClr val="0000FF"/>
              </a:solidFill>
              <a:round/>
              <a:headEnd/>
              <a:tailEnd/>
            </a:ln>
            <a:effectLst/>
          </p:spPr>
          <p:txBody>
            <a:bodyPr/>
            <a:lstStyle/>
            <a:p>
              <a:endParaRPr lang="en-US"/>
            </a:p>
          </p:txBody>
        </p:sp>
        <p:sp>
          <p:nvSpPr>
            <p:cNvPr id="79030" name="Line 182"/>
            <p:cNvSpPr>
              <a:spLocks noChangeShapeType="1"/>
            </p:cNvSpPr>
            <p:nvPr/>
          </p:nvSpPr>
          <p:spPr bwMode="auto">
            <a:xfrm>
              <a:off x="1980" y="4075"/>
              <a:ext cx="47" cy="2"/>
            </a:xfrm>
            <a:prstGeom prst="line">
              <a:avLst/>
            </a:prstGeom>
            <a:noFill/>
            <a:ln w="12700">
              <a:solidFill>
                <a:srgbClr val="0000FF"/>
              </a:solidFill>
              <a:round/>
              <a:headEnd/>
              <a:tailEnd/>
            </a:ln>
            <a:effectLst/>
          </p:spPr>
          <p:txBody>
            <a:bodyPr/>
            <a:lstStyle/>
            <a:p>
              <a:endParaRPr lang="en-US"/>
            </a:p>
          </p:txBody>
        </p:sp>
        <p:sp>
          <p:nvSpPr>
            <p:cNvPr id="79031" name="Line 183"/>
            <p:cNvSpPr>
              <a:spLocks noChangeShapeType="1"/>
            </p:cNvSpPr>
            <p:nvPr/>
          </p:nvSpPr>
          <p:spPr bwMode="auto">
            <a:xfrm flipV="1">
              <a:off x="2027" y="4054"/>
              <a:ext cx="47" cy="23"/>
            </a:xfrm>
            <a:prstGeom prst="line">
              <a:avLst/>
            </a:prstGeom>
            <a:noFill/>
            <a:ln w="12700">
              <a:solidFill>
                <a:srgbClr val="0000FF"/>
              </a:solidFill>
              <a:round/>
              <a:headEnd/>
              <a:tailEnd/>
            </a:ln>
            <a:effectLst/>
          </p:spPr>
          <p:txBody>
            <a:bodyPr/>
            <a:lstStyle/>
            <a:p>
              <a:endParaRPr lang="en-US"/>
            </a:p>
          </p:txBody>
        </p:sp>
        <p:sp>
          <p:nvSpPr>
            <p:cNvPr id="79032" name="Line 184"/>
            <p:cNvSpPr>
              <a:spLocks noChangeShapeType="1"/>
            </p:cNvSpPr>
            <p:nvPr/>
          </p:nvSpPr>
          <p:spPr bwMode="auto">
            <a:xfrm flipV="1">
              <a:off x="2074" y="4008"/>
              <a:ext cx="47" cy="46"/>
            </a:xfrm>
            <a:prstGeom prst="line">
              <a:avLst/>
            </a:prstGeom>
            <a:noFill/>
            <a:ln w="12700">
              <a:solidFill>
                <a:srgbClr val="0000FF"/>
              </a:solidFill>
              <a:round/>
              <a:headEnd/>
              <a:tailEnd/>
            </a:ln>
            <a:effectLst/>
          </p:spPr>
          <p:txBody>
            <a:bodyPr/>
            <a:lstStyle/>
            <a:p>
              <a:endParaRPr lang="en-US"/>
            </a:p>
          </p:txBody>
        </p:sp>
        <p:sp>
          <p:nvSpPr>
            <p:cNvPr id="79033" name="Line 185"/>
            <p:cNvSpPr>
              <a:spLocks noChangeShapeType="1"/>
            </p:cNvSpPr>
            <p:nvPr/>
          </p:nvSpPr>
          <p:spPr bwMode="auto">
            <a:xfrm flipV="1">
              <a:off x="2121" y="3937"/>
              <a:ext cx="47" cy="71"/>
            </a:xfrm>
            <a:prstGeom prst="line">
              <a:avLst/>
            </a:prstGeom>
            <a:noFill/>
            <a:ln w="12700">
              <a:solidFill>
                <a:srgbClr val="0000FF"/>
              </a:solidFill>
              <a:round/>
              <a:headEnd/>
              <a:tailEnd/>
            </a:ln>
            <a:effectLst/>
          </p:spPr>
          <p:txBody>
            <a:bodyPr/>
            <a:lstStyle/>
            <a:p>
              <a:endParaRPr lang="en-US"/>
            </a:p>
          </p:txBody>
        </p:sp>
        <p:sp>
          <p:nvSpPr>
            <p:cNvPr id="79034" name="Line 186"/>
            <p:cNvSpPr>
              <a:spLocks noChangeShapeType="1"/>
            </p:cNvSpPr>
            <p:nvPr/>
          </p:nvSpPr>
          <p:spPr bwMode="auto">
            <a:xfrm flipV="1">
              <a:off x="2168" y="3849"/>
              <a:ext cx="46" cy="88"/>
            </a:xfrm>
            <a:prstGeom prst="line">
              <a:avLst/>
            </a:prstGeom>
            <a:noFill/>
            <a:ln w="12700">
              <a:solidFill>
                <a:srgbClr val="0000FF"/>
              </a:solidFill>
              <a:round/>
              <a:headEnd/>
              <a:tailEnd/>
            </a:ln>
            <a:effectLst/>
          </p:spPr>
          <p:txBody>
            <a:bodyPr/>
            <a:lstStyle/>
            <a:p>
              <a:endParaRPr lang="en-US"/>
            </a:p>
          </p:txBody>
        </p:sp>
        <p:sp>
          <p:nvSpPr>
            <p:cNvPr id="79035" name="Line 187"/>
            <p:cNvSpPr>
              <a:spLocks noChangeShapeType="1"/>
            </p:cNvSpPr>
            <p:nvPr/>
          </p:nvSpPr>
          <p:spPr bwMode="auto">
            <a:xfrm flipV="1">
              <a:off x="2214" y="3741"/>
              <a:ext cx="48" cy="108"/>
            </a:xfrm>
            <a:prstGeom prst="line">
              <a:avLst/>
            </a:prstGeom>
            <a:noFill/>
            <a:ln w="12700">
              <a:solidFill>
                <a:srgbClr val="0000FF"/>
              </a:solidFill>
              <a:round/>
              <a:headEnd/>
              <a:tailEnd/>
            </a:ln>
            <a:effectLst/>
          </p:spPr>
          <p:txBody>
            <a:bodyPr/>
            <a:lstStyle/>
            <a:p>
              <a:endParaRPr lang="en-US"/>
            </a:p>
          </p:txBody>
        </p:sp>
        <p:sp>
          <p:nvSpPr>
            <p:cNvPr id="79036" name="Line 188"/>
            <p:cNvSpPr>
              <a:spLocks noChangeShapeType="1"/>
            </p:cNvSpPr>
            <p:nvPr/>
          </p:nvSpPr>
          <p:spPr bwMode="auto">
            <a:xfrm flipV="1">
              <a:off x="2262" y="3627"/>
              <a:ext cx="44" cy="114"/>
            </a:xfrm>
            <a:prstGeom prst="line">
              <a:avLst/>
            </a:prstGeom>
            <a:noFill/>
            <a:ln w="12700">
              <a:solidFill>
                <a:srgbClr val="0000FF"/>
              </a:solidFill>
              <a:round/>
              <a:headEnd/>
              <a:tailEnd/>
            </a:ln>
            <a:effectLst/>
          </p:spPr>
          <p:txBody>
            <a:bodyPr/>
            <a:lstStyle/>
            <a:p>
              <a:endParaRPr lang="en-US"/>
            </a:p>
          </p:txBody>
        </p:sp>
        <p:sp>
          <p:nvSpPr>
            <p:cNvPr id="79037" name="Line 189"/>
            <p:cNvSpPr>
              <a:spLocks noChangeShapeType="1"/>
            </p:cNvSpPr>
            <p:nvPr/>
          </p:nvSpPr>
          <p:spPr bwMode="auto">
            <a:xfrm flipV="1">
              <a:off x="2308" y="3494"/>
              <a:ext cx="48" cy="128"/>
            </a:xfrm>
            <a:prstGeom prst="line">
              <a:avLst/>
            </a:prstGeom>
            <a:noFill/>
            <a:ln w="12700">
              <a:solidFill>
                <a:srgbClr val="0000FF"/>
              </a:solidFill>
              <a:round/>
              <a:headEnd/>
              <a:tailEnd/>
            </a:ln>
            <a:effectLst/>
          </p:spPr>
          <p:txBody>
            <a:bodyPr/>
            <a:lstStyle/>
            <a:p>
              <a:endParaRPr lang="en-US"/>
            </a:p>
          </p:txBody>
        </p:sp>
        <p:sp>
          <p:nvSpPr>
            <p:cNvPr id="79038" name="Line 190"/>
            <p:cNvSpPr>
              <a:spLocks noChangeShapeType="1"/>
            </p:cNvSpPr>
            <p:nvPr/>
          </p:nvSpPr>
          <p:spPr bwMode="auto">
            <a:xfrm flipV="1">
              <a:off x="2356" y="3363"/>
              <a:ext cx="46" cy="131"/>
            </a:xfrm>
            <a:prstGeom prst="line">
              <a:avLst/>
            </a:prstGeom>
            <a:noFill/>
            <a:ln w="12700">
              <a:solidFill>
                <a:srgbClr val="0000FF"/>
              </a:solidFill>
              <a:round/>
              <a:headEnd/>
              <a:tailEnd/>
            </a:ln>
            <a:effectLst/>
          </p:spPr>
          <p:txBody>
            <a:bodyPr/>
            <a:lstStyle/>
            <a:p>
              <a:endParaRPr lang="en-US"/>
            </a:p>
          </p:txBody>
        </p:sp>
        <p:sp>
          <p:nvSpPr>
            <p:cNvPr id="79039" name="Line 191"/>
            <p:cNvSpPr>
              <a:spLocks noChangeShapeType="1"/>
            </p:cNvSpPr>
            <p:nvPr/>
          </p:nvSpPr>
          <p:spPr bwMode="auto">
            <a:xfrm flipV="1">
              <a:off x="2402" y="3233"/>
              <a:ext cx="47" cy="130"/>
            </a:xfrm>
            <a:prstGeom prst="line">
              <a:avLst/>
            </a:prstGeom>
            <a:noFill/>
            <a:ln w="12700">
              <a:solidFill>
                <a:srgbClr val="0000FF"/>
              </a:solidFill>
              <a:round/>
              <a:headEnd/>
              <a:tailEnd/>
            </a:ln>
            <a:effectLst/>
          </p:spPr>
          <p:txBody>
            <a:bodyPr/>
            <a:lstStyle/>
            <a:p>
              <a:endParaRPr lang="en-US"/>
            </a:p>
          </p:txBody>
        </p:sp>
        <p:sp>
          <p:nvSpPr>
            <p:cNvPr id="79040" name="Line 192"/>
            <p:cNvSpPr>
              <a:spLocks noChangeShapeType="1"/>
            </p:cNvSpPr>
            <p:nvPr/>
          </p:nvSpPr>
          <p:spPr bwMode="auto">
            <a:xfrm flipV="1">
              <a:off x="2449" y="3109"/>
              <a:ext cx="46" cy="124"/>
            </a:xfrm>
            <a:prstGeom prst="line">
              <a:avLst/>
            </a:prstGeom>
            <a:noFill/>
            <a:ln w="12700">
              <a:solidFill>
                <a:srgbClr val="0000FF"/>
              </a:solidFill>
              <a:round/>
              <a:headEnd/>
              <a:tailEnd/>
            </a:ln>
            <a:effectLst/>
          </p:spPr>
          <p:txBody>
            <a:bodyPr/>
            <a:lstStyle/>
            <a:p>
              <a:endParaRPr lang="en-US"/>
            </a:p>
          </p:txBody>
        </p:sp>
        <p:sp>
          <p:nvSpPr>
            <p:cNvPr id="79041" name="Line 193"/>
            <p:cNvSpPr>
              <a:spLocks noChangeShapeType="1"/>
            </p:cNvSpPr>
            <p:nvPr/>
          </p:nvSpPr>
          <p:spPr bwMode="auto">
            <a:xfrm flipV="1">
              <a:off x="2495" y="2996"/>
              <a:ext cx="49" cy="113"/>
            </a:xfrm>
            <a:prstGeom prst="line">
              <a:avLst/>
            </a:prstGeom>
            <a:noFill/>
            <a:ln w="12700">
              <a:solidFill>
                <a:srgbClr val="0000FF"/>
              </a:solidFill>
              <a:round/>
              <a:headEnd/>
              <a:tailEnd/>
            </a:ln>
            <a:effectLst/>
          </p:spPr>
          <p:txBody>
            <a:bodyPr/>
            <a:lstStyle/>
            <a:p>
              <a:endParaRPr lang="en-US"/>
            </a:p>
          </p:txBody>
        </p:sp>
        <p:sp>
          <p:nvSpPr>
            <p:cNvPr id="79042" name="Line 194"/>
            <p:cNvSpPr>
              <a:spLocks noChangeShapeType="1"/>
            </p:cNvSpPr>
            <p:nvPr/>
          </p:nvSpPr>
          <p:spPr bwMode="auto">
            <a:xfrm flipV="1">
              <a:off x="2544" y="2897"/>
              <a:ext cx="46" cy="99"/>
            </a:xfrm>
            <a:prstGeom prst="line">
              <a:avLst/>
            </a:prstGeom>
            <a:noFill/>
            <a:ln w="12700">
              <a:solidFill>
                <a:srgbClr val="0000FF"/>
              </a:solidFill>
              <a:round/>
              <a:headEnd/>
              <a:tailEnd/>
            </a:ln>
            <a:effectLst/>
          </p:spPr>
          <p:txBody>
            <a:bodyPr/>
            <a:lstStyle/>
            <a:p>
              <a:endParaRPr lang="en-US"/>
            </a:p>
          </p:txBody>
        </p:sp>
        <p:sp>
          <p:nvSpPr>
            <p:cNvPr id="79043" name="Line 195"/>
            <p:cNvSpPr>
              <a:spLocks noChangeShapeType="1"/>
            </p:cNvSpPr>
            <p:nvPr/>
          </p:nvSpPr>
          <p:spPr bwMode="auto">
            <a:xfrm flipV="1">
              <a:off x="2590" y="2815"/>
              <a:ext cx="46" cy="82"/>
            </a:xfrm>
            <a:prstGeom prst="line">
              <a:avLst/>
            </a:prstGeom>
            <a:noFill/>
            <a:ln w="12700">
              <a:solidFill>
                <a:srgbClr val="0000FF"/>
              </a:solidFill>
              <a:round/>
              <a:headEnd/>
              <a:tailEnd/>
            </a:ln>
            <a:effectLst/>
          </p:spPr>
          <p:txBody>
            <a:bodyPr/>
            <a:lstStyle/>
            <a:p>
              <a:endParaRPr lang="en-US"/>
            </a:p>
          </p:txBody>
        </p:sp>
        <p:sp>
          <p:nvSpPr>
            <p:cNvPr id="79044" name="Line 196"/>
            <p:cNvSpPr>
              <a:spLocks noChangeShapeType="1"/>
            </p:cNvSpPr>
            <p:nvPr/>
          </p:nvSpPr>
          <p:spPr bwMode="auto">
            <a:xfrm flipV="1">
              <a:off x="2636" y="2756"/>
              <a:ext cx="48" cy="59"/>
            </a:xfrm>
            <a:prstGeom prst="line">
              <a:avLst/>
            </a:prstGeom>
            <a:noFill/>
            <a:ln w="12700">
              <a:solidFill>
                <a:srgbClr val="0000FF"/>
              </a:solidFill>
              <a:round/>
              <a:headEnd/>
              <a:tailEnd/>
            </a:ln>
            <a:effectLst/>
          </p:spPr>
          <p:txBody>
            <a:bodyPr/>
            <a:lstStyle/>
            <a:p>
              <a:endParaRPr lang="en-US"/>
            </a:p>
          </p:txBody>
        </p:sp>
        <p:sp>
          <p:nvSpPr>
            <p:cNvPr id="79045" name="Line 197"/>
            <p:cNvSpPr>
              <a:spLocks noChangeShapeType="1"/>
            </p:cNvSpPr>
            <p:nvPr/>
          </p:nvSpPr>
          <p:spPr bwMode="auto">
            <a:xfrm flipV="1">
              <a:off x="2684" y="2720"/>
              <a:ext cx="47" cy="36"/>
            </a:xfrm>
            <a:prstGeom prst="line">
              <a:avLst/>
            </a:prstGeom>
            <a:noFill/>
            <a:ln w="12700">
              <a:solidFill>
                <a:srgbClr val="0000FF"/>
              </a:solidFill>
              <a:round/>
              <a:headEnd/>
              <a:tailEnd/>
            </a:ln>
            <a:effectLst/>
          </p:spPr>
          <p:txBody>
            <a:bodyPr/>
            <a:lstStyle/>
            <a:p>
              <a:endParaRPr lang="en-US"/>
            </a:p>
          </p:txBody>
        </p:sp>
        <p:sp>
          <p:nvSpPr>
            <p:cNvPr id="79046" name="Line 198"/>
            <p:cNvSpPr>
              <a:spLocks noChangeShapeType="1"/>
            </p:cNvSpPr>
            <p:nvPr/>
          </p:nvSpPr>
          <p:spPr bwMode="auto">
            <a:xfrm flipV="1">
              <a:off x="2731" y="2709"/>
              <a:ext cx="48" cy="11"/>
            </a:xfrm>
            <a:prstGeom prst="line">
              <a:avLst/>
            </a:prstGeom>
            <a:noFill/>
            <a:ln w="12700">
              <a:solidFill>
                <a:srgbClr val="0000FF"/>
              </a:solidFill>
              <a:round/>
              <a:headEnd/>
              <a:tailEnd/>
            </a:ln>
            <a:effectLst/>
          </p:spPr>
          <p:txBody>
            <a:bodyPr/>
            <a:lstStyle/>
            <a:p>
              <a:endParaRPr lang="en-US"/>
            </a:p>
          </p:txBody>
        </p:sp>
        <p:sp>
          <p:nvSpPr>
            <p:cNvPr id="79047" name="Line 199"/>
            <p:cNvSpPr>
              <a:spLocks noChangeShapeType="1"/>
            </p:cNvSpPr>
            <p:nvPr/>
          </p:nvSpPr>
          <p:spPr bwMode="auto">
            <a:xfrm>
              <a:off x="2779" y="2709"/>
              <a:ext cx="46" cy="15"/>
            </a:xfrm>
            <a:prstGeom prst="line">
              <a:avLst/>
            </a:prstGeom>
            <a:noFill/>
            <a:ln w="12700">
              <a:solidFill>
                <a:srgbClr val="0000FF"/>
              </a:solidFill>
              <a:round/>
              <a:headEnd/>
              <a:tailEnd/>
            </a:ln>
            <a:effectLst/>
          </p:spPr>
          <p:txBody>
            <a:bodyPr/>
            <a:lstStyle/>
            <a:p>
              <a:endParaRPr lang="en-US"/>
            </a:p>
          </p:txBody>
        </p:sp>
        <p:sp>
          <p:nvSpPr>
            <p:cNvPr id="79048" name="Line 200"/>
            <p:cNvSpPr>
              <a:spLocks noChangeShapeType="1"/>
            </p:cNvSpPr>
            <p:nvPr/>
          </p:nvSpPr>
          <p:spPr bwMode="auto">
            <a:xfrm>
              <a:off x="2825" y="2724"/>
              <a:ext cx="46" cy="39"/>
            </a:xfrm>
            <a:prstGeom prst="line">
              <a:avLst/>
            </a:prstGeom>
            <a:noFill/>
            <a:ln w="12700">
              <a:solidFill>
                <a:srgbClr val="0000FF"/>
              </a:solidFill>
              <a:round/>
              <a:headEnd/>
              <a:tailEnd/>
            </a:ln>
            <a:effectLst/>
          </p:spPr>
          <p:txBody>
            <a:bodyPr/>
            <a:lstStyle/>
            <a:p>
              <a:endParaRPr lang="en-US"/>
            </a:p>
          </p:txBody>
        </p:sp>
        <p:sp>
          <p:nvSpPr>
            <p:cNvPr id="79049" name="Line 201"/>
            <p:cNvSpPr>
              <a:spLocks noChangeShapeType="1"/>
            </p:cNvSpPr>
            <p:nvPr/>
          </p:nvSpPr>
          <p:spPr bwMode="auto">
            <a:xfrm>
              <a:off x="2871" y="2763"/>
              <a:ext cx="46" cy="63"/>
            </a:xfrm>
            <a:prstGeom prst="line">
              <a:avLst/>
            </a:prstGeom>
            <a:noFill/>
            <a:ln w="12700">
              <a:solidFill>
                <a:srgbClr val="0000FF"/>
              </a:solidFill>
              <a:round/>
              <a:headEnd/>
              <a:tailEnd/>
            </a:ln>
            <a:effectLst/>
          </p:spPr>
          <p:txBody>
            <a:bodyPr/>
            <a:lstStyle/>
            <a:p>
              <a:endParaRPr lang="en-US"/>
            </a:p>
          </p:txBody>
        </p:sp>
        <p:sp>
          <p:nvSpPr>
            <p:cNvPr id="79050" name="Line 202"/>
            <p:cNvSpPr>
              <a:spLocks noChangeShapeType="1"/>
            </p:cNvSpPr>
            <p:nvPr/>
          </p:nvSpPr>
          <p:spPr bwMode="auto">
            <a:xfrm>
              <a:off x="2917" y="2826"/>
              <a:ext cx="49" cy="83"/>
            </a:xfrm>
            <a:prstGeom prst="line">
              <a:avLst/>
            </a:prstGeom>
            <a:noFill/>
            <a:ln w="12700">
              <a:solidFill>
                <a:srgbClr val="0000FF"/>
              </a:solidFill>
              <a:round/>
              <a:headEnd/>
              <a:tailEnd/>
            </a:ln>
            <a:effectLst/>
          </p:spPr>
          <p:txBody>
            <a:bodyPr/>
            <a:lstStyle/>
            <a:p>
              <a:endParaRPr lang="en-US"/>
            </a:p>
          </p:txBody>
        </p:sp>
        <p:sp>
          <p:nvSpPr>
            <p:cNvPr id="79051" name="Line 203"/>
            <p:cNvSpPr>
              <a:spLocks noChangeShapeType="1"/>
            </p:cNvSpPr>
            <p:nvPr/>
          </p:nvSpPr>
          <p:spPr bwMode="auto">
            <a:xfrm flipH="1">
              <a:off x="1438" y="3396"/>
              <a:ext cx="1" cy="35"/>
            </a:xfrm>
            <a:prstGeom prst="line">
              <a:avLst/>
            </a:prstGeom>
            <a:noFill/>
            <a:ln w="12700">
              <a:solidFill>
                <a:srgbClr val="000000"/>
              </a:solidFill>
              <a:round/>
              <a:headEnd/>
              <a:tailEnd/>
            </a:ln>
            <a:effectLst/>
          </p:spPr>
          <p:txBody>
            <a:bodyPr/>
            <a:lstStyle/>
            <a:p>
              <a:endParaRPr lang="en-US"/>
            </a:p>
          </p:txBody>
        </p:sp>
        <p:sp>
          <p:nvSpPr>
            <p:cNvPr id="79052" name="Line 204"/>
            <p:cNvSpPr>
              <a:spLocks noChangeShapeType="1"/>
            </p:cNvSpPr>
            <p:nvPr/>
          </p:nvSpPr>
          <p:spPr bwMode="auto">
            <a:xfrm>
              <a:off x="2196" y="3399"/>
              <a:ext cx="1" cy="34"/>
            </a:xfrm>
            <a:prstGeom prst="line">
              <a:avLst/>
            </a:prstGeom>
            <a:noFill/>
            <a:ln w="12700">
              <a:solidFill>
                <a:srgbClr val="000000"/>
              </a:solidFill>
              <a:round/>
              <a:headEnd/>
              <a:tailEnd/>
            </a:ln>
            <a:effectLst/>
          </p:spPr>
          <p:txBody>
            <a:bodyPr/>
            <a:lstStyle/>
            <a:p>
              <a:endParaRPr lang="en-US"/>
            </a:p>
          </p:txBody>
        </p:sp>
        <p:sp>
          <p:nvSpPr>
            <p:cNvPr id="79053" name="Text Box 205"/>
            <p:cNvSpPr txBox="1">
              <a:spLocks noChangeArrowheads="1"/>
            </p:cNvSpPr>
            <p:nvPr/>
          </p:nvSpPr>
          <p:spPr bwMode="auto">
            <a:xfrm>
              <a:off x="522" y="2400"/>
              <a:ext cx="457" cy="288"/>
            </a:xfrm>
            <a:prstGeom prst="rect">
              <a:avLst/>
            </a:prstGeom>
            <a:noFill/>
            <a:ln w="12700">
              <a:noFill/>
              <a:miter lim="800000"/>
              <a:headEnd/>
              <a:tailEnd/>
            </a:ln>
            <a:effectLst/>
          </p:spPr>
          <p:txBody>
            <a:bodyPr wrap="none">
              <a:spAutoFit/>
            </a:bodyPr>
            <a:lstStyle/>
            <a:p>
              <a:pPr algn="l"/>
              <a:r>
                <a:rPr lang="en-US" b="1"/>
                <a:t>F(x)</a:t>
              </a:r>
            </a:p>
          </p:txBody>
        </p:sp>
        <p:sp>
          <p:nvSpPr>
            <p:cNvPr id="79054" name="Text Box 206"/>
            <p:cNvSpPr txBox="1">
              <a:spLocks noChangeArrowheads="1"/>
            </p:cNvSpPr>
            <p:nvPr/>
          </p:nvSpPr>
          <p:spPr bwMode="auto">
            <a:xfrm>
              <a:off x="2862" y="3396"/>
              <a:ext cx="212" cy="288"/>
            </a:xfrm>
            <a:prstGeom prst="rect">
              <a:avLst/>
            </a:prstGeom>
            <a:noFill/>
            <a:ln w="12700">
              <a:noFill/>
              <a:miter lim="800000"/>
              <a:headEnd/>
              <a:tailEnd/>
            </a:ln>
            <a:effectLst/>
          </p:spPr>
          <p:txBody>
            <a:bodyPr wrap="none">
              <a:spAutoFit/>
            </a:bodyPr>
            <a:lstStyle/>
            <a:p>
              <a:pPr algn="l"/>
              <a:r>
                <a:rPr lang="en-US" b="1"/>
                <a:t>x</a:t>
              </a:r>
            </a:p>
          </p:txBody>
        </p:sp>
        <p:sp>
          <p:nvSpPr>
            <p:cNvPr id="79055" name="Line 207"/>
            <p:cNvSpPr>
              <a:spLocks noChangeShapeType="1"/>
            </p:cNvSpPr>
            <p:nvPr/>
          </p:nvSpPr>
          <p:spPr bwMode="auto">
            <a:xfrm>
              <a:off x="1240" y="2661"/>
              <a:ext cx="1536" cy="0"/>
            </a:xfrm>
            <a:prstGeom prst="line">
              <a:avLst/>
            </a:prstGeom>
            <a:noFill/>
            <a:ln w="12700">
              <a:solidFill>
                <a:schemeClr val="tx1"/>
              </a:solidFill>
              <a:round/>
              <a:headEnd type="triangle" w="med" len="med"/>
              <a:tailEnd type="triangle" w="med" len="med"/>
            </a:ln>
            <a:effectLst/>
          </p:spPr>
          <p:txBody>
            <a:bodyPr/>
            <a:lstStyle/>
            <a:p>
              <a:endParaRPr lang="en-US"/>
            </a:p>
          </p:txBody>
        </p:sp>
        <p:sp>
          <p:nvSpPr>
            <p:cNvPr id="79056" name="Text Box 208"/>
            <p:cNvSpPr txBox="1">
              <a:spLocks noChangeArrowheads="1"/>
            </p:cNvSpPr>
            <p:nvPr/>
          </p:nvSpPr>
          <p:spPr bwMode="auto">
            <a:xfrm>
              <a:off x="1902" y="2352"/>
              <a:ext cx="222" cy="288"/>
            </a:xfrm>
            <a:prstGeom prst="rect">
              <a:avLst/>
            </a:prstGeom>
            <a:noFill/>
            <a:ln w="12700">
              <a:noFill/>
              <a:miter lim="800000"/>
              <a:headEnd/>
              <a:tailEnd/>
            </a:ln>
            <a:effectLst/>
          </p:spPr>
          <p:txBody>
            <a:bodyPr wrap="none">
              <a:spAutoFit/>
            </a:bodyPr>
            <a:lstStyle/>
            <a:p>
              <a:pPr algn="l"/>
              <a:r>
                <a:rPr lang="en-US" b="1">
                  <a:sym typeface="Symbol" pitchFamily="18" charset="2"/>
                </a:rPr>
                <a:t></a:t>
              </a:r>
              <a:endParaRPr lang="en-US" b="1"/>
            </a:p>
          </p:txBody>
        </p:sp>
        <p:sp>
          <p:nvSpPr>
            <p:cNvPr id="79058" name="Line 210"/>
            <p:cNvSpPr>
              <a:spLocks noChangeShapeType="1"/>
            </p:cNvSpPr>
            <p:nvPr/>
          </p:nvSpPr>
          <p:spPr bwMode="auto">
            <a:xfrm>
              <a:off x="2544" y="3168"/>
              <a:ext cx="432" cy="0"/>
            </a:xfrm>
            <a:prstGeom prst="line">
              <a:avLst/>
            </a:prstGeom>
            <a:noFill/>
            <a:ln w="12700">
              <a:solidFill>
                <a:schemeClr val="tx1"/>
              </a:solidFill>
              <a:round/>
              <a:headEnd/>
              <a:tailEnd type="triangle" w="med" len="med"/>
            </a:ln>
            <a:effectLst/>
          </p:spPr>
          <p:txBody>
            <a:bodyPr/>
            <a:lstStyle/>
            <a:p>
              <a:endParaRPr lang="en-US"/>
            </a:p>
          </p:txBody>
        </p:sp>
        <p:sp>
          <p:nvSpPr>
            <p:cNvPr id="79060" name="Text Box 212"/>
            <p:cNvSpPr txBox="1">
              <a:spLocks noChangeArrowheads="1"/>
            </p:cNvSpPr>
            <p:nvPr/>
          </p:nvSpPr>
          <p:spPr bwMode="auto">
            <a:xfrm>
              <a:off x="2666" y="2920"/>
              <a:ext cx="212" cy="288"/>
            </a:xfrm>
            <a:prstGeom prst="rect">
              <a:avLst/>
            </a:prstGeom>
            <a:noFill/>
            <a:ln w="12700">
              <a:noFill/>
              <a:miter lim="800000"/>
              <a:headEnd/>
              <a:tailEnd/>
            </a:ln>
            <a:effectLst/>
          </p:spPr>
          <p:txBody>
            <a:bodyPr wrap="none">
              <a:spAutoFit/>
            </a:bodyPr>
            <a:lstStyle/>
            <a:p>
              <a:pPr algn="l"/>
              <a:r>
                <a:rPr lang="en-US" b="1"/>
                <a:t>v</a:t>
              </a:r>
            </a:p>
          </p:txBody>
        </p:sp>
        <p:sp>
          <p:nvSpPr>
            <p:cNvPr id="79062" name="Line 214"/>
            <p:cNvSpPr>
              <a:spLocks noChangeShapeType="1"/>
            </p:cNvSpPr>
            <p:nvPr/>
          </p:nvSpPr>
          <p:spPr bwMode="auto">
            <a:xfrm flipH="1">
              <a:off x="1067" y="3391"/>
              <a:ext cx="1" cy="35"/>
            </a:xfrm>
            <a:prstGeom prst="line">
              <a:avLst/>
            </a:prstGeom>
            <a:noFill/>
            <a:ln w="12700">
              <a:solidFill>
                <a:srgbClr val="000000"/>
              </a:solidFill>
              <a:round/>
              <a:headEnd/>
              <a:tailEnd/>
            </a:ln>
            <a:effectLst/>
          </p:spPr>
          <p:txBody>
            <a:bodyPr/>
            <a:lstStyle/>
            <a:p>
              <a:endParaRPr lang="en-US"/>
            </a:p>
          </p:txBody>
        </p:sp>
      </p:gr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Line 3"/>
          <p:cNvSpPr>
            <a:spLocks noChangeShapeType="1"/>
          </p:cNvSpPr>
          <p:nvPr/>
        </p:nvSpPr>
        <p:spPr bwMode="auto">
          <a:xfrm>
            <a:off x="1212850" y="1266825"/>
            <a:ext cx="9525" cy="0"/>
          </a:xfrm>
          <a:prstGeom prst="line">
            <a:avLst/>
          </a:prstGeom>
          <a:noFill/>
          <a:ln w="12700">
            <a:solidFill>
              <a:srgbClr val="000000"/>
            </a:solidFill>
            <a:round/>
            <a:headEnd/>
            <a:tailEnd/>
          </a:ln>
          <a:effectLst/>
        </p:spPr>
        <p:txBody>
          <a:bodyPr/>
          <a:lstStyle/>
          <a:p>
            <a:endParaRPr lang="en-US"/>
          </a:p>
        </p:txBody>
      </p:sp>
      <p:sp>
        <p:nvSpPr>
          <p:cNvPr id="79876" name="Line 4"/>
          <p:cNvSpPr>
            <a:spLocks noChangeShapeType="1"/>
          </p:cNvSpPr>
          <p:nvPr/>
        </p:nvSpPr>
        <p:spPr bwMode="auto">
          <a:xfrm>
            <a:off x="2133600" y="1066800"/>
            <a:ext cx="0" cy="2176463"/>
          </a:xfrm>
          <a:prstGeom prst="line">
            <a:avLst/>
          </a:prstGeom>
          <a:noFill/>
          <a:ln w="12700">
            <a:solidFill>
              <a:srgbClr val="000000"/>
            </a:solidFill>
            <a:round/>
            <a:headEnd/>
            <a:tailEnd/>
          </a:ln>
          <a:effectLst/>
        </p:spPr>
        <p:txBody>
          <a:bodyPr/>
          <a:lstStyle/>
          <a:p>
            <a:endParaRPr lang="en-US"/>
          </a:p>
        </p:txBody>
      </p:sp>
      <p:sp>
        <p:nvSpPr>
          <p:cNvPr id="79877" name="Line 5"/>
          <p:cNvSpPr>
            <a:spLocks noChangeShapeType="1"/>
          </p:cNvSpPr>
          <p:nvPr/>
        </p:nvSpPr>
        <p:spPr bwMode="auto">
          <a:xfrm flipV="1">
            <a:off x="1219200" y="2108200"/>
            <a:ext cx="0" cy="7938"/>
          </a:xfrm>
          <a:prstGeom prst="line">
            <a:avLst/>
          </a:prstGeom>
          <a:noFill/>
          <a:ln w="12700">
            <a:solidFill>
              <a:srgbClr val="000000"/>
            </a:solidFill>
            <a:round/>
            <a:headEnd/>
            <a:tailEnd/>
          </a:ln>
          <a:effectLst/>
        </p:spPr>
        <p:txBody>
          <a:bodyPr/>
          <a:lstStyle/>
          <a:p>
            <a:endParaRPr lang="en-US"/>
          </a:p>
        </p:txBody>
      </p:sp>
      <p:sp>
        <p:nvSpPr>
          <p:cNvPr id="79878" name="Line 6"/>
          <p:cNvSpPr>
            <a:spLocks noChangeShapeType="1"/>
          </p:cNvSpPr>
          <p:nvPr/>
        </p:nvSpPr>
        <p:spPr bwMode="auto">
          <a:xfrm flipV="1">
            <a:off x="1825625" y="2108200"/>
            <a:ext cx="0" cy="6350"/>
          </a:xfrm>
          <a:prstGeom prst="line">
            <a:avLst/>
          </a:prstGeom>
          <a:noFill/>
          <a:ln w="12700">
            <a:solidFill>
              <a:srgbClr val="000000"/>
            </a:solidFill>
            <a:round/>
            <a:headEnd/>
            <a:tailEnd/>
          </a:ln>
          <a:effectLst/>
        </p:spPr>
        <p:txBody>
          <a:bodyPr/>
          <a:lstStyle/>
          <a:p>
            <a:endParaRPr lang="en-US"/>
          </a:p>
        </p:txBody>
      </p:sp>
      <p:sp>
        <p:nvSpPr>
          <p:cNvPr id="79879" name="Line 7"/>
          <p:cNvSpPr>
            <a:spLocks noChangeShapeType="1"/>
          </p:cNvSpPr>
          <p:nvPr/>
        </p:nvSpPr>
        <p:spPr bwMode="auto">
          <a:xfrm>
            <a:off x="2435225" y="2114550"/>
            <a:ext cx="1588" cy="39688"/>
          </a:xfrm>
          <a:prstGeom prst="line">
            <a:avLst/>
          </a:prstGeom>
          <a:noFill/>
          <a:ln w="12700">
            <a:solidFill>
              <a:srgbClr val="000000"/>
            </a:solidFill>
            <a:round/>
            <a:headEnd/>
            <a:tailEnd/>
          </a:ln>
          <a:effectLst/>
        </p:spPr>
        <p:txBody>
          <a:bodyPr/>
          <a:lstStyle/>
          <a:p>
            <a:endParaRPr lang="en-US"/>
          </a:p>
        </p:txBody>
      </p:sp>
      <p:sp>
        <p:nvSpPr>
          <p:cNvPr id="79880" name="Line 8"/>
          <p:cNvSpPr>
            <a:spLocks noChangeShapeType="1"/>
          </p:cNvSpPr>
          <p:nvPr/>
        </p:nvSpPr>
        <p:spPr bwMode="auto">
          <a:xfrm flipV="1">
            <a:off x="3043238" y="2108200"/>
            <a:ext cx="0" cy="6350"/>
          </a:xfrm>
          <a:prstGeom prst="line">
            <a:avLst/>
          </a:prstGeom>
          <a:noFill/>
          <a:ln w="12700">
            <a:solidFill>
              <a:srgbClr val="000000"/>
            </a:solidFill>
            <a:round/>
            <a:headEnd/>
            <a:tailEnd/>
          </a:ln>
          <a:effectLst/>
        </p:spPr>
        <p:txBody>
          <a:bodyPr/>
          <a:lstStyle/>
          <a:p>
            <a:endParaRPr lang="en-US"/>
          </a:p>
        </p:txBody>
      </p:sp>
      <p:sp>
        <p:nvSpPr>
          <p:cNvPr id="79881" name="Line 9"/>
          <p:cNvSpPr>
            <a:spLocks noChangeShapeType="1"/>
          </p:cNvSpPr>
          <p:nvPr/>
        </p:nvSpPr>
        <p:spPr bwMode="auto">
          <a:xfrm flipH="1">
            <a:off x="3649663" y="2116138"/>
            <a:ext cx="1587" cy="49212"/>
          </a:xfrm>
          <a:prstGeom prst="line">
            <a:avLst/>
          </a:prstGeom>
          <a:noFill/>
          <a:ln w="12700">
            <a:solidFill>
              <a:srgbClr val="000000"/>
            </a:solidFill>
            <a:round/>
            <a:headEnd/>
            <a:tailEnd/>
          </a:ln>
          <a:effectLst/>
        </p:spPr>
        <p:txBody>
          <a:bodyPr/>
          <a:lstStyle/>
          <a:p>
            <a:endParaRPr lang="en-US"/>
          </a:p>
        </p:txBody>
      </p:sp>
      <p:sp>
        <p:nvSpPr>
          <p:cNvPr id="79882" name="Line 10"/>
          <p:cNvSpPr>
            <a:spLocks noChangeShapeType="1"/>
          </p:cNvSpPr>
          <p:nvPr/>
        </p:nvSpPr>
        <p:spPr bwMode="auto">
          <a:xfrm flipV="1">
            <a:off x="4260850" y="2108200"/>
            <a:ext cx="0" cy="6350"/>
          </a:xfrm>
          <a:prstGeom prst="line">
            <a:avLst/>
          </a:prstGeom>
          <a:noFill/>
          <a:ln w="12700">
            <a:solidFill>
              <a:srgbClr val="000000"/>
            </a:solidFill>
            <a:round/>
            <a:headEnd/>
            <a:tailEnd/>
          </a:ln>
          <a:effectLst/>
        </p:spPr>
        <p:txBody>
          <a:bodyPr/>
          <a:lstStyle/>
          <a:p>
            <a:endParaRPr lang="en-US"/>
          </a:p>
        </p:txBody>
      </p:sp>
      <p:sp>
        <p:nvSpPr>
          <p:cNvPr id="79883" name="Line 11"/>
          <p:cNvSpPr>
            <a:spLocks noChangeShapeType="1"/>
          </p:cNvSpPr>
          <p:nvPr/>
        </p:nvSpPr>
        <p:spPr bwMode="auto">
          <a:xfrm>
            <a:off x="611188" y="2149475"/>
            <a:ext cx="3808412" cy="0"/>
          </a:xfrm>
          <a:prstGeom prst="line">
            <a:avLst/>
          </a:prstGeom>
          <a:noFill/>
          <a:ln w="12700">
            <a:solidFill>
              <a:srgbClr val="000000"/>
            </a:solidFill>
            <a:round/>
            <a:headEnd/>
            <a:tailEnd/>
          </a:ln>
          <a:effectLst/>
        </p:spPr>
        <p:txBody>
          <a:bodyPr/>
          <a:lstStyle/>
          <a:p>
            <a:endParaRPr lang="en-US"/>
          </a:p>
        </p:txBody>
      </p:sp>
      <p:sp>
        <p:nvSpPr>
          <p:cNvPr id="79884" name="Line 12"/>
          <p:cNvSpPr>
            <a:spLocks noChangeShapeType="1"/>
          </p:cNvSpPr>
          <p:nvPr/>
        </p:nvSpPr>
        <p:spPr bwMode="auto">
          <a:xfrm flipV="1">
            <a:off x="609600" y="2719388"/>
            <a:ext cx="76200" cy="160337"/>
          </a:xfrm>
          <a:prstGeom prst="line">
            <a:avLst/>
          </a:prstGeom>
          <a:noFill/>
          <a:ln w="12700">
            <a:solidFill>
              <a:srgbClr val="0000FF"/>
            </a:solidFill>
            <a:round/>
            <a:headEnd/>
            <a:tailEnd/>
          </a:ln>
          <a:effectLst/>
        </p:spPr>
        <p:txBody>
          <a:bodyPr/>
          <a:lstStyle/>
          <a:p>
            <a:endParaRPr lang="en-US"/>
          </a:p>
        </p:txBody>
      </p:sp>
      <p:sp>
        <p:nvSpPr>
          <p:cNvPr id="79885" name="Line 13"/>
          <p:cNvSpPr>
            <a:spLocks noChangeShapeType="1"/>
          </p:cNvSpPr>
          <p:nvPr/>
        </p:nvSpPr>
        <p:spPr bwMode="auto">
          <a:xfrm flipV="1">
            <a:off x="685800" y="2536825"/>
            <a:ext cx="73025" cy="182563"/>
          </a:xfrm>
          <a:prstGeom prst="line">
            <a:avLst/>
          </a:prstGeom>
          <a:noFill/>
          <a:ln w="12700">
            <a:solidFill>
              <a:srgbClr val="0000FF"/>
            </a:solidFill>
            <a:round/>
            <a:headEnd/>
            <a:tailEnd/>
          </a:ln>
          <a:effectLst/>
        </p:spPr>
        <p:txBody>
          <a:bodyPr/>
          <a:lstStyle/>
          <a:p>
            <a:endParaRPr lang="en-US"/>
          </a:p>
        </p:txBody>
      </p:sp>
      <p:sp>
        <p:nvSpPr>
          <p:cNvPr id="79886" name="Line 14"/>
          <p:cNvSpPr>
            <a:spLocks noChangeShapeType="1"/>
          </p:cNvSpPr>
          <p:nvPr/>
        </p:nvSpPr>
        <p:spPr bwMode="auto">
          <a:xfrm flipV="1">
            <a:off x="758825" y="2336800"/>
            <a:ext cx="74613" cy="200025"/>
          </a:xfrm>
          <a:prstGeom prst="line">
            <a:avLst/>
          </a:prstGeom>
          <a:noFill/>
          <a:ln w="12700">
            <a:solidFill>
              <a:srgbClr val="0000FF"/>
            </a:solidFill>
            <a:round/>
            <a:headEnd/>
            <a:tailEnd/>
          </a:ln>
          <a:effectLst/>
        </p:spPr>
        <p:txBody>
          <a:bodyPr/>
          <a:lstStyle/>
          <a:p>
            <a:endParaRPr lang="en-US"/>
          </a:p>
        </p:txBody>
      </p:sp>
      <p:sp>
        <p:nvSpPr>
          <p:cNvPr id="79887" name="Line 15"/>
          <p:cNvSpPr>
            <a:spLocks noChangeShapeType="1"/>
          </p:cNvSpPr>
          <p:nvPr/>
        </p:nvSpPr>
        <p:spPr bwMode="auto">
          <a:xfrm flipV="1">
            <a:off x="833438" y="2128838"/>
            <a:ext cx="73025" cy="207962"/>
          </a:xfrm>
          <a:prstGeom prst="line">
            <a:avLst/>
          </a:prstGeom>
          <a:noFill/>
          <a:ln w="12700">
            <a:solidFill>
              <a:srgbClr val="0000FF"/>
            </a:solidFill>
            <a:round/>
            <a:headEnd/>
            <a:tailEnd/>
          </a:ln>
          <a:effectLst/>
        </p:spPr>
        <p:txBody>
          <a:bodyPr/>
          <a:lstStyle/>
          <a:p>
            <a:endParaRPr lang="en-US"/>
          </a:p>
        </p:txBody>
      </p:sp>
      <p:sp>
        <p:nvSpPr>
          <p:cNvPr id="79888" name="Line 16"/>
          <p:cNvSpPr>
            <a:spLocks noChangeShapeType="1"/>
          </p:cNvSpPr>
          <p:nvPr/>
        </p:nvSpPr>
        <p:spPr bwMode="auto">
          <a:xfrm flipV="1">
            <a:off x="906463" y="1920875"/>
            <a:ext cx="76200" cy="207963"/>
          </a:xfrm>
          <a:prstGeom prst="line">
            <a:avLst/>
          </a:prstGeom>
          <a:noFill/>
          <a:ln w="12700">
            <a:solidFill>
              <a:srgbClr val="0000FF"/>
            </a:solidFill>
            <a:round/>
            <a:headEnd/>
            <a:tailEnd/>
          </a:ln>
          <a:effectLst/>
        </p:spPr>
        <p:txBody>
          <a:bodyPr/>
          <a:lstStyle/>
          <a:p>
            <a:endParaRPr lang="en-US"/>
          </a:p>
        </p:txBody>
      </p:sp>
      <p:sp>
        <p:nvSpPr>
          <p:cNvPr id="79889" name="Line 17"/>
          <p:cNvSpPr>
            <a:spLocks noChangeShapeType="1"/>
          </p:cNvSpPr>
          <p:nvPr/>
        </p:nvSpPr>
        <p:spPr bwMode="auto">
          <a:xfrm flipV="1">
            <a:off x="982663" y="1722438"/>
            <a:ext cx="74612" cy="198437"/>
          </a:xfrm>
          <a:prstGeom prst="line">
            <a:avLst/>
          </a:prstGeom>
          <a:noFill/>
          <a:ln w="12700">
            <a:solidFill>
              <a:srgbClr val="0000FF"/>
            </a:solidFill>
            <a:round/>
            <a:headEnd/>
            <a:tailEnd/>
          </a:ln>
          <a:effectLst/>
        </p:spPr>
        <p:txBody>
          <a:bodyPr/>
          <a:lstStyle/>
          <a:p>
            <a:endParaRPr lang="en-US"/>
          </a:p>
        </p:txBody>
      </p:sp>
      <p:sp>
        <p:nvSpPr>
          <p:cNvPr id="79890" name="Line 18"/>
          <p:cNvSpPr>
            <a:spLocks noChangeShapeType="1"/>
          </p:cNvSpPr>
          <p:nvPr/>
        </p:nvSpPr>
        <p:spPr bwMode="auto">
          <a:xfrm flipV="1">
            <a:off x="1057275" y="1533525"/>
            <a:ext cx="74613" cy="188913"/>
          </a:xfrm>
          <a:prstGeom prst="line">
            <a:avLst/>
          </a:prstGeom>
          <a:noFill/>
          <a:ln w="12700">
            <a:solidFill>
              <a:srgbClr val="0000FF"/>
            </a:solidFill>
            <a:round/>
            <a:headEnd/>
            <a:tailEnd/>
          </a:ln>
          <a:effectLst/>
        </p:spPr>
        <p:txBody>
          <a:bodyPr/>
          <a:lstStyle/>
          <a:p>
            <a:endParaRPr lang="en-US"/>
          </a:p>
        </p:txBody>
      </p:sp>
      <p:sp>
        <p:nvSpPr>
          <p:cNvPr id="79891" name="Line 19"/>
          <p:cNvSpPr>
            <a:spLocks noChangeShapeType="1"/>
          </p:cNvSpPr>
          <p:nvPr/>
        </p:nvSpPr>
        <p:spPr bwMode="auto">
          <a:xfrm flipV="1">
            <a:off x="1131888" y="1368425"/>
            <a:ext cx="73025" cy="165100"/>
          </a:xfrm>
          <a:prstGeom prst="line">
            <a:avLst/>
          </a:prstGeom>
          <a:noFill/>
          <a:ln w="12700">
            <a:solidFill>
              <a:srgbClr val="0000FF"/>
            </a:solidFill>
            <a:round/>
            <a:headEnd/>
            <a:tailEnd/>
          </a:ln>
          <a:effectLst/>
        </p:spPr>
        <p:txBody>
          <a:bodyPr/>
          <a:lstStyle/>
          <a:p>
            <a:endParaRPr lang="en-US"/>
          </a:p>
        </p:txBody>
      </p:sp>
      <p:sp>
        <p:nvSpPr>
          <p:cNvPr id="79892" name="Line 20"/>
          <p:cNvSpPr>
            <a:spLocks noChangeShapeType="1"/>
          </p:cNvSpPr>
          <p:nvPr/>
        </p:nvSpPr>
        <p:spPr bwMode="auto">
          <a:xfrm flipV="1">
            <a:off x="1204913" y="1231900"/>
            <a:ext cx="74612" cy="136525"/>
          </a:xfrm>
          <a:prstGeom prst="line">
            <a:avLst/>
          </a:prstGeom>
          <a:noFill/>
          <a:ln w="12700">
            <a:solidFill>
              <a:srgbClr val="0000FF"/>
            </a:solidFill>
            <a:round/>
            <a:headEnd/>
            <a:tailEnd/>
          </a:ln>
          <a:effectLst/>
        </p:spPr>
        <p:txBody>
          <a:bodyPr/>
          <a:lstStyle/>
          <a:p>
            <a:endParaRPr lang="en-US"/>
          </a:p>
        </p:txBody>
      </p:sp>
      <p:sp>
        <p:nvSpPr>
          <p:cNvPr id="79893" name="Line 21"/>
          <p:cNvSpPr>
            <a:spLocks noChangeShapeType="1"/>
          </p:cNvSpPr>
          <p:nvPr/>
        </p:nvSpPr>
        <p:spPr bwMode="auto">
          <a:xfrm flipV="1">
            <a:off x="1279525" y="1125538"/>
            <a:ext cx="77788" cy="106362"/>
          </a:xfrm>
          <a:prstGeom prst="line">
            <a:avLst/>
          </a:prstGeom>
          <a:noFill/>
          <a:ln w="12700">
            <a:solidFill>
              <a:srgbClr val="0000FF"/>
            </a:solidFill>
            <a:round/>
            <a:headEnd/>
            <a:tailEnd/>
          </a:ln>
          <a:effectLst/>
        </p:spPr>
        <p:txBody>
          <a:bodyPr/>
          <a:lstStyle/>
          <a:p>
            <a:endParaRPr lang="en-US"/>
          </a:p>
        </p:txBody>
      </p:sp>
      <p:sp>
        <p:nvSpPr>
          <p:cNvPr id="79894" name="Line 22"/>
          <p:cNvSpPr>
            <a:spLocks noChangeShapeType="1"/>
          </p:cNvSpPr>
          <p:nvPr/>
        </p:nvSpPr>
        <p:spPr bwMode="auto">
          <a:xfrm flipV="1">
            <a:off x="1357313" y="1055688"/>
            <a:ext cx="73025" cy="69850"/>
          </a:xfrm>
          <a:prstGeom prst="line">
            <a:avLst/>
          </a:prstGeom>
          <a:noFill/>
          <a:ln w="12700">
            <a:solidFill>
              <a:srgbClr val="0000FF"/>
            </a:solidFill>
            <a:round/>
            <a:headEnd/>
            <a:tailEnd/>
          </a:ln>
          <a:effectLst/>
        </p:spPr>
        <p:txBody>
          <a:bodyPr/>
          <a:lstStyle/>
          <a:p>
            <a:endParaRPr lang="en-US"/>
          </a:p>
        </p:txBody>
      </p:sp>
      <p:sp>
        <p:nvSpPr>
          <p:cNvPr id="79895" name="Line 23"/>
          <p:cNvSpPr>
            <a:spLocks noChangeShapeType="1"/>
          </p:cNvSpPr>
          <p:nvPr/>
        </p:nvSpPr>
        <p:spPr bwMode="auto">
          <a:xfrm flipV="1">
            <a:off x="1430338" y="1027113"/>
            <a:ext cx="73025" cy="28575"/>
          </a:xfrm>
          <a:prstGeom prst="line">
            <a:avLst/>
          </a:prstGeom>
          <a:noFill/>
          <a:ln w="12700">
            <a:solidFill>
              <a:srgbClr val="0000FF"/>
            </a:solidFill>
            <a:round/>
            <a:headEnd/>
            <a:tailEnd/>
          </a:ln>
          <a:effectLst/>
        </p:spPr>
        <p:txBody>
          <a:bodyPr/>
          <a:lstStyle/>
          <a:p>
            <a:endParaRPr lang="en-US"/>
          </a:p>
        </p:txBody>
      </p:sp>
      <p:sp>
        <p:nvSpPr>
          <p:cNvPr id="79896" name="Line 24"/>
          <p:cNvSpPr>
            <a:spLocks noChangeShapeType="1"/>
          </p:cNvSpPr>
          <p:nvPr/>
        </p:nvSpPr>
        <p:spPr bwMode="auto">
          <a:xfrm>
            <a:off x="1503363" y="1027113"/>
            <a:ext cx="73025" cy="9525"/>
          </a:xfrm>
          <a:prstGeom prst="line">
            <a:avLst/>
          </a:prstGeom>
          <a:noFill/>
          <a:ln w="12700">
            <a:solidFill>
              <a:srgbClr val="0000FF"/>
            </a:solidFill>
            <a:round/>
            <a:headEnd/>
            <a:tailEnd/>
          </a:ln>
          <a:effectLst/>
        </p:spPr>
        <p:txBody>
          <a:bodyPr/>
          <a:lstStyle/>
          <a:p>
            <a:endParaRPr lang="en-US"/>
          </a:p>
        </p:txBody>
      </p:sp>
      <p:sp>
        <p:nvSpPr>
          <p:cNvPr id="79897" name="Line 25"/>
          <p:cNvSpPr>
            <a:spLocks noChangeShapeType="1"/>
          </p:cNvSpPr>
          <p:nvPr/>
        </p:nvSpPr>
        <p:spPr bwMode="auto">
          <a:xfrm>
            <a:off x="1576388" y="1036638"/>
            <a:ext cx="77787" cy="49212"/>
          </a:xfrm>
          <a:prstGeom prst="line">
            <a:avLst/>
          </a:prstGeom>
          <a:noFill/>
          <a:ln w="12700">
            <a:solidFill>
              <a:srgbClr val="0000FF"/>
            </a:solidFill>
            <a:round/>
            <a:headEnd/>
            <a:tailEnd/>
          </a:ln>
          <a:effectLst/>
        </p:spPr>
        <p:txBody>
          <a:bodyPr/>
          <a:lstStyle/>
          <a:p>
            <a:endParaRPr lang="en-US"/>
          </a:p>
        </p:txBody>
      </p:sp>
      <p:sp>
        <p:nvSpPr>
          <p:cNvPr id="79898" name="Line 26"/>
          <p:cNvSpPr>
            <a:spLocks noChangeShapeType="1"/>
          </p:cNvSpPr>
          <p:nvPr/>
        </p:nvSpPr>
        <p:spPr bwMode="auto">
          <a:xfrm>
            <a:off x="1654175" y="1085850"/>
            <a:ext cx="73025" cy="87313"/>
          </a:xfrm>
          <a:prstGeom prst="line">
            <a:avLst/>
          </a:prstGeom>
          <a:noFill/>
          <a:ln w="12700">
            <a:solidFill>
              <a:srgbClr val="0000FF"/>
            </a:solidFill>
            <a:round/>
            <a:headEnd/>
            <a:tailEnd/>
          </a:ln>
          <a:effectLst/>
        </p:spPr>
        <p:txBody>
          <a:bodyPr/>
          <a:lstStyle/>
          <a:p>
            <a:endParaRPr lang="en-US"/>
          </a:p>
        </p:txBody>
      </p:sp>
      <p:sp>
        <p:nvSpPr>
          <p:cNvPr id="79899" name="Line 27"/>
          <p:cNvSpPr>
            <a:spLocks noChangeShapeType="1"/>
          </p:cNvSpPr>
          <p:nvPr/>
        </p:nvSpPr>
        <p:spPr bwMode="auto">
          <a:xfrm>
            <a:off x="1727200" y="1173163"/>
            <a:ext cx="76200" cy="120650"/>
          </a:xfrm>
          <a:prstGeom prst="line">
            <a:avLst/>
          </a:prstGeom>
          <a:noFill/>
          <a:ln w="12700">
            <a:solidFill>
              <a:srgbClr val="0000FF"/>
            </a:solidFill>
            <a:round/>
            <a:headEnd/>
            <a:tailEnd/>
          </a:ln>
          <a:effectLst/>
        </p:spPr>
        <p:txBody>
          <a:bodyPr/>
          <a:lstStyle/>
          <a:p>
            <a:endParaRPr lang="en-US"/>
          </a:p>
        </p:txBody>
      </p:sp>
      <p:sp>
        <p:nvSpPr>
          <p:cNvPr id="79900" name="Line 28"/>
          <p:cNvSpPr>
            <a:spLocks noChangeShapeType="1"/>
          </p:cNvSpPr>
          <p:nvPr/>
        </p:nvSpPr>
        <p:spPr bwMode="auto">
          <a:xfrm>
            <a:off x="1803400" y="1293813"/>
            <a:ext cx="73025" cy="155575"/>
          </a:xfrm>
          <a:prstGeom prst="line">
            <a:avLst/>
          </a:prstGeom>
          <a:noFill/>
          <a:ln w="12700">
            <a:solidFill>
              <a:srgbClr val="0000FF"/>
            </a:solidFill>
            <a:round/>
            <a:headEnd/>
            <a:tailEnd/>
          </a:ln>
          <a:effectLst/>
        </p:spPr>
        <p:txBody>
          <a:bodyPr/>
          <a:lstStyle/>
          <a:p>
            <a:endParaRPr lang="en-US"/>
          </a:p>
        </p:txBody>
      </p:sp>
      <p:sp>
        <p:nvSpPr>
          <p:cNvPr id="79901" name="Line 29"/>
          <p:cNvSpPr>
            <a:spLocks noChangeShapeType="1"/>
          </p:cNvSpPr>
          <p:nvPr/>
        </p:nvSpPr>
        <p:spPr bwMode="auto">
          <a:xfrm>
            <a:off x="1876425" y="1449388"/>
            <a:ext cx="73025" cy="174625"/>
          </a:xfrm>
          <a:prstGeom prst="line">
            <a:avLst/>
          </a:prstGeom>
          <a:noFill/>
          <a:ln w="12700">
            <a:solidFill>
              <a:srgbClr val="0000FF"/>
            </a:solidFill>
            <a:round/>
            <a:headEnd/>
            <a:tailEnd/>
          </a:ln>
          <a:effectLst/>
        </p:spPr>
        <p:txBody>
          <a:bodyPr/>
          <a:lstStyle/>
          <a:p>
            <a:endParaRPr lang="en-US"/>
          </a:p>
        </p:txBody>
      </p:sp>
      <p:sp>
        <p:nvSpPr>
          <p:cNvPr id="79902" name="Line 30"/>
          <p:cNvSpPr>
            <a:spLocks noChangeShapeType="1"/>
          </p:cNvSpPr>
          <p:nvPr/>
        </p:nvSpPr>
        <p:spPr bwMode="auto">
          <a:xfrm>
            <a:off x="1949450" y="1624013"/>
            <a:ext cx="76200" cy="193675"/>
          </a:xfrm>
          <a:prstGeom prst="line">
            <a:avLst/>
          </a:prstGeom>
          <a:noFill/>
          <a:ln w="12700">
            <a:solidFill>
              <a:srgbClr val="0000FF"/>
            </a:solidFill>
            <a:round/>
            <a:headEnd/>
            <a:tailEnd/>
          </a:ln>
          <a:effectLst/>
        </p:spPr>
        <p:txBody>
          <a:bodyPr/>
          <a:lstStyle/>
          <a:p>
            <a:endParaRPr lang="en-US"/>
          </a:p>
        </p:txBody>
      </p:sp>
      <p:sp>
        <p:nvSpPr>
          <p:cNvPr id="79903" name="Line 31"/>
          <p:cNvSpPr>
            <a:spLocks noChangeShapeType="1"/>
          </p:cNvSpPr>
          <p:nvPr/>
        </p:nvSpPr>
        <p:spPr bwMode="auto">
          <a:xfrm>
            <a:off x="2025650" y="1817688"/>
            <a:ext cx="74613" cy="204787"/>
          </a:xfrm>
          <a:prstGeom prst="line">
            <a:avLst/>
          </a:prstGeom>
          <a:noFill/>
          <a:ln w="12700">
            <a:solidFill>
              <a:srgbClr val="0000FF"/>
            </a:solidFill>
            <a:round/>
            <a:headEnd/>
            <a:tailEnd/>
          </a:ln>
          <a:effectLst/>
        </p:spPr>
        <p:txBody>
          <a:bodyPr/>
          <a:lstStyle/>
          <a:p>
            <a:endParaRPr lang="en-US"/>
          </a:p>
        </p:txBody>
      </p:sp>
      <p:sp>
        <p:nvSpPr>
          <p:cNvPr id="79904" name="Line 32"/>
          <p:cNvSpPr>
            <a:spLocks noChangeShapeType="1"/>
          </p:cNvSpPr>
          <p:nvPr/>
        </p:nvSpPr>
        <p:spPr bwMode="auto">
          <a:xfrm>
            <a:off x="2100263" y="2022475"/>
            <a:ext cx="74612" cy="209550"/>
          </a:xfrm>
          <a:prstGeom prst="line">
            <a:avLst/>
          </a:prstGeom>
          <a:noFill/>
          <a:ln w="12700">
            <a:solidFill>
              <a:srgbClr val="0000FF"/>
            </a:solidFill>
            <a:round/>
            <a:headEnd/>
            <a:tailEnd/>
          </a:ln>
          <a:effectLst/>
        </p:spPr>
        <p:txBody>
          <a:bodyPr/>
          <a:lstStyle/>
          <a:p>
            <a:endParaRPr lang="en-US"/>
          </a:p>
        </p:txBody>
      </p:sp>
      <p:sp>
        <p:nvSpPr>
          <p:cNvPr id="79905" name="Line 33"/>
          <p:cNvSpPr>
            <a:spLocks noChangeShapeType="1"/>
          </p:cNvSpPr>
          <p:nvPr/>
        </p:nvSpPr>
        <p:spPr bwMode="auto">
          <a:xfrm>
            <a:off x="2174875" y="2232025"/>
            <a:ext cx="73025" cy="204788"/>
          </a:xfrm>
          <a:prstGeom prst="line">
            <a:avLst/>
          </a:prstGeom>
          <a:noFill/>
          <a:ln w="12700">
            <a:solidFill>
              <a:srgbClr val="0000FF"/>
            </a:solidFill>
            <a:round/>
            <a:headEnd/>
            <a:tailEnd/>
          </a:ln>
          <a:effectLst/>
        </p:spPr>
        <p:txBody>
          <a:bodyPr/>
          <a:lstStyle/>
          <a:p>
            <a:endParaRPr lang="en-US"/>
          </a:p>
        </p:txBody>
      </p:sp>
      <p:sp>
        <p:nvSpPr>
          <p:cNvPr id="79906" name="Line 34"/>
          <p:cNvSpPr>
            <a:spLocks noChangeShapeType="1"/>
          </p:cNvSpPr>
          <p:nvPr/>
        </p:nvSpPr>
        <p:spPr bwMode="auto">
          <a:xfrm>
            <a:off x="2247900" y="2436813"/>
            <a:ext cx="76200" cy="192087"/>
          </a:xfrm>
          <a:prstGeom prst="line">
            <a:avLst/>
          </a:prstGeom>
          <a:noFill/>
          <a:ln w="12700">
            <a:solidFill>
              <a:srgbClr val="0000FF"/>
            </a:solidFill>
            <a:round/>
            <a:headEnd/>
            <a:tailEnd/>
          </a:ln>
          <a:effectLst/>
        </p:spPr>
        <p:txBody>
          <a:bodyPr/>
          <a:lstStyle/>
          <a:p>
            <a:endParaRPr lang="en-US"/>
          </a:p>
        </p:txBody>
      </p:sp>
      <p:sp>
        <p:nvSpPr>
          <p:cNvPr id="79907" name="Line 35"/>
          <p:cNvSpPr>
            <a:spLocks noChangeShapeType="1"/>
          </p:cNvSpPr>
          <p:nvPr/>
        </p:nvSpPr>
        <p:spPr bwMode="auto">
          <a:xfrm>
            <a:off x="2324100" y="2628900"/>
            <a:ext cx="73025" cy="174625"/>
          </a:xfrm>
          <a:prstGeom prst="line">
            <a:avLst/>
          </a:prstGeom>
          <a:noFill/>
          <a:ln w="12700">
            <a:solidFill>
              <a:srgbClr val="0000FF"/>
            </a:solidFill>
            <a:round/>
            <a:headEnd/>
            <a:tailEnd/>
          </a:ln>
          <a:effectLst/>
        </p:spPr>
        <p:txBody>
          <a:bodyPr/>
          <a:lstStyle/>
          <a:p>
            <a:endParaRPr lang="en-US"/>
          </a:p>
        </p:txBody>
      </p:sp>
      <p:sp>
        <p:nvSpPr>
          <p:cNvPr id="79908" name="Line 36"/>
          <p:cNvSpPr>
            <a:spLocks noChangeShapeType="1"/>
          </p:cNvSpPr>
          <p:nvPr/>
        </p:nvSpPr>
        <p:spPr bwMode="auto">
          <a:xfrm>
            <a:off x="2397125" y="2803525"/>
            <a:ext cx="76200" cy="147638"/>
          </a:xfrm>
          <a:prstGeom prst="line">
            <a:avLst/>
          </a:prstGeom>
          <a:noFill/>
          <a:ln w="12700">
            <a:solidFill>
              <a:srgbClr val="0000FF"/>
            </a:solidFill>
            <a:round/>
            <a:headEnd/>
            <a:tailEnd/>
          </a:ln>
          <a:effectLst/>
        </p:spPr>
        <p:txBody>
          <a:bodyPr/>
          <a:lstStyle/>
          <a:p>
            <a:endParaRPr lang="en-US"/>
          </a:p>
        </p:txBody>
      </p:sp>
      <p:sp>
        <p:nvSpPr>
          <p:cNvPr id="79909" name="Line 37"/>
          <p:cNvSpPr>
            <a:spLocks noChangeShapeType="1"/>
          </p:cNvSpPr>
          <p:nvPr/>
        </p:nvSpPr>
        <p:spPr bwMode="auto">
          <a:xfrm>
            <a:off x="2473325" y="2951163"/>
            <a:ext cx="73025" cy="117475"/>
          </a:xfrm>
          <a:prstGeom prst="line">
            <a:avLst/>
          </a:prstGeom>
          <a:noFill/>
          <a:ln w="12700">
            <a:solidFill>
              <a:srgbClr val="0000FF"/>
            </a:solidFill>
            <a:round/>
            <a:headEnd/>
            <a:tailEnd/>
          </a:ln>
          <a:effectLst/>
        </p:spPr>
        <p:txBody>
          <a:bodyPr/>
          <a:lstStyle/>
          <a:p>
            <a:endParaRPr lang="en-US"/>
          </a:p>
        </p:txBody>
      </p:sp>
      <p:sp>
        <p:nvSpPr>
          <p:cNvPr id="79910" name="Line 38"/>
          <p:cNvSpPr>
            <a:spLocks noChangeShapeType="1"/>
          </p:cNvSpPr>
          <p:nvPr/>
        </p:nvSpPr>
        <p:spPr bwMode="auto">
          <a:xfrm>
            <a:off x="2546350" y="3068638"/>
            <a:ext cx="74613" cy="79375"/>
          </a:xfrm>
          <a:prstGeom prst="line">
            <a:avLst/>
          </a:prstGeom>
          <a:noFill/>
          <a:ln w="12700">
            <a:solidFill>
              <a:srgbClr val="0000FF"/>
            </a:solidFill>
            <a:round/>
            <a:headEnd/>
            <a:tailEnd/>
          </a:ln>
          <a:effectLst/>
        </p:spPr>
        <p:txBody>
          <a:bodyPr/>
          <a:lstStyle/>
          <a:p>
            <a:endParaRPr lang="en-US"/>
          </a:p>
        </p:txBody>
      </p:sp>
      <p:sp>
        <p:nvSpPr>
          <p:cNvPr id="79911" name="Line 39"/>
          <p:cNvSpPr>
            <a:spLocks noChangeShapeType="1"/>
          </p:cNvSpPr>
          <p:nvPr/>
        </p:nvSpPr>
        <p:spPr bwMode="auto">
          <a:xfrm>
            <a:off x="2620963" y="3148013"/>
            <a:ext cx="74612" cy="44450"/>
          </a:xfrm>
          <a:prstGeom prst="line">
            <a:avLst/>
          </a:prstGeom>
          <a:noFill/>
          <a:ln w="12700">
            <a:solidFill>
              <a:srgbClr val="0000FF"/>
            </a:solidFill>
            <a:round/>
            <a:headEnd/>
            <a:tailEnd/>
          </a:ln>
          <a:effectLst/>
        </p:spPr>
        <p:txBody>
          <a:bodyPr/>
          <a:lstStyle/>
          <a:p>
            <a:endParaRPr lang="en-US"/>
          </a:p>
        </p:txBody>
      </p:sp>
      <p:sp>
        <p:nvSpPr>
          <p:cNvPr id="79912" name="Line 40"/>
          <p:cNvSpPr>
            <a:spLocks noChangeShapeType="1"/>
          </p:cNvSpPr>
          <p:nvPr/>
        </p:nvSpPr>
        <p:spPr bwMode="auto">
          <a:xfrm>
            <a:off x="2695575" y="3192463"/>
            <a:ext cx="74613" cy="3175"/>
          </a:xfrm>
          <a:prstGeom prst="line">
            <a:avLst/>
          </a:prstGeom>
          <a:noFill/>
          <a:ln w="12700">
            <a:solidFill>
              <a:srgbClr val="0000FF"/>
            </a:solidFill>
            <a:round/>
            <a:headEnd/>
            <a:tailEnd/>
          </a:ln>
          <a:effectLst/>
        </p:spPr>
        <p:txBody>
          <a:bodyPr/>
          <a:lstStyle/>
          <a:p>
            <a:endParaRPr lang="en-US"/>
          </a:p>
        </p:txBody>
      </p:sp>
      <p:sp>
        <p:nvSpPr>
          <p:cNvPr id="79913" name="Line 41"/>
          <p:cNvSpPr>
            <a:spLocks noChangeShapeType="1"/>
          </p:cNvSpPr>
          <p:nvPr/>
        </p:nvSpPr>
        <p:spPr bwMode="auto">
          <a:xfrm flipV="1">
            <a:off x="2770188" y="3159125"/>
            <a:ext cx="74612" cy="36513"/>
          </a:xfrm>
          <a:prstGeom prst="line">
            <a:avLst/>
          </a:prstGeom>
          <a:noFill/>
          <a:ln w="12700">
            <a:solidFill>
              <a:srgbClr val="0000FF"/>
            </a:solidFill>
            <a:round/>
            <a:headEnd/>
            <a:tailEnd/>
          </a:ln>
          <a:effectLst/>
        </p:spPr>
        <p:txBody>
          <a:bodyPr/>
          <a:lstStyle/>
          <a:p>
            <a:endParaRPr lang="en-US"/>
          </a:p>
        </p:txBody>
      </p:sp>
      <p:sp>
        <p:nvSpPr>
          <p:cNvPr id="79914" name="Line 42"/>
          <p:cNvSpPr>
            <a:spLocks noChangeShapeType="1"/>
          </p:cNvSpPr>
          <p:nvPr/>
        </p:nvSpPr>
        <p:spPr bwMode="auto">
          <a:xfrm flipV="1">
            <a:off x="2844800" y="3086100"/>
            <a:ext cx="74613" cy="73025"/>
          </a:xfrm>
          <a:prstGeom prst="line">
            <a:avLst/>
          </a:prstGeom>
          <a:noFill/>
          <a:ln w="12700">
            <a:solidFill>
              <a:srgbClr val="0000FF"/>
            </a:solidFill>
            <a:round/>
            <a:headEnd/>
            <a:tailEnd/>
          </a:ln>
          <a:effectLst/>
        </p:spPr>
        <p:txBody>
          <a:bodyPr/>
          <a:lstStyle/>
          <a:p>
            <a:endParaRPr lang="en-US"/>
          </a:p>
        </p:txBody>
      </p:sp>
      <p:sp>
        <p:nvSpPr>
          <p:cNvPr id="79915" name="Line 43"/>
          <p:cNvSpPr>
            <a:spLocks noChangeShapeType="1"/>
          </p:cNvSpPr>
          <p:nvPr/>
        </p:nvSpPr>
        <p:spPr bwMode="auto">
          <a:xfrm flipV="1">
            <a:off x="2919413" y="2973388"/>
            <a:ext cx="74612" cy="112712"/>
          </a:xfrm>
          <a:prstGeom prst="line">
            <a:avLst/>
          </a:prstGeom>
          <a:noFill/>
          <a:ln w="12700">
            <a:solidFill>
              <a:srgbClr val="0000FF"/>
            </a:solidFill>
            <a:round/>
            <a:headEnd/>
            <a:tailEnd/>
          </a:ln>
          <a:effectLst/>
        </p:spPr>
        <p:txBody>
          <a:bodyPr/>
          <a:lstStyle/>
          <a:p>
            <a:endParaRPr lang="en-US"/>
          </a:p>
        </p:txBody>
      </p:sp>
      <p:sp>
        <p:nvSpPr>
          <p:cNvPr id="79916" name="Line 44"/>
          <p:cNvSpPr>
            <a:spLocks noChangeShapeType="1"/>
          </p:cNvSpPr>
          <p:nvPr/>
        </p:nvSpPr>
        <p:spPr bwMode="auto">
          <a:xfrm flipV="1">
            <a:off x="2994025" y="2833688"/>
            <a:ext cx="73025" cy="139700"/>
          </a:xfrm>
          <a:prstGeom prst="line">
            <a:avLst/>
          </a:prstGeom>
          <a:noFill/>
          <a:ln w="12700">
            <a:solidFill>
              <a:srgbClr val="0000FF"/>
            </a:solidFill>
            <a:round/>
            <a:headEnd/>
            <a:tailEnd/>
          </a:ln>
          <a:effectLst/>
        </p:spPr>
        <p:txBody>
          <a:bodyPr/>
          <a:lstStyle/>
          <a:p>
            <a:endParaRPr lang="en-US"/>
          </a:p>
        </p:txBody>
      </p:sp>
      <p:sp>
        <p:nvSpPr>
          <p:cNvPr id="79917" name="Line 45"/>
          <p:cNvSpPr>
            <a:spLocks noChangeShapeType="1"/>
          </p:cNvSpPr>
          <p:nvPr/>
        </p:nvSpPr>
        <p:spPr bwMode="auto">
          <a:xfrm flipV="1">
            <a:off x="3067050" y="2662238"/>
            <a:ext cx="76200" cy="171450"/>
          </a:xfrm>
          <a:prstGeom prst="line">
            <a:avLst/>
          </a:prstGeom>
          <a:noFill/>
          <a:ln w="12700">
            <a:solidFill>
              <a:srgbClr val="0000FF"/>
            </a:solidFill>
            <a:round/>
            <a:headEnd/>
            <a:tailEnd/>
          </a:ln>
          <a:effectLst/>
        </p:spPr>
        <p:txBody>
          <a:bodyPr/>
          <a:lstStyle/>
          <a:p>
            <a:endParaRPr lang="en-US"/>
          </a:p>
        </p:txBody>
      </p:sp>
      <p:sp>
        <p:nvSpPr>
          <p:cNvPr id="79918" name="Line 46"/>
          <p:cNvSpPr>
            <a:spLocks noChangeShapeType="1"/>
          </p:cNvSpPr>
          <p:nvPr/>
        </p:nvSpPr>
        <p:spPr bwMode="auto">
          <a:xfrm flipV="1">
            <a:off x="3143250" y="2481263"/>
            <a:ext cx="69850" cy="180975"/>
          </a:xfrm>
          <a:prstGeom prst="line">
            <a:avLst/>
          </a:prstGeom>
          <a:noFill/>
          <a:ln w="12700">
            <a:solidFill>
              <a:srgbClr val="0000FF"/>
            </a:solidFill>
            <a:round/>
            <a:headEnd/>
            <a:tailEnd/>
          </a:ln>
          <a:effectLst/>
        </p:spPr>
        <p:txBody>
          <a:bodyPr/>
          <a:lstStyle/>
          <a:p>
            <a:endParaRPr lang="en-US"/>
          </a:p>
        </p:txBody>
      </p:sp>
      <p:sp>
        <p:nvSpPr>
          <p:cNvPr id="79919" name="Line 47"/>
          <p:cNvSpPr>
            <a:spLocks noChangeShapeType="1"/>
          </p:cNvSpPr>
          <p:nvPr/>
        </p:nvSpPr>
        <p:spPr bwMode="auto">
          <a:xfrm flipV="1">
            <a:off x="3216275" y="2270125"/>
            <a:ext cx="76200" cy="203200"/>
          </a:xfrm>
          <a:prstGeom prst="line">
            <a:avLst/>
          </a:prstGeom>
          <a:noFill/>
          <a:ln w="12700">
            <a:solidFill>
              <a:srgbClr val="0000FF"/>
            </a:solidFill>
            <a:round/>
            <a:headEnd/>
            <a:tailEnd/>
          </a:ln>
          <a:effectLst/>
        </p:spPr>
        <p:txBody>
          <a:bodyPr/>
          <a:lstStyle/>
          <a:p>
            <a:endParaRPr lang="en-US"/>
          </a:p>
        </p:txBody>
      </p:sp>
      <p:sp>
        <p:nvSpPr>
          <p:cNvPr id="79920" name="Line 48"/>
          <p:cNvSpPr>
            <a:spLocks noChangeShapeType="1"/>
          </p:cNvSpPr>
          <p:nvPr/>
        </p:nvSpPr>
        <p:spPr bwMode="auto">
          <a:xfrm flipV="1">
            <a:off x="3292475" y="2062163"/>
            <a:ext cx="73025" cy="207962"/>
          </a:xfrm>
          <a:prstGeom prst="line">
            <a:avLst/>
          </a:prstGeom>
          <a:noFill/>
          <a:ln w="12700">
            <a:solidFill>
              <a:srgbClr val="0000FF"/>
            </a:solidFill>
            <a:round/>
            <a:headEnd/>
            <a:tailEnd/>
          </a:ln>
          <a:effectLst/>
        </p:spPr>
        <p:txBody>
          <a:bodyPr/>
          <a:lstStyle/>
          <a:p>
            <a:endParaRPr lang="en-US"/>
          </a:p>
        </p:txBody>
      </p:sp>
      <p:sp>
        <p:nvSpPr>
          <p:cNvPr id="79921" name="Line 49"/>
          <p:cNvSpPr>
            <a:spLocks noChangeShapeType="1"/>
          </p:cNvSpPr>
          <p:nvPr/>
        </p:nvSpPr>
        <p:spPr bwMode="auto">
          <a:xfrm flipV="1">
            <a:off x="3365500" y="1855788"/>
            <a:ext cx="74613" cy="206375"/>
          </a:xfrm>
          <a:prstGeom prst="line">
            <a:avLst/>
          </a:prstGeom>
          <a:noFill/>
          <a:ln w="12700">
            <a:solidFill>
              <a:srgbClr val="0000FF"/>
            </a:solidFill>
            <a:round/>
            <a:headEnd/>
            <a:tailEnd/>
          </a:ln>
          <a:effectLst/>
        </p:spPr>
        <p:txBody>
          <a:bodyPr/>
          <a:lstStyle/>
          <a:p>
            <a:endParaRPr lang="en-US"/>
          </a:p>
        </p:txBody>
      </p:sp>
      <p:sp>
        <p:nvSpPr>
          <p:cNvPr id="79922" name="Line 50"/>
          <p:cNvSpPr>
            <a:spLocks noChangeShapeType="1"/>
          </p:cNvSpPr>
          <p:nvPr/>
        </p:nvSpPr>
        <p:spPr bwMode="auto">
          <a:xfrm flipV="1">
            <a:off x="3440113" y="1658938"/>
            <a:ext cx="73025" cy="196850"/>
          </a:xfrm>
          <a:prstGeom prst="line">
            <a:avLst/>
          </a:prstGeom>
          <a:noFill/>
          <a:ln w="12700">
            <a:solidFill>
              <a:srgbClr val="0000FF"/>
            </a:solidFill>
            <a:round/>
            <a:headEnd/>
            <a:tailEnd/>
          </a:ln>
          <a:effectLst/>
        </p:spPr>
        <p:txBody>
          <a:bodyPr/>
          <a:lstStyle/>
          <a:p>
            <a:endParaRPr lang="en-US"/>
          </a:p>
        </p:txBody>
      </p:sp>
      <p:sp>
        <p:nvSpPr>
          <p:cNvPr id="79923" name="Line 51"/>
          <p:cNvSpPr>
            <a:spLocks noChangeShapeType="1"/>
          </p:cNvSpPr>
          <p:nvPr/>
        </p:nvSpPr>
        <p:spPr bwMode="auto">
          <a:xfrm flipV="1">
            <a:off x="3513138" y="1479550"/>
            <a:ext cx="77787" cy="179388"/>
          </a:xfrm>
          <a:prstGeom prst="line">
            <a:avLst/>
          </a:prstGeom>
          <a:noFill/>
          <a:ln w="12700">
            <a:solidFill>
              <a:srgbClr val="0000FF"/>
            </a:solidFill>
            <a:round/>
            <a:headEnd/>
            <a:tailEnd/>
          </a:ln>
          <a:effectLst/>
        </p:spPr>
        <p:txBody>
          <a:bodyPr/>
          <a:lstStyle/>
          <a:p>
            <a:endParaRPr lang="en-US"/>
          </a:p>
        </p:txBody>
      </p:sp>
      <p:sp>
        <p:nvSpPr>
          <p:cNvPr id="79924" name="Line 52"/>
          <p:cNvSpPr>
            <a:spLocks noChangeShapeType="1"/>
          </p:cNvSpPr>
          <p:nvPr/>
        </p:nvSpPr>
        <p:spPr bwMode="auto">
          <a:xfrm flipV="1">
            <a:off x="3590925" y="1322388"/>
            <a:ext cx="73025" cy="157162"/>
          </a:xfrm>
          <a:prstGeom prst="line">
            <a:avLst/>
          </a:prstGeom>
          <a:noFill/>
          <a:ln w="12700">
            <a:solidFill>
              <a:srgbClr val="0000FF"/>
            </a:solidFill>
            <a:round/>
            <a:headEnd/>
            <a:tailEnd/>
          </a:ln>
          <a:effectLst/>
        </p:spPr>
        <p:txBody>
          <a:bodyPr/>
          <a:lstStyle/>
          <a:p>
            <a:endParaRPr lang="en-US"/>
          </a:p>
        </p:txBody>
      </p:sp>
      <p:sp>
        <p:nvSpPr>
          <p:cNvPr id="79925" name="Line 53"/>
          <p:cNvSpPr>
            <a:spLocks noChangeShapeType="1"/>
          </p:cNvSpPr>
          <p:nvPr/>
        </p:nvSpPr>
        <p:spPr bwMode="auto">
          <a:xfrm flipV="1">
            <a:off x="3663950" y="1192213"/>
            <a:ext cx="73025" cy="130175"/>
          </a:xfrm>
          <a:prstGeom prst="line">
            <a:avLst/>
          </a:prstGeom>
          <a:noFill/>
          <a:ln w="12700">
            <a:solidFill>
              <a:srgbClr val="0000FF"/>
            </a:solidFill>
            <a:round/>
            <a:headEnd/>
            <a:tailEnd/>
          </a:ln>
          <a:effectLst/>
        </p:spPr>
        <p:txBody>
          <a:bodyPr/>
          <a:lstStyle/>
          <a:p>
            <a:endParaRPr lang="en-US"/>
          </a:p>
        </p:txBody>
      </p:sp>
      <p:sp>
        <p:nvSpPr>
          <p:cNvPr id="79926" name="Line 54"/>
          <p:cNvSpPr>
            <a:spLocks noChangeShapeType="1"/>
          </p:cNvSpPr>
          <p:nvPr/>
        </p:nvSpPr>
        <p:spPr bwMode="auto">
          <a:xfrm flipV="1">
            <a:off x="3736975" y="1098550"/>
            <a:ext cx="76200" cy="93663"/>
          </a:xfrm>
          <a:prstGeom prst="line">
            <a:avLst/>
          </a:prstGeom>
          <a:noFill/>
          <a:ln w="12700">
            <a:solidFill>
              <a:srgbClr val="0000FF"/>
            </a:solidFill>
            <a:round/>
            <a:headEnd/>
            <a:tailEnd/>
          </a:ln>
          <a:effectLst/>
        </p:spPr>
        <p:txBody>
          <a:bodyPr/>
          <a:lstStyle/>
          <a:p>
            <a:endParaRPr lang="en-US"/>
          </a:p>
        </p:txBody>
      </p:sp>
      <p:sp>
        <p:nvSpPr>
          <p:cNvPr id="79927" name="Line 55"/>
          <p:cNvSpPr>
            <a:spLocks noChangeShapeType="1"/>
          </p:cNvSpPr>
          <p:nvPr/>
        </p:nvSpPr>
        <p:spPr bwMode="auto">
          <a:xfrm flipV="1">
            <a:off x="3813175" y="1041400"/>
            <a:ext cx="74613" cy="57150"/>
          </a:xfrm>
          <a:prstGeom prst="line">
            <a:avLst/>
          </a:prstGeom>
          <a:noFill/>
          <a:ln w="12700">
            <a:solidFill>
              <a:srgbClr val="0000FF"/>
            </a:solidFill>
            <a:round/>
            <a:headEnd/>
            <a:tailEnd/>
          </a:ln>
          <a:effectLst/>
        </p:spPr>
        <p:txBody>
          <a:bodyPr/>
          <a:lstStyle/>
          <a:p>
            <a:endParaRPr lang="en-US"/>
          </a:p>
        </p:txBody>
      </p:sp>
      <p:sp>
        <p:nvSpPr>
          <p:cNvPr id="79928" name="Line 56"/>
          <p:cNvSpPr>
            <a:spLocks noChangeShapeType="1"/>
          </p:cNvSpPr>
          <p:nvPr/>
        </p:nvSpPr>
        <p:spPr bwMode="auto">
          <a:xfrm flipV="1">
            <a:off x="3887788" y="1023938"/>
            <a:ext cx="76200" cy="17462"/>
          </a:xfrm>
          <a:prstGeom prst="line">
            <a:avLst/>
          </a:prstGeom>
          <a:noFill/>
          <a:ln w="12700">
            <a:solidFill>
              <a:srgbClr val="0000FF"/>
            </a:solidFill>
            <a:round/>
            <a:headEnd/>
            <a:tailEnd/>
          </a:ln>
          <a:effectLst/>
        </p:spPr>
        <p:txBody>
          <a:bodyPr/>
          <a:lstStyle/>
          <a:p>
            <a:endParaRPr lang="en-US"/>
          </a:p>
        </p:txBody>
      </p:sp>
      <p:sp>
        <p:nvSpPr>
          <p:cNvPr id="79929" name="Line 57"/>
          <p:cNvSpPr>
            <a:spLocks noChangeShapeType="1"/>
          </p:cNvSpPr>
          <p:nvPr/>
        </p:nvSpPr>
        <p:spPr bwMode="auto">
          <a:xfrm>
            <a:off x="3963988" y="1023938"/>
            <a:ext cx="73025" cy="23812"/>
          </a:xfrm>
          <a:prstGeom prst="line">
            <a:avLst/>
          </a:prstGeom>
          <a:noFill/>
          <a:ln w="12700">
            <a:solidFill>
              <a:srgbClr val="0000FF"/>
            </a:solidFill>
            <a:round/>
            <a:headEnd/>
            <a:tailEnd/>
          </a:ln>
          <a:effectLst/>
        </p:spPr>
        <p:txBody>
          <a:bodyPr/>
          <a:lstStyle/>
          <a:p>
            <a:endParaRPr lang="en-US"/>
          </a:p>
        </p:txBody>
      </p:sp>
      <p:sp>
        <p:nvSpPr>
          <p:cNvPr id="79930" name="Line 58"/>
          <p:cNvSpPr>
            <a:spLocks noChangeShapeType="1"/>
          </p:cNvSpPr>
          <p:nvPr/>
        </p:nvSpPr>
        <p:spPr bwMode="auto">
          <a:xfrm>
            <a:off x="4037013" y="1047750"/>
            <a:ext cx="73025" cy="61913"/>
          </a:xfrm>
          <a:prstGeom prst="line">
            <a:avLst/>
          </a:prstGeom>
          <a:noFill/>
          <a:ln w="12700">
            <a:solidFill>
              <a:srgbClr val="0000FF"/>
            </a:solidFill>
            <a:round/>
            <a:headEnd/>
            <a:tailEnd/>
          </a:ln>
          <a:effectLst/>
        </p:spPr>
        <p:txBody>
          <a:bodyPr/>
          <a:lstStyle/>
          <a:p>
            <a:endParaRPr lang="en-US"/>
          </a:p>
        </p:txBody>
      </p:sp>
      <p:sp>
        <p:nvSpPr>
          <p:cNvPr id="79931" name="Line 59"/>
          <p:cNvSpPr>
            <a:spLocks noChangeShapeType="1"/>
          </p:cNvSpPr>
          <p:nvPr/>
        </p:nvSpPr>
        <p:spPr bwMode="auto">
          <a:xfrm>
            <a:off x="4110038" y="1109663"/>
            <a:ext cx="73025" cy="100012"/>
          </a:xfrm>
          <a:prstGeom prst="line">
            <a:avLst/>
          </a:prstGeom>
          <a:noFill/>
          <a:ln w="12700">
            <a:solidFill>
              <a:srgbClr val="0000FF"/>
            </a:solidFill>
            <a:round/>
            <a:headEnd/>
            <a:tailEnd/>
          </a:ln>
          <a:effectLst/>
        </p:spPr>
        <p:txBody>
          <a:bodyPr/>
          <a:lstStyle/>
          <a:p>
            <a:endParaRPr lang="en-US"/>
          </a:p>
        </p:txBody>
      </p:sp>
      <p:sp>
        <p:nvSpPr>
          <p:cNvPr id="79932" name="Line 60"/>
          <p:cNvSpPr>
            <a:spLocks noChangeShapeType="1"/>
          </p:cNvSpPr>
          <p:nvPr/>
        </p:nvSpPr>
        <p:spPr bwMode="auto">
          <a:xfrm>
            <a:off x="4183063" y="1209675"/>
            <a:ext cx="77787" cy="131763"/>
          </a:xfrm>
          <a:prstGeom prst="line">
            <a:avLst/>
          </a:prstGeom>
          <a:noFill/>
          <a:ln w="12700">
            <a:solidFill>
              <a:srgbClr val="0000FF"/>
            </a:solidFill>
            <a:round/>
            <a:headEnd/>
            <a:tailEnd/>
          </a:ln>
          <a:effectLst/>
        </p:spPr>
        <p:txBody>
          <a:bodyPr/>
          <a:lstStyle/>
          <a:p>
            <a:endParaRPr lang="en-US"/>
          </a:p>
        </p:txBody>
      </p:sp>
      <p:sp>
        <p:nvSpPr>
          <p:cNvPr id="79933" name="Line 61"/>
          <p:cNvSpPr>
            <a:spLocks noChangeShapeType="1"/>
          </p:cNvSpPr>
          <p:nvPr/>
        </p:nvSpPr>
        <p:spPr bwMode="auto">
          <a:xfrm flipH="1">
            <a:off x="1835150" y="2114550"/>
            <a:ext cx="1588" cy="55563"/>
          </a:xfrm>
          <a:prstGeom prst="line">
            <a:avLst/>
          </a:prstGeom>
          <a:noFill/>
          <a:ln w="12700">
            <a:solidFill>
              <a:srgbClr val="000000"/>
            </a:solidFill>
            <a:round/>
            <a:headEnd/>
            <a:tailEnd/>
          </a:ln>
          <a:effectLst/>
        </p:spPr>
        <p:txBody>
          <a:bodyPr/>
          <a:lstStyle/>
          <a:p>
            <a:endParaRPr lang="en-US"/>
          </a:p>
        </p:txBody>
      </p:sp>
      <p:sp>
        <p:nvSpPr>
          <p:cNvPr id="79934" name="Line 62"/>
          <p:cNvSpPr>
            <a:spLocks noChangeShapeType="1"/>
          </p:cNvSpPr>
          <p:nvPr/>
        </p:nvSpPr>
        <p:spPr bwMode="auto">
          <a:xfrm>
            <a:off x="3038475" y="2119313"/>
            <a:ext cx="1588" cy="53975"/>
          </a:xfrm>
          <a:prstGeom prst="line">
            <a:avLst/>
          </a:prstGeom>
          <a:noFill/>
          <a:ln w="12700">
            <a:solidFill>
              <a:srgbClr val="000000"/>
            </a:solidFill>
            <a:round/>
            <a:headEnd/>
            <a:tailEnd/>
          </a:ln>
          <a:effectLst/>
        </p:spPr>
        <p:txBody>
          <a:bodyPr/>
          <a:lstStyle/>
          <a:p>
            <a:endParaRPr lang="en-US"/>
          </a:p>
        </p:txBody>
      </p:sp>
      <p:sp>
        <p:nvSpPr>
          <p:cNvPr id="79936" name="Text Box 64"/>
          <p:cNvSpPr txBox="1">
            <a:spLocks noChangeArrowheads="1"/>
          </p:cNvSpPr>
          <p:nvPr/>
        </p:nvSpPr>
        <p:spPr bwMode="auto">
          <a:xfrm>
            <a:off x="4095750" y="2114550"/>
            <a:ext cx="336550" cy="457200"/>
          </a:xfrm>
          <a:prstGeom prst="rect">
            <a:avLst/>
          </a:prstGeom>
          <a:noFill/>
          <a:ln w="12700">
            <a:noFill/>
            <a:miter lim="800000"/>
            <a:headEnd/>
            <a:tailEnd/>
          </a:ln>
          <a:effectLst/>
        </p:spPr>
        <p:txBody>
          <a:bodyPr wrap="none">
            <a:spAutoFit/>
          </a:bodyPr>
          <a:lstStyle/>
          <a:p>
            <a:pPr algn="l"/>
            <a:r>
              <a:rPr lang="en-US" b="1"/>
              <a:t>x</a:t>
            </a:r>
          </a:p>
        </p:txBody>
      </p:sp>
      <p:sp>
        <p:nvSpPr>
          <p:cNvPr id="79939" name="Line 67"/>
          <p:cNvSpPr>
            <a:spLocks noChangeShapeType="1"/>
          </p:cNvSpPr>
          <p:nvPr/>
        </p:nvSpPr>
        <p:spPr bwMode="auto">
          <a:xfrm>
            <a:off x="4271963" y="1830388"/>
            <a:ext cx="685800" cy="0"/>
          </a:xfrm>
          <a:prstGeom prst="line">
            <a:avLst/>
          </a:prstGeom>
          <a:noFill/>
          <a:ln w="12700">
            <a:solidFill>
              <a:schemeClr val="tx1"/>
            </a:solidFill>
            <a:round/>
            <a:headEnd/>
            <a:tailEnd type="triangle" w="med" len="med"/>
          </a:ln>
          <a:effectLst/>
        </p:spPr>
        <p:txBody>
          <a:bodyPr/>
          <a:lstStyle/>
          <a:p>
            <a:endParaRPr lang="en-US"/>
          </a:p>
        </p:txBody>
      </p:sp>
      <p:sp>
        <p:nvSpPr>
          <p:cNvPr id="79940" name="Text Box 68"/>
          <p:cNvSpPr txBox="1">
            <a:spLocks noChangeArrowheads="1"/>
          </p:cNvSpPr>
          <p:nvPr/>
        </p:nvSpPr>
        <p:spPr bwMode="auto">
          <a:xfrm>
            <a:off x="4419600" y="1371600"/>
            <a:ext cx="336550" cy="457200"/>
          </a:xfrm>
          <a:prstGeom prst="rect">
            <a:avLst/>
          </a:prstGeom>
          <a:noFill/>
          <a:ln w="12700">
            <a:noFill/>
            <a:miter lim="800000"/>
            <a:headEnd/>
            <a:tailEnd/>
          </a:ln>
          <a:effectLst/>
        </p:spPr>
        <p:txBody>
          <a:bodyPr wrap="none">
            <a:spAutoFit/>
          </a:bodyPr>
          <a:lstStyle/>
          <a:p>
            <a:pPr algn="l"/>
            <a:r>
              <a:rPr lang="en-US" b="1"/>
              <a:t>v</a:t>
            </a:r>
          </a:p>
        </p:txBody>
      </p:sp>
      <p:sp>
        <p:nvSpPr>
          <p:cNvPr id="79941" name="Line 69"/>
          <p:cNvSpPr>
            <a:spLocks noChangeShapeType="1"/>
          </p:cNvSpPr>
          <p:nvPr/>
        </p:nvSpPr>
        <p:spPr bwMode="auto">
          <a:xfrm flipH="1">
            <a:off x="1246188" y="2106613"/>
            <a:ext cx="1587" cy="55562"/>
          </a:xfrm>
          <a:prstGeom prst="line">
            <a:avLst/>
          </a:prstGeom>
          <a:noFill/>
          <a:ln w="12700">
            <a:solidFill>
              <a:srgbClr val="000000"/>
            </a:solidFill>
            <a:round/>
            <a:headEnd/>
            <a:tailEnd/>
          </a:ln>
          <a:effectLst/>
        </p:spPr>
        <p:txBody>
          <a:bodyPr/>
          <a:lstStyle/>
          <a:p>
            <a:endParaRPr lang="en-US"/>
          </a:p>
        </p:txBody>
      </p:sp>
      <p:sp>
        <p:nvSpPr>
          <p:cNvPr id="79943" name="Text Box 71"/>
          <p:cNvSpPr txBox="1">
            <a:spLocks noChangeArrowheads="1"/>
          </p:cNvSpPr>
          <p:nvPr/>
        </p:nvSpPr>
        <p:spPr bwMode="auto">
          <a:xfrm>
            <a:off x="5181600" y="1371600"/>
            <a:ext cx="2542234" cy="1231106"/>
          </a:xfrm>
          <a:prstGeom prst="rect">
            <a:avLst/>
          </a:prstGeom>
          <a:noFill/>
          <a:ln w="12700">
            <a:noFill/>
            <a:miter lim="800000"/>
            <a:headEnd/>
            <a:tailEnd/>
          </a:ln>
          <a:effectLst/>
        </p:spPr>
        <p:txBody>
          <a:bodyPr wrap="none">
            <a:spAutoFit/>
          </a:bodyPr>
          <a:lstStyle/>
          <a:p>
            <a:r>
              <a:rPr lang="en-US" sz="2800" b="1" dirty="0">
                <a:latin typeface="Times New Roman" pitchFamily="18" charset="0"/>
                <a:cs typeface="Times New Roman" pitchFamily="18" charset="0"/>
              </a:rPr>
              <a:t>Moving wave</a:t>
            </a:r>
          </a:p>
          <a:p>
            <a:endParaRPr lang="en-US" sz="2800" b="1" dirty="0">
              <a:latin typeface="Times New Roman" pitchFamily="18" charset="0"/>
              <a:cs typeface="Times New Roman" pitchFamily="18" charset="0"/>
            </a:endParaRPr>
          </a:p>
          <a:p>
            <a:r>
              <a:rPr lang="en-US" b="1" dirty="0">
                <a:latin typeface="Times New Roman" pitchFamily="18" charset="0"/>
                <a:cs typeface="Times New Roman" pitchFamily="18" charset="0"/>
              </a:rPr>
              <a:t>F(x, t) = F</a:t>
            </a:r>
            <a:r>
              <a:rPr lang="en-US" b="1" baseline="-25000" dirty="0">
                <a:latin typeface="Times New Roman" pitchFamily="18" charset="0"/>
                <a:cs typeface="Times New Roman" pitchFamily="18" charset="0"/>
              </a:rPr>
              <a:t>P</a:t>
            </a:r>
            <a:r>
              <a:rPr lang="en-US" b="1" dirty="0">
                <a:latin typeface="Times New Roman" pitchFamily="18" charset="0"/>
                <a:cs typeface="Times New Roman" pitchFamily="18" charset="0"/>
              </a:rPr>
              <a:t> sin (</a:t>
            </a:r>
            <a:r>
              <a:rPr lang="en-US" b="1" dirty="0" err="1">
                <a:latin typeface="Times New Roman" pitchFamily="18" charset="0"/>
                <a:cs typeface="Times New Roman" pitchFamily="18" charset="0"/>
              </a:rPr>
              <a:t>kx</a:t>
            </a:r>
            <a:r>
              <a:rPr lang="en-US" b="1" dirty="0">
                <a:latin typeface="Times New Roman" pitchFamily="18" charset="0"/>
                <a:cs typeface="Times New Roman" pitchFamily="18" charset="0"/>
              </a:rPr>
              <a:t> - </a:t>
            </a:r>
            <a:r>
              <a:rPr lang="en-US" b="1" dirty="0">
                <a:latin typeface="Times New Roman" pitchFamily="18" charset="0"/>
                <a:cs typeface="Times New Roman" pitchFamily="18" charset="0"/>
                <a:sym typeface="Symbol" pitchFamily="18" charset="2"/>
              </a:rPr>
              <a:t>t</a:t>
            </a:r>
            <a:r>
              <a:rPr lang="en-US" b="1" dirty="0">
                <a:latin typeface="Times New Roman" pitchFamily="18" charset="0"/>
                <a:cs typeface="Times New Roman" pitchFamily="18" charset="0"/>
              </a:rPr>
              <a:t> </a:t>
            </a:r>
            <a:r>
              <a:rPr lang="en-US" b="1" dirty="0">
                <a:latin typeface="Times New Roman" pitchFamily="18" charset="0"/>
                <a:cs typeface="Times New Roman" pitchFamily="18" charset="0"/>
                <a:sym typeface="Symbol" pitchFamily="18" charset="2"/>
              </a:rPr>
              <a:t>)</a:t>
            </a:r>
          </a:p>
        </p:txBody>
      </p:sp>
      <p:sp>
        <p:nvSpPr>
          <p:cNvPr id="79944" name="Text Box 72"/>
          <p:cNvSpPr txBox="1">
            <a:spLocks noChangeArrowheads="1"/>
          </p:cNvSpPr>
          <p:nvPr/>
        </p:nvSpPr>
        <p:spPr bwMode="auto">
          <a:xfrm>
            <a:off x="304800" y="3465513"/>
            <a:ext cx="4573688" cy="369332"/>
          </a:xfrm>
          <a:prstGeom prst="rect">
            <a:avLst/>
          </a:prstGeom>
          <a:noFill/>
          <a:ln w="12700">
            <a:noFill/>
            <a:miter lim="800000"/>
            <a:headEnd/>
            <a:tailEnd/>
          </a:ln>
          <a:effectLst/>
        </p:spPr>
        <p:txBody>
          <a:bodyPr wrap="none">
            <a:spAutoFit/>
          </a:bodyPr>
          <a:lstStyle/>
          <a:p>
            <a:pPr algn="l"/>
            <a:r>
              <a:rPr lang="en-US" b="1" dirty="0">
                <a:latin typeface="Times New Roman" pitchFamily="18" charset="0"/>
                <a:cs typeface="Times New Roman" pitchFamily="18" charset="0"/>
              </a:rPr>
              <a:t>What happens at x = 0 as a function of time?</a:t>
            </a:r>
          </a:p>
        </p:txBody>
      </p:sp>
      <p:sp>
        <p:nvSpPr>
          <p:cNvPr id="79945" name="Text Box 73"/>
          <p:cNvSpPr txBox="1">
            <a:spLocks noChangeArrowheads="1"/>
          </p:cNvSpPr>
          <p:nvPr/>
        </p:nvSpPr>
        <p:spPr bwMode="auto">
          <a:xfrm>
            <a:off x="304800" y="4114800"/>
            <a:ext cx="2895600" cy="369332"/>
          </a:xfrm>
          <a:prstGeom prst="rect">
            <a:avLst/>
          </a:prstGeom>
          <a:noFill/>
          <a:ln w="12700">
            <a:noFill/>
            <a:miter lim="800000"/>
            <a:headEnd/>
            <a:tailEnd/>
          </a:ln>
          <a:effectLst/>
        </p:spPr>
        <p:txBody>
          <a:bodyPr>
            <a:spAutoFit/>
          </a:bodyPr>
          <a:lstStyle/>
          <a:p>
            <a:pPr algn="l"/>
            <a:r>
              <a:rPr lang="en-US" b="1" dirty="0">
                <a:solidFill>
                  <a:srgbClr val="FF0000"/>
                </a:solidFill>
                <a:latin typeface="Times New Roman" pitchFamily="18" charset="0"/>
                <a:cs typeface="Times New Roman" pitchFamily="18" charset="0"/>
              </a:rPr>
              <a:t>F(0, t) = F</a:t>
            </a:r>
            <a:r>
              <a:rPr lang="en-US" b="1" baseline="-25000" dirty="0">
                <a:solidFill>
                  <a:srgbClr val="FF0000"/>
                </a:solidFill>
                <a:latin typeface="Times New Roman" pitchFamily="18" charset="0"/>
                <a:cs typeface="Times New Roman" pitchFamily="18" charset="0"/>
              </a:rPr>
              <a:t>P</a:t>
            </a:r>
            <a:r>
              <a:rPr lang="en-US" b="1" dirty="0">
                <a:solidFill>
                  <a:srgbClr val="FF0000"/>
                </a:solidFill>
                <a:latin typeface="Times New Roman" pitchFamily="18" charset="0"/>
                <a:cs typeface="Times New Roman" pitchFamily="18" charset="0"/>
              </a:rPr>
              <a:t> sin (-</a:t>
            </a:r>
            <a:r>
              <a:rPr lang="en-US" b="1" dirty="0">
                <a:solidFill>
                  <a:srgbClr val="FF0000"/>
                </a:solidFill>
                <a:latin typeface="Times New Roman" pitchFamily="18" charset="0"/>
                <a:cs typeface="Times New Roman" pitchFamily="18" charset="0"/>
                <a:sym typeface="Symbol" pitchFamily="18" charset="2"/>
              </a:rPr>
              <a:t></a:t>
            </a:r>
            <a:r>
              <a:rPr lang="en-US" b="1" dirty="0">
                <a:solidFill>
                  <a:srgbClr val="FF0000"/>
                </a:solidFill>
                <a:latin typeface="Times New Roman" pitchFamily="18" charset="0"/>
                <a:cs typeface="Times New Roman" pitchFamily="18" charset="0"/>
              </a:rPr>
              <a:t>t)</a:t>
            </a:r>
          </a:p>
        </p:txBody>
      </p:sp>
      <p:sp>
        <p:nvSpPr>
          <p:cNvPr id="79946" name="Text Box 74"/>
          <p:cNvSpPr txBox="1">
            <a:spLocks noChangeArrowheads="1"/>
          </p:cNvSpPr>
          <p:nvPr/>
        </p:nvSpPr>
        <p:spPr bwMode="auto">
          <a:xfrm>
            <a:off x="1984375" y="619125"/>
            <a:ext cx="369888" cy="457200"/>
          </a:xfrm>
          <a:prstGeom prst="rect">
            <a:avLst/>
          </a:prstGeom>
          <a:noFill/>
          <a:ln w="12700">
            <a:noFill/>
            <a:miter lim="800000"/>
            <a:headEnd/>
            <a:tailEnd/>
          </a:ln>
          <a:effectLst/>
        </p:spPr>
        <p:txBody>
          <a:bodyPr wrap="none">
            <a:spAutoFit/>
          </a:bodyPr>
          <a:lstStyle/>
          <a:p>
            <a:pPr algn="l"/>
            <a:r>
              <a:rPr lang="en-US" b="1"/>
              <a:t>F</a:t>
            </a:r>
          </a:p>
        </p:txBody>
      </p:sp>
      <p:sp>
        <p:nvSpPr>
          <p:cNvPr id="79947" name="Text Box 75"/>
          <p:cNvSpPr txBox="1">
            <a:spLocks noChangeArrowheads="1"/>
          </p:cNvSpPr>
          <p:nvPr/>
        </p:nvSpPr>
        <p:spPr bwMode="auto">
          <a:xfrm>
            <a:off x="312738" y="4813300"/>
            <a:ext cx="8526462" cy="1477328"/>
          </a:xfrm>
          <a:prstGeom prst="rect">
            <a:avLst/>
          </a:prstGeom>
          <a:noFill/>
          <a:ln w="12700">
            <a:noFill/>
            <a:miter lim="800000"/>
            <a:headEnd/>
            <a:tailEnd/>
          </a:ln>
          <a:effectLst/>
        </p:spPr>
        <p:txBody>
          <a:bodyPr>
            <a:spAutoFit/>
          </a:bodyPr>
          <a:lstStyle/>
          <a:p>
            <a:pPr algn="l"/>
            <a:r>
              <a:rPr lang="en-US" b="1" dirty="0">
                <a:latin typeface="Times New Roman" pitchFamily="18" charset="0"/>
                <a:cs typeface="Times New Roman" pitchFamily="18" charset="0"/>
              </a:rPr>
              <a:t>For x = 0 and t = 0 </a:t>
            </a:r>
            <a:r>
              <a:rPr lang="en-US" b="1" dirty="0">
                <a:latin typeface="Times New Roman" pitchFamily="18" charset="0"/>
                <a:cs typeface="Times New Roman" pitchFamily="18" charset="0"/>
                <a:sym typeface="Symbol" pitchFamily="18" charset="2"/>
              </a:rPr>
              <a:t> F(0, 0) = F</a:t>
            </a:r>
            <a:r>
              <a:rPr lang="en-US" b="1" baseline="-25000" dirty="0">
                <a:latin typeface="Times New Roman" pitchFamily="18" charset="0"/>
                <a:cs typeface="Times New Roman" pitchFamily="18" charset="0"/>
                <a:sym typeface="Symbol" pitchFamily="18" charset="2"/>
              </a:rPr>
              <a:t>P</a:t>
            </a:r>
            <a:r>
              <a:rPr lang="en-US" b="1" dirty="0">
                <a:latin typeface="Times New Roman" pitchFamily="18" charset="0"/>
                <a:cs typeface="Times New Roman" pitchFamily="18" charset="0"/>
                <a:sym typeface="Symbol" pitchFamily="18" charset="2"/>
              </a:rPr>
              <a:t> sin (0)</a:t>
            </a:r>
          </a:p>
          <a:p>
            <a:pPr algn="l"/>
            <a:r>
              <a:rPr lang="en-US" b="1" dirty="0">
                <a:latin typeface="Times New Roman" pitchFamily="18" charset="0"/>
                <a:cs typeface="Times New Roman" pitchFamily="18" charset="0"/>
                <a:sym typeface="Symbol" pitchFamily="18" charset="2"/>
              </a:rPr>
              <a:t>For x = 0 and t = t  F (0, t) = F</a:t>
            </a:r>
            <a:r>
              <a:rPr lang="en-US" b="1" baseline="-25000" dirty="0">
                <a:latin typeface="Times New Roman" pitchFamily="18" charset="0"/>
                <a:cs typeface="Times New Roman" pitchFamily="18" charset="0"/>
                <a:sym typeface="Symbol" pitchFamily="18" charset="2"/>
              </a:rPr>
              <a:t>P</a:t>
            </a:r>
            <a:r>
              <a:rPr lang="en-US" b="1" dirty="0">
                <a:latin typeface="Times New Roman" pitchFamily="18" charset="0"/>
                <a:cs typeface="Times New Roman" pitchFamily="18" charset="0"/>
                <a:sym typeface="Symbol" pitchFamily="18" charset="2"/>
              </a:rPr>
              <a:t> sin (0 – t) = F</a:t>
            </a:r>
            <a:r>
              <a:rPr lang="en-US" b="1" baseline="-25000" dirty="0">
                <a:latin typeface="Times New Roman" pitchFamily="18" charset="0"/>
                <a:cs typeface="Times New Roman" pitchFamily="18" charset="0"/>
                <a:sym typeface="Symbol" pitchFamily="18" charset="2"/>
              </a:rPr>
              <a:t>P</a:t>
            </a:r>
            <a:r>
              <a:rPr lang="en-US" b="1" dirty="0">
                <a:latin typeface="Times New Roman" pitchFamily="18" charset="0"/>
                <a:cs typeface="Times New Roman" pitchFamily="18" charset="0"/>
                <a:sym typeface="Symbol" pitchFamily="18" charset="2"/>
              </a:rPr>
              <a:t> sin (– t) </a:t>
            </a:r>
          </a:p>
          <a:p>
            <a:pPr algn="l"/>
            <a:r>
              <a:rPr lang="en-US" b="1" dirty="0">
                <a:latin typeface="Times New Roman" pitchFamily="18" charset="0"/>
                <a:cs typeface="Times New Roman" pitchFamily="18" charset="0"/>
                <a:sym typeface="Symbol" pitchFamily="18" charset="2"/>
              </a:rPr>
              <a:t>This is equivalent to: </a:t>
            </a:r>
            <a:r>
              <a:rPr lang="en-US" b="1" dirty="0" err="1">
                <a:latin typeface="Times New Roman" pitchFamily="18" charset="0"/>
                <a:cs typeface="Times New Roman" pitchFamily="18" charset="0"/>
                <a:sym typeface="Symbol" pitchFamily="18" charset="2"/>
              </a:rPr>
              <a:t>kx</a:t>
            </a:r>
            <a:r>
              <a:rPr lang="en-US" b="1" dirty="0">
                <a:latin typeface="Times New Roman" pitchFamily="18" charset="0"/>
                <a:cs typeface="Times New Roman" pitchFamily="18" charset="0"/>
                <a:sym typeface="Symbol" pitchFamily="18" charset="2"/>
              </a:rPr>
              <a:t> = - t  x = - (/k) t </a:t>
            </a:r>
          </a:p>
          <a:p>
            <a:pPr algn="l"/>
            <a:r>
              <a:rPr lang="en-US" b="1" dirty="0">
                <a:latin typeface="Times New Roman" pitchFamily="18" charset="0"/>
                <a:cs typeface="Times New Roman" pitchFamily="18" charset="0"/>
                <a:sym typeface="Symbol" pitchFamily="18" charset="2"/>
              </a:rPr>
              <a:t>F(x=0) at time t is the same as F[x=-(/k)t] at time 0</a:t>
            </a:r>
          </a:p>
          <a:p>
            <a:pPr algn="l"/>
            <a:r>
              <a:rPr lang="en-US" b="1" dirty="0">
                <a:solidFill>
                  <a:srgbClr val="FF0000"/>
                </a:solidFill>
                <a:latin typeface="Times New Roman" pitchFamily="18" charset="0"/>
                <a:cs typeface="Times New Roman" pitchFamily="18" charset="0"/>
                <a:sym typeface="Symbol" pitchFamily="18" charset="2"/>
              </a:rPr>
              <a:t>The wave moves to the right with speed /k</a:t>
            </a:r>
          </a:p>
        </p:txBody>
      </p:sp>
    </p:spTree>
  </p:cSld>
  <p:clrMapOvr>
    <a:masterClrMapping/>
  </p:clrMapOvr>
  <p:transition>
    <p:cover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76803"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76804" name="Rectangle 4"/>
          <p:cNvSpPr>
            <a:spLocks noChangeArrowheads="1"/>
          </p:cNvSpPr>
          <p:nvPr/>
        </p:nvSpPr>
        <p:spPr bwMode="auto">
          <a:xfrm>
            <a:off x="2270125" y="365125"/>
            <a:ext cx="5095875" cy="457200"/>
          </a:xfrm>
          <a:prstGeom prst="rect">
            <a:avLst/>
          </a:prstGeom>
          <a:noFill/>
          <a:ln w="12700">
            <a:noFill/>
            <a:miter lim="800000"/>
            <a:headEnd/>
            <a:tailEnd/>
          </a:ln>
          <a:effectLst/>
        </p:spPr>
        <p:txBody>
          <a:bodyPr wrap="none" anchor="ctr"/>
          <a:lstStyle/>
          <a:p>
            <a:endParaRPr lang="en-US"/>
          </a:p>
        </p:txBody>
      </p:sp>
      <p:sp>
        <p:nvSpPr>
          <p:cNvPr id="76805" name="Line 5"/>
          <p:cNvSpPr>
            <a:spLocks noChangeShapeType="1"/>
          </p:cNvSpPr>
          <p:nvPr/>
        </p:nvSpPr>
        <p:spPr bwMode="auto">
          <a:xfrm>
            <a:off x="274638" y="801688"/>
            <a:ext cx="8686800" cy="0"/>
          </a:xfrm>
          <a:prstGeom prst="line">
            <a:avLst/>
          </a:prstGeom>
          <a:noFill/>
          <a:ln w="38100">
            <a:solidFill>
              <a:schemeClr val="hlink"/>
            </a:solidFill>
            <a:round/>
            <a:headEnd/>
            <a:tailEnd/>
          </a:ln>
          <a:effectLst/>
        </p:spPr>
        <p:txBody>
          <a:bodyPr/>
          <a:lstStyle/>
          <a:p>
            <a:endParaRPr lang="en-US"/>
          </a:p>
        </p:txBody>
      </p:sp>
      <p:sp>
        <p:nvSpPr>
          <p:cNvPr id="76806" name="Rectangle 6"/>
          <p:cNvSpPr>
            <a:spLocks noGrp="1" noChangeArrowheads="1"/>
          </p:cNvSpPr>
          <p:nvPr>
            <p:ph type="ctrTitle"/>
          </p:nvPr>
        </p:nvSpPr>
        <p:spPr>
          <a:xfrm>
            <a:off x="533400" y="0"/>
            <a:ext cx="7772400" cy="838200"/>
          </a:xfrm>
          <a:noFill/>
          <a:ln/>
        </p:spPr>
        <p:txBody>
          <a:bodyPr/>
          <a:lstStyle/>
          <a:p>
            <a:r>
              <a:rPr lang="en-US" sz="3200" b="1" dirty="0">
                <a:solidFill>
                  <a:srgbClr val="FF0000"/>
                </a:solidFill>
                <a:latin typeface="Times New Roman" pitchFamily="18" charset="0"/>
                <a:cs typeface="Times New Roman" pitchFamily="18" charset="0"/>
              </a:rPr>
              <a:t>Plane Electromagnetic Waves</a:t>
            </a:r>
          </a:p>
        </p:txBody>
      </p:sp>
      <p:grpSp>
        <p:nvGrpSpPr>
          <p:cNvPr id="2" name="Group 7"/>
          <p:cNvGrpSpPr>
            <a:grpSpLocks/>
          </p:cNvGrpSpPr>
          <p:nvPr/>
        </p:nvGrpSpPr>
        <p:grpSpPr bwMode="auto">
          <a:xfrm>
            <a:off x="1397000" y="1576388"/>
            <a:ext cx="6013450" cy="3354387"/>
            <a:chOff x="880" y="993"/>
            <a:chExt cx="3788" cy="2113"/>
          </a:xfrm>
        </p:grpSpPr>
        <p:sp>
          <p:nvSpPr>
            <p:cNvPr id="76808" name="Line 8"/>
            <p:cNvSpPr>
              <a:spLocks noChangeShapeType="1"/>
            </p:cNvSpPr>
            <p:nvPr/>
          </p:nvSpPr>
          <p:spPr bwMode="auto">
            <a:xfrm flipV="1">
              <a:off x="880" y="1120"/>
              <a:ext cx="25" cy="39"/>
            </a:xfrm>
            <a:prstGeom prst="line">
              <a:avLst/>
            </a:prstGeom>
            <a:noFill/>
            <a:ln w="12700">
              <a:solidFill>
                <a:srgbClr val="0000FF"/>
              </a:solidFill>
              <a:round/>
              <a:headEnd/>
              <a:tailEnd/>
            </a:ln>
            <a:effectLst/>
          </p:spPr>
          <p:txBody>
            <a:bodyPr/>
            <a:lstStyle/>
            <a:p>
              <a:endParaRPr lang="en-US"/>
            </a:p>
          </p:txBody>
        </p:sp>
        <p:sp>
          <p:nvSpPr>
            <p:cNvPr id="76809" name="Line 9"/>
            <p:cNvSpPr>
              <a:spLocks noChangeShapeType="1"/>
            </p:cNvSpPr>
            <p:nvPr/>
          </p:nvSpPr>
          <p:spPr bwMode="auto">
            <a:xfrm flipV="1">
              <a:off x="905" y="1086"/>
              <a:ext cx="26" cy="34"/>
            </a:xfrm>
            <a:prstGeom prst="line">
              <a:avLst/>
            </a:prstGeom>
            <a:noFill/>
            <a:ln w="12700">
              <a:solidFill>
                <a:srgbClr val="0000FF"/>
              </a:solidFill>
              <a:round/>
              <a:headEnd/>
              <a:tailEnd/>
            </a:ln>
            <a:effectLst/>
          </p:spPr>
          <p:txBody>
            <a:bodyPr/>
            <a:lstStyle/>
            <a:p>
              <a:endParaRPr lang="en-US"/>
            </a:p>
          </p:txBody>
        </p:sp>
        <p:sp>
          <p:nvSpPr>
            <p:cNvPr id="76810" name="Line 10"/>
            <p:cNvSpPr>
              <a:spLocks noChangeShapeType="1"/>
            </p:cNvSpPr>
            <p:nvPr/>
          </p:nvSpPr>
          <p:spPr bwMode="auto">
            <a:xfrm flipV="1">
              <a:off x="931" y="1051"/>
              <a:ext cx="29" cy="35"/>
            </a:xfrm>
            <a:prstGeom prst="line">
              <a:avLst/>
            </a:prstGeom>
            <a:noFill/>
            <a:ln w="12700">
              <a:solidFill>
                <a:srgbClr val="0000FF"/>
              </a:solidFill>
              <a:round/>
              <a:headEnd/>
              <a:tailEnd/>
            </a:ln>
            <a:effectLst/>
          </p:spPr>
          <p:txBody>
            <a:bodyPr/>
            <a:lstStyle/>
            <a:p>
              <a:endParaRPr lang="en-US"/>
            </a:p>
          </p:txBody>
        </p:sp>
        <p:sp>
          <p:nvSpPr>
            <p:cNvPr id="76811" name="Line 11"/>
            <p:cNvSpPr>
              <a:spLocks noChangeShapeType="1"/>
            </p:cNvSpPr>
            <p:nvPr/>
          </p:nvSpPr>
          <p:spPr bwMode="auto">
            <a:xfrm flipV="1">
              <a:off x="960" y="1029"/>
              <a:ext cx="25" cy="22"/>
            </a:xfrm>
            <a:prstGeom prst="line">
              <a:avLst/>
            </a:prstGeom>
            <a:noFill/>
            <a:ln w="12700">
              <a:solidFill>
                <a:srgbClr val="0000FF"/>
              </a:solidFill>
              <a:round/>
              <a:headEnd/>
              <a:tailEnd/>
            </a:ln>
            <a:effectLst/>
          </p:spPr>
          <p:txBody>
            <a:bodyPr/>
            <a:lstStyle/>
            <a:p>
              <a:endParaRPr lang="en-US"/>
            </a:p>
          </p:txBody>
        </p:sp>
        <p:sp>
          <p:nvSpPr>
            <p:cNvPr id="76812" name="Line 12"/>
            <p:cNvSpPr>
              <a:spLocks noChangeShapeType="1"/>
            </p:cNvSpPr>
            <p:nvPr/>
          </p:nvSpPr>
          <p:spPr bwMode="auto">
            <a:xfrm flipV="1">
              <a:off x="985" y="1012"/>
              <a:ext cx="31" cy="17"/>
            </a:xfrm>
            <a:prstGeom prst="line">
              <a:avLst/>
            </a:prstGeom>
            <a:noFill/>
            <a:ln w="12700">
              <a:solidFill>
                <a:srgbClr val="0000FF"/>
              </a:solidFill>
              <a:round/>
              <a:headEnd/>
              <a:tailEnd/>
            </a:ln>
            <a:effectLst/>
          </p:spPr>
          <p:txBody>
            <a:bodyPr/>
            <a:lstStyle/>
            <a:p>
              <a:endParaRPr lang="en-US"/>
            </a:p>
          </p:txBody>
        </p:sp>
        <p:sp>
          <p:nvSpPr>
            <p:cNvPr id="76813" name="Line 13"/>
            <p:cNvSpPr>
              <a:spLocks noChangeShapeType="1"/>
            </p:cNvSpPr>
            <p:nvPr/>
          </p:nvSpPr>
          <p:spPr bwMode="auto">
            <a:xfrm flipV="1">
              <a:off x="1016" y="997"/>
              <a:ext cx="25" cy="15"/>
            </a:xfrm>
            <a:prstGeom prst="line">
              <a:avLst/>
            </a:prstGeom>
            <a:noFill/>
            <a:ln w="12700">
              <a:solidFill>
                <a:srgbClr val="0000FF"/>
              </a:solidFill>
              <a:round/>
              <a:headEnd/>
              <a:tailEnd/>
            </a:ln>
            <a:effectLst/>
          </p:spPr>
          <p:txBody>
            <a:bodyPr/>
            <a:lstStyle/>
            <a:p>
              <a:endParaRPr lang="en-US"/>
            </a:p>
          </p:txBody>
        </p:sp>
        <p:sp>
          <p:nvSpPr>
            <p:cNvPr id="76814" name="Line 14"/>
            <p:cNvSpPr>
              <a:spLocks noChangeShapeType="1"/>
            </p:cNvSpPr>
            <p:nvPr/>
          </p:nvSpPr>
          <p:spPr bwMode="auto">
            <a:xfrm flipV="1">
              <a:off x="1041" y="993"/>
              <a:ext cx="26" cy="4"/>
            </a:xfrm>
            <a:prstGeom prst="line">
              <a:avLst/>
            </a:prstGeom>
            <a:noFill/>
            <a:ln w="12700">
              <a:solidFill>
                <a:srgbClr val="0000FF"/>
              </a:solidFill>
              <a:round/>
              <a:headEnd/>
              <a:tailEnd/>
            </a:ln>
            <a:effectLst/>
          </p:spPr>
          <p:txBody>
            <a:bodyPr/>
            <a:lstStyle/>
            <a:p>
              <a:endParaRPr lang="en-US"/>
            </a:p>
          </p:txBody>
        </p:sp>
        <p:sp>
          <p:nvSpPr>
            <p:cNvPr id="76815" name="Line 15"/>
            <p:cNvSpPr>
              <a:spLocks noChangeShapeType="1"/>
            </p:cNvSpPr>
            <p:nvPr/>
          </p:nvSpPr>
          <p:spPr bwMode="auto">
            <a:xfrm>
              <a:off x="1067" y="993"/>
              <a:ext cx="25" cy="1"/>
            </a:xfrm>
            <a:prstGeom prst="line">
              <a:avLst/>
            </a:prstGeom>
            <a:noFill/>
            <a:ln w="12700">
              <a:solidFill>
                <a:srgbClr val="0000FF"/>
              </a:solidFill>
              <a:round/>
              <a:headEnd/>
              <a:tailEnd/>
            </a:ln>
            <a:effectLst/>
          </p:spPr>
          <p:txBody>
            <a:bodyPr/>
            <a:lstStyle/>
            <a:p>
              <a:endParaRPr lang="en-US"/>
            </a:p>
          </p:txBody>
        </p:sp>
        <p:sp>
          <p:nvSpPr>
            <p:cNvPr id="76816" name="Line 16"/>
            <p:cNvSpPr>
              <a:spLocks noChangeShapeType="1"/>
            </p:cNvSpPr>
            <p:nvPr/>
          </p:nvSpPr>
          <p:spPr bwMode="auto">
            <a:xfrm>
              <a:off x="1092" y="994"/>
              <a:ext cx="26" cy="8"/>
            </a:xfrm>
            <a:prstGeom prst="line">
              <a:avLst/>
            </a:prstGeom>
            <a:noFill/>
            <a:ln w="12700">
              <a:solidFill>
                <a:srgbClr val="0000FF"/>
              </a:solidFill>
              <a:round/>
              <a:headEnd/>
              <a:tailEnd/>
            </a:ln>
            <a:effectLst/>
          </p:spPr>
          <p:txBody>
            <a:bodyPr/>
            <a:lstStyle/>
            <a:p>
              <a:endParaRPr lang="en-US"/>
            </a:p>
          </p:txBody>
        </p:sp>
        <p:sp>
          <p:nvSpPr>
            <p:cNvPr id="76817" name="Line 17"/>
            <p:cNvSpPr>
              <a:spLocks noChangeShapeType="1"/>
            </p:cNvSpPr>
            <p:nvPr/>
          </p:nvSpPr>
          <p:spPr bwMode="auto">
            <a:xfrm>
              <a:off x="1118" y="1002"/>
              <a:ext cx="25" cy="19"/>
            </a:xfrm>
            <a:prstGeom prst="line">
              <a:avLst/>
            </a:prstGeom>
            <a:noFill/>
            <a:ln w="12700">
              <a:solidFill>
                <a:srgbClr val="0000FF"/>
              </a:solidFill>
              <a:round/>
              <a:headEnd/>
              <a:tailEnd/>
            </a:ln>
            <a:effectLst/>
          </p:spPr>
          <p:txBody>
            <a:bodyPr/>
            <a:lstStyle/>
            <a:p>
              <a:endParaRPr lang="en-US"/>
            </a:p>
          </p:txBody>
        </p:sp>
        <p:sp>
          <p:nvSpPr>
            <p:cNvPr id="76818" name="Line 18"/>
            <p:cNvSpPr>
              <a:spLocks noChangeShapeType="1"/>
            </p:cNvSpPr>
            <p:nvPr/>
          </p:nvSpPr>
          <p:spPr bwMode="auto">
            <a:xfrm>
              <a:off x="1143" y="1021"/>
              <a:ext cx="29" cy="24"/>
            </a:xfrm>
            <a:prstGeom prst="line">
              <a:avLst/>
            </a:prstGeom>
            <a:noFill/>
            <a:ln w="12700">
              <a:solidFill>
                <a:srgbClr val="0000FF"/>
              </a:solidFill>
              <a:round/>
              <a:headEnd/>
              <a:tailEnd/>
            </a:ln>
            <a:effectLst/>
          </p:spPr>
          <p:txBody>
            <a:bodyPr/>
            <a:lstStyle/>
            <a:p>
              <a:endParaRPr lang="en-US"/>
            </a:p>
          </p:txBody>
        </p:sp>
        <p:sp>
          <p:nvSpPr>
            <p:cNvPr id="76819" name="Line 19"/>
            <p:cNvSpPr>
              <a:spLocks noChangeShapeType="1"/>
            </p:cNvSpPr>
            <p:nvPr/>
          </p:nvSpPr>
          <p:spPr bwMode="auto">
            <a:xfrm>
              <a:off x="1172" y="1045"/>
              <a:ext cx="25" cy="28"/>
            </a:xfrm>
            <a:prstGeom prst="line">
              <a:avLst/>
            </a:prstGeom>
            <a:noFill/>
            <a:ln w="12700">
              <a:solidFill>
                <a:srgbClr val="0000FF"/>
              </a:solidFill>
              <a:round/>
              <a:headEnd/>
              <a:tailEnd/>
            </a:ln>
            <a:effectLst/>
          </p:spPr>
          <p:txBody>
            <a:bodyPr/>
            <a:lstStyle/>
            <a:p>
              <a:endParaRPr lang="en-US"/>
            </a:p>
          </p:txBody>
        </p:sp>
        <p:sp>
          <p:nvSpPr>
            <p:cNvPr id="76820" name="Line 20"/>
            <p:cNvSpPr>
              <a:spLocks noChangeShapeType="1"/>
            </p:cNvSpPr>
            <p:nvPr/>
          </p:nvSpPr>
          <p:spPr bwMode="auto">
            <a:xfrm>
              <a:off x="1197" y="1073"/>
              <a:ext cx="26" cy="40"/>
            </a:xfrm>
            <a:prstGeom prst="line">
              <a:avLst/>
            </a:prstGeom>
            <a:noFill/>
            <a:ln w="12700">
              <a:solidFill>
                <a:srgbClr val="0000FF"/>
              </a:solidFill>
              <a:round/>
              <a:headEnd/>
              <a:tailEnd/>
            </a:ln>
            <a:effectLst/>
          </p:spPr>
          <p:txBody>
            <a:bodyPr/>
            <a:lstStyle/>
            <a:p>
              <a:endParaRPr lang="en-US"/>
            </a:p>
          </p:txBody>
        </p:sp>
        <p:sp>
          <p:nvSpPr>
            <p:cNvPr id="76821" name="Line 21"/>
            <p:cNvSpPr>
              <a:spLocks noChangeShapeType="1"/>
            </p:cNvSpPr>
            <p:nvPr/>
          </p:nvSpPr>
          <p:spPr bwMode="auto">
            <a:xfrm>
              <a:off x="1223" y="1113"/>
              <a:ext cx="25" cy="46"/>
            </a:xfrm>
            <a:prstGeom prst="line">
              <a:avLst/>
            </a:prstGeom>
            <a:noFill/>
            <a:ln w="12700">
              <a:solidFill>
                <a:srgbClr val="0000FF"/>
              </a:solidFill>
              <a:round/>
              <a:headEnd/>
              <a:tailEnd/>
            </a:ln>
            <a:effectLst/>
          </p:spPr>
          <p:txBody>
            <a:bodyPr/>
            <a:lstStyle/>
            <a:p>
              <a:endParaRPr lang="en-US"/>
            </a:p>
          </p:txBody>
        </p:sp>
        <p:sp>
          <p:nvSpPr>
            <p:cNvPr id="76822" name="Line 22"/>
            <p:cNvSpPr>
              <a:spLocks noChangeShapeType="1"/>
            </p:cNvSpPr>
            <p:nvPr/>
          </p:nvSpPr>
          <p:spPr bwMode="auto">
            <a:xfrm>
              <a:off x="1248" y="1159"/>
              <a:ext cx="31" cy="49"/>
            </a:xfrm>
            <a:prstGeom prst="line">
              <a:avLst/>
            </a:prstGeom>
            <a:noFill/>
            <a:ln w="12700">
              <a:solidFill>
                <a:srgbClr val="0000FF"/>
              </a:solidFill>
              <a:round/>
              <a:headEnd/>
              <a:tailEnd/>
            </a:ln>
            <a:effectLst/>
          </p:spPr>
          <p:txBody>
            <a:bodyPr/>
            <a:lstStyle/>
            <a:p>
              <a:endParaRPr lang="en-US"/>
            </a:p>
          </p:txBody>
        </p:sp>
        <p:sp>
          <p:nvSpPr>
            <p:cNvPr id="76823" name="Line 23"/>
            <p:cNvSpPr>
              <a:spLocks noChangeShapeType="1"/>
            </p:cNvSpPr>
            <p:nvPr/>
          </p:nvSpPr>
          <p:spPr bwMode="auto">
            <a:xfrm>
              <a:off x="1279" y="1208"/>
              <a:ext cx="25" cy="56"/>
            </a:xfrm>
            <a:prstGeom prst="line">
              <a:avLst/>
            </a:prstGeom>
            <a:noFill/>
            <a:ln w="12700">
              <a:solidFill>
                <a:srgbClr val="0000FF"/>
              </a:solidFill>
              <a:round/>
              <a:headEnd/>
              <a:tailEnd/>
            </a:ln>
            <a:effectLst/>
          </p:spPr>
          <p:txBody>
            <a:bodyPr/>
            <a:lstStyle/>
            <a:p>
              <a:endParaRPr lang="en-US"/>
            </a:p>
          </p:txBody>
        </p:sp>
        <p:sp>
          <p:nvSpPr>
            <p:cNvPr id="76824" name="Line 24"/>
            <p:cNvSpPr>
              <a:spLocks noChangeShapeType="1"/>
            </p:cNvSpPr>
            <p:nvPr/>
          </p:nvSpPr>
          <p:spPr bwMode="auto">
            <a:xfrm>
              <a:off x="1304" y="1264"/>
              <a:ext cx="26" cy="56"/>
            </a:xfrm>
            <a:prstGeom prst="line">
              <a:avLst/>
            </a:prstGeom>
            <a:noFill/>
            <a:ln w="12700">
              <a:solidFill>
                <a:srgbClr val="0000FF"/>
              </a:solidFill>
              <a:round/>
              <a:headEnd/>
              <a:tailEnd/>
            </a:ln>
            <a:effectLst/>
          </p:spPr>
          <p:txBody>
            <a:bodyPr/>
            <a:lstStyle/>
            <a:p>
              <a:endParaRPr lang="en-US"/>
            </a:p>
          </p:txBody>
        </p:sp>
        <p:sp>
          <p:nvSpPr>
            <p:cNvPr id="76825" name="Line 25"/>
            <p:cNvSpPr>
              <a:spLocks noChangeShapeType="1"/>
            </p:cNvSpPr>
            <p:nvPr/>
          </p:nvSpPr>
          <p:spPr bwMode="auto">
            <a:xfrm>
              <a:off x="1330" y="1320"/>
              <a:ext cx="28" cy="64"/>
            </a:xfrm>
            <a:prstGeom prst="line">
              <a:avLst/>
            </a:prstGeom>
            <a:noFill/>
            <a:ln w="12700">
              <a:solidFill>
                <a:srgbClr val="0000FF"/>
              </a:solidFill>
              <a:round/>
              <a:headEnd/>
              <a:tailEnd/>
            </a:ln>
            <a:effectLst/>
          </p:spPr>
          <p:txBody>
            <a:bodyPr/>
            <a:lstStyle/>
            <a:p>
              <a:endParaRPr lang="en-US"/>
            </a:p>
          </p:txBody>
        </p:sp>
        <p:sp>
          <p:nvSpPr>
            <p:cNvPr id="76826" name="Line 26"/>
            <p:cNvSpPr>
              <a:spLocks noChangeShapeType="1"/>
            </p:cNvSpPr>
            <p:nvPr/>
          </p:nvSpPr>
          <p:spPr bwMode="auto">
            <a:xfrm>
              <a:off x="1358" y="1384"/>
              <a:ext cx="26" cy="67"/>
            </a:xfrm>
            <a:prstGeom prst="line">
              <a:avLst/>
            </a:prstGeom>
            <a:noFill/>
            <a:ln w="12700">
              <a:solidFill>
                <a:srgbClr val="0000FF"/>
              </a:solidFill>
              <a:round/>
              <a:headEnd/>
              <a:tailEnd/>
            </a:ln>
            <a:effectLst/>
          </p:spPr>
          <p:txBody>
            <a:bodyPr/>
            <a:lstStyle/>
            <a:p>
              <a:endParaRPr lang="en-US"/>
            </a:p>
          </p:txBody>
        </p:sp>
        <p:sp>
          <p:nvSpPr>
            <p:cNvPr id="76827" name="Line 27"/>
            <p:cNvSpPr>
              <a:spLocks noChangeShapeType="1"/>
            </p:cNvSpPr>
            <p:nvPr/>
          </p:nvSpPr>
          <p:spPr bwMode="auto">
            <a:xfrm>
              <a:off x="1384" y="1451"/>
              <a:ext cx="26" cy="64"/>
            </a:xfrm>
            <a:prstGeom prst="line">
              <a:avLst/>
            </a:prstGeom>
            <a:noFill/>
            <a:ln w="12700">
              <a:solidFill>
                <a:srgbClr val="0000FF"/>
              </a:solidFill>
              <a:round/>
              <a:headEnd/>
              <a:tailEnd/>
            </a:ln>
            <a:effectLst/>
          </p:spPr>
          <p:txBody>
            <a:bodyPr/>
            <a:lstStyle/>
            <a:p>
              <a:endParaRPr lang="en-US"/>
            </a:p>
          </p:txBody>
        </p:sp>
        <p:sp>
          <p:nvSpPr>
            <p:cNvPr id="76828" name="Line 28"/>
            <p:cNvSpPr>
              <a:spLocks noChangeShapeType="1"/>
            </p:cNvSpPr>
            <p:nvPr/>
          </p:nvSpPr>
          <p:spPr bwMode="auto">
            <a:xfrm>
              <a:off x="1410" y="1515"/>
              <a:ext cx="25" cy="66"/>
            </a:xfrm>
            <a:prstGeom prst="line">
              <a:avLst/>
            </a:prstGeom>
            <a:noFill/>
            <a:ln w="12700">
              <a:solidFill>
                <a:srgbClr val="0000FF"/>
              </a:solidFill>
              <a:round/>
              <a:headEnd/>
              <a:tailEnd/>
            </a:ln>
            <a:effectLst/>
          </p:spPr>
          <p:txBody>
            <a:bodyPr/>
            <a:lstStyle/>
            <a:p>
              <a:endParaRPr lang="en-US"/>
            </a:p>
          </p:txBody>
        </p:sp>
        <p:sp>
          <p:nvSpPr>
            <p:cNvPr id="76829" name="Line 29"/>
            <p:cNvSpPr>
              <a:spLocks noChangeShapeType="1"/>
            </p:cNvSpPr>
            <p:nvPr/>
          </p:nvSpPr>
          <p:spPr bwMode="auto">
            <a:xfrm>
              <a:off x="1435" y="1581"/>
              <a:ext cx="26" cy="64"/>
            </a:xfrm>
            <a:prstGeom prst="line">
              <a:avLst/>
            </a:prstGeom>
            <a:noFill/>
            <a:ln w="12700">
              <a:solidFill>
                <a:srgbClr val="0000FF"/>
              </a:solidFill>
              <a:round/>
              <a:headEnd/>
              <a:tailEnd/>
            </a:ln>
            <a:effectLst/>
          </p:spPr>
          <p:txBody>
            <a:bodyPr/>
            <a:lstStyle/>
            <a:p>
              <a:endParaRPr lang="en-US"/>
            </a:p>
          </p:txBody>
        </p:sp>
        <p:sp>
          <p:nvSpPr>
            <p:cNvPr id="76830" name="Line 30"/>
            <p:cNvSpPr>
              <a:spLocks noChangeShapeType="1"/>
            </p:cNvSpPr>
            <p:nvPr/>
          </p:nvSpPr>
          <p:spPr bwMode="auto">
            <a:xfrm>
              <a:off x="1461" y="1645"/>
              <a:ext cx="25" cy="65"/>
            </a:xfrm>
            <a:prstGeom prst="line">
              <a:avLst/>
            </a:prstGeom>
            <a:noFill/>
            <a:ln w="12700">
              <a:solidFill>
                <a:srgbClr val="0000FF"/>
              </a:solidFill>
              <a:round/>
              <a:headEnd/>
              <a:tailEnd/>
            </a:ln>
            <a:effectLst/>
          </p:spPr>
          <p:txBody>
            <a:bodyPr/>
            <a:lstStyle/>
            <a:p>
              <a:endParaRPr lang="en-US"/>
            </a:p>
          </p:txBody>
        </p:sp>
        <p:sp>
          <p:nvSpPr>
            <p:cNvPr id="76831" name="Line 31"/>
            <p:cNvSpPr>
              <a:spLocks noChangeShapeType="1"/>
            </p:cNvSpPr>
            <p:nvPr/>
          </p:nvSpPr>
          <p:spPr bwMode="auto">
            <a:xfrm>
              <a:off x="1486" y="1710"/>
              <a:ext cx="30" cy="64"/>
            </a:xfrm>
            <a:prstGeom prst="line">
              <a:avLst/>
            </a:prstGeom>
            <a:noFill/>
            <a:ln w="12700">
              <a:solidFill>
                <a:srgbClr val="0000FF"/>
              </a:solidFill>
              <a:round/>
              <a:headEnd/>
              <a:tailEnd/>
            </a:ln>
            <a:effectLst/>
          </p:spPr>
          <p:txBody>
            <a:bodyPr/>
            <a:lstStyle/>
            <a:p>
              <a:endParaRPr lang="en-US"/>
            </a:p>
          </p:txBody>
        </p:sp>
        <p:sp>
          <p:nvSpPr>
            <p:cNvPr id="76832" name="Line 32"/>
            <p:cNvSpPr>
              <a:spLocks noChangeShapeType="1"/>
            </p:cNvSpPr>
            <p:nvPr/>
          </p:nvSpPr>
          <p:spPr bwMode="auto">
            <a:xfrm>
              <a:off x="1516" y="1774"/>
              <a:ext cx="26" cy="58"/>
            </a:xfrm>
            <a:prstGeom prst="line">
              <a:avLst/>
            </a:prstGeom>
            <a:noFill/>
            <a:ln w="12700">
              <a:solidFill>
                <a:srgbClr val="0000FF"/>
              </a:solidFill>
              <a:round/>
              <a:headEnd/>
              <a:tailEnd/>
            </a:ln>
            <a:effectLst/>
          </p:spPr>
          <p:txBody>
            <a:bodyPr/>
            <a:lstStyle/>
            <a:p>
              <a:endParaRPr lang="en-US"/>
            </a:p>
          </p:txBody>
        </p:sp>
        <p:sp>
          <p:nvSpPr>
            <p:cNvPr id="76833" name="Line 33"/>
            <p:cNvSpPr>
              <a:spLocks noChangeShapeType="1"/>
            </p:cNvSpPr>
            <p:nvPr/>
          </p:nvSpPr>
          <p:spPr bwMode="auto">
            <a:xfrm>
              <a:off x="1542" y="1832"/>
              <a:ext cx="29" cy="56"/>
            </a:xfrm>
            <a:prstGeom prst="line">
              <a:avLst/>
            </a:prstGeom>
            <a:noFill/>
            <a:ln w="12700">
              <a:solidFill>
                <a:srgbClr val="0000FF"/>
              </a:solidFill>
              <a:round/>
              <a:headEnd/>
              <a:tailEnd/>
            </a:ln>
            <a:effectLst/>
          </p:spPr>
          <p:txBody>
            <a:bodyPr/>
            <a:lstStyle/>
            <a:p>
              <a:endParaRPr lang="en-US"/>
            </a:p>
          </p:txBody>
        </p:sp>
        <p:sp>
          <p:nvSpPr>
            <p:cNvPr id="76834" name="Line 34"/>
            <p:cNvSpPr>
              <a:spLocks noChangeShapeType="1"/>
            </p:cNvSpPr>
            <p:nvPr/>
          </p:nvSpPr>
          <p:spPr bwMode="auto">
            <a:xfrm>
              <a:off x="1571" y="1888"/>
              <a:ext cx="25" cy="46"/>
            </a:xfrm>
            <a:prstGeom prst="line">
              <a:avLst/>
            </a:prstGeom>
            <a:noFill/>
            <a:ln w="12700">
              <a:solidFill>
                <a:srgbClr val="0000FF"/>
              </a:solidFill>
              <a:round/>
              <a:headEnd/>
              <a:tailEnd/>
            </a:ln>
            <a:effectLst/>
          </p:spPr>
          <p:txBody>
            <a:bodyPr/>
            <a:lstStyle/>
            <a:p>
              <a:endParaRPr lang="en-US"/>
            </a:p>
          </p:txBody>
        </p:sp>
        <p:sp>
          <p:nvSpPr>
            <p:cNvPr id="76835" name="Line 35"/>
            <p:cNvSpPr>
              <a:spLocks noChangeShapeType="1"/>
            </p:cNvSpPr>
            <p:nvPr/>
          </p:nvSpPr>
          <p:spPr bwMode="auto">
            <a:xfrm>
              <a:off x="1596" y="1934"/>
              <a:ext cx="26" cy="44"/>
            </a:xfrm>
            <a:prstGeom prst="line">
              <a:avLst/>
            </a:prstGeom>
            <a:noFill/>
            <a:ln w="12700">
              <a:solidFill>
                <a:srgbClr val="0000FF"/>
              </a:solidFill>
              <a:round/>
              <a:headEnd/>
              <a:tailEnd/>
            </a:ln>
            <a:effectLst/>
          </p:spPr>
          <p:txBody>
            <a:bodyPr/>
            <a:lstStyle/>
            <a:p>
              <a:endParaRPr lang="en-US"/>
            </a:p>
          </p:txBody>
        </p:sp>
        <p:sp>
          <p:nvSpPr>
            <p:cNvPr id="76836" name="Line 36"/>
            <p:cNvSpPr>
              <a:spLocks noChangeShapeType="1"/>
            </p:cNvSpPr>
            <p:nvPr/>
          </p:nvSpPr>
          <p:spPr bwMode="auto">
            <a:xfrm>
              <a:off x="1622" y="1978"/>
              <a:ext cx="25" cy="37"/>
            </a:xfrm>
            <a:prstGeom prst="line">
              <a:avLst/>
            </a:prstGeom>
            <a:noFill/>
            <a:ln w="12700">
              <a:solidFill>
                <a:srgbClr val="0000FF"/>
              </a:solidFill>
              <a:round/>
              <a:headEnd/>
              <a:tailEnd/>
            </a:ln>
            <a:effectLst/>
          </p:spPr>
          <p:txBody>
            <a:bodyPr/>
            <a:lstStyle/>
            <a:p>
              <a:endParaRPr lang="en-US"/>
            </a:p>
          </p:txBody>
        </p:sp>
        <p:sp>
          <p:nvSpPr>
            <p:cNvPr id="76837" name="Line 37"/>
            <p:cNvSpPr>
              <a:spLocks noChangeShapeType="1"/>
            </p:cNvSpPr>
            <p:nvPr/>
          </p:nvSpPr>
          <p:spPr bwMode="auto">
            <a:xfrm>
              <a:off x="1647" y="2015"/>
              <a:ext cx="29" cy="30"/>
            </a:xfrm>
            <a:prstGeom prst="line">
              <a:avLst/>
            </a:prstGeom>
            <a:noFill/>
            <a:ln w="12700">
              <a:solidFill>
                <a:srgbClr val="0000FF"/>
              </a:solidFill>
              <a:round/>
              <a:headEnd/>
              <a:tailEnd/>
            </a:ln>
            <a:effectLst/>
          </p:spPr>
          <p:txBody>
            <a:bodyPr/>
            <a:lstStyle/>
            <a:p>
              <a:endParaRPr lang="en-US"/>
            </a:p>
          </p:txBody>
        </p:sp>
        <p:sp>
          <p:nvSpPr>
            <p:cNvPr id="76838" name="Line 38"/>
            <p:cNvSpPr>
              <a:spLocks noChangeShapeType="1"/>
            </p:cNvSpPr>
            <p:nvPr/>
          </p:nvSpPr>
          <p:spPr bwMode="auto">
            <a:xfrm>
              <a:off x="1676" y="2045"/>
              <a:ext cx="25" cy="22"/>
            </a:xfrm>
            <a:prstGeom prst="line">
              <a:avLst/>
            </a:prstGeom>
            <a:noFill/>
            <a:ln w="12700">
              <a:solidFill>
                <a:srgbClr val="0000FF"/>
              </a:solidFill>
              <a:round/>
              <a:headEnd/>
              <a:tailEnd/>
            </a:ln>
            <a:effectLst/>
          </p:spPr>
          <p:txBody>
            <a:bodyPr/>
            <a:lstStyle/>
            <a:p>
              <a:endParaRPr lang="en-US"/>
            </a:p>
          </p:txBody>
        </p:sp>
        <p:sp>
          <p:nvSpPr>
            <p:cNvPr id="76839" name="Line 39"/>
            <p:cNvSpPr>
              <a:spLocks noChangeShapeType="1"/>
            </p:cNvSpPr>
            <p:nvPr/>
          </p:nvSpPr>
          <p:spPr bwMode="auto">
            <a:xfrm>
              <a:off x="1701" y="2067"/>
              <a:ext cx="26" cy="17"/>
            </a:xfrm>
            <a:prstGeom prst="line">
              <a:avLst/>
            </a:prstGeom>
            <a:noFill/>
            <a:ln w="12700">
              <a:solidFill>
                <a:srgbClr val="0000FF"/>
              </a:solidFill>
              <a:round/>
              <a:headEnd/>
              <a:tailEnd/>
            </a:ln>
            <a:effectLst/>
          </p:spPr>
          <p:txBody>
            <a:bodyPr/>
            <a:lstStyle/>
            <a:p>
              <a:endParaRPr lang="en-US"/>
            </a:p>
          </p:txBody>
        </p:sp>
        <p:sp>
          <p:nvSpPr>
            <p:cNvPr id="76840" name="Line 40"/>
            <p:cNvSpPr>
              <a:spLocks noChangeShapeType="1"/>
            </p:cNvSpPr>
            <p:nvPr/>
          </p:nvSpPr>
          <p:spPr bwMode="auto">
            <a:xfrm>
              <a:off x="1727" y="2084"/>
              <a:ext cx="29" cy="5"/>
            </a:xfrm>
            <a:prstGeom prst="line">
              <a:avLst/>
            </a:prstGeom>
            <a:noFill/>
            <a:ln w="12700">
              <a:solidFill>
                <a:srgbClr val="0000FF"/>
              </a:solidFill>
              <a:round/>
              <a:headEnd/>
              <a:tailEnd/>
            </a:ln>
            <a:effectLst/>
          </p:spPr>
          <p:txBody>
            <a:bodyPr/>
            <a:lstStyle/>
            <a:p>
              <a:endParaRPr lang="en-US"/>
            </a:p>
          </p:txBody>
        </p:sp>
        <p:sp>
          <p:nvSpPr>
            <p:cNvPr id="76841" name="Line 41"/>
            <p:cNvSpPr>
              <a:spLocks noChangeShapeType="1"/>
            </p:cNvSpPr>
            <p:nvPr/>
          </p:nvSpPr>
          <p:spPr bwMode="auto">
            <a:xfrm>
              <a:off x="1756" y="2089"/>
              <a:ext cx="27" cy="0"/>
            </a:xfrm>
            <a:prstGeom prst="line">
              <a:avLst/>
            </a:prstGeom>
            <a:noFill/>
            <a:ln w="12700">
              <a:solidFill>
                <a:srgbClr val="0000FF"/>
              </a:solidFill>
              <a:round/>
              <a:headEnd/>
              <a:tailEnd/>
            </a:ln>
            <a:effectLst/>
          </p:spPr>
          <p:txBody>
            <a:bodyPr/>
            <a:lstStyle/>
            <a:p>
              <a:endParaRPr lang="en-US"/>
            </a:p>
          </p:txBody>
        </p:sp>
        <p:sp>
          <p:nvSpPr>
            <p:cNvPr id="76842" name="Line 42"/>
            <p:cNvSpPr>
              <a:spLocks noChangeShapeType="1"/>
            </p:cNvSpPr>
            <p:nvPr/>
          </p:nvSpPr>
          <p:spPr bwMode="auto">
            <a:xfrm flipV="1">
              <a:off x="1783" y="2084"/>
              <a:ext cx="25" cy="5"/>
            </a:xfrm>
            <a:prstGeom prst="line">
              <a:avLst/>
            </a:prstGeom>
            <a:noFill/>
            <a:ln w="12700">
              <a:solidFill>
                <a:srgbClr val="0000FF"/>
              </a:solidFill>
              <a:round/>
              <a:headEnd/>
              <a:tailEnd/>
            </a:ln>
            <a:effectLst/>
          </p:spPr>
          <p:txBody>
            <a:bodyPr/>
            <a:lstStyle/>
            <a:p>
              <a:endParaRPr lang="en-US"/>
            </a:p>
          </p:txBody>
        </p:sp>
        <p:sp>
          <p:nvSpPr>
            <p:cNvPr id="76843" name="Line 43"/>
            <p:cNvSpPr>
              <a:spLocks noChangeShapeType="1"/>
            </p:cNvSpPr>
            <p:nvPr/>
          </p:nvSpPr>
          <p:spPr bwMode="auto">
            <a:xfrm flipV="1">
              <a:off x="1808" y="2069"/>
              <a:ext cx="26" cy="15"/>
            </a:xfrm>
            <a:prstGeom prst="line">
              <a:avLst/>
            </a:prstGeom>
            <a:noFill/>
            <a:ln w="12700">
              <a:solidFill>
                <a:srgbClr val="0000FF"/>
              </a:solidFill>
              <a:round/>
              <a:headEnd/>
              <a:tailEnd/>
            </a:ln>
            <a:effectLst/>
          </p:spPr>
          <p:txBody>
            <a:bodyPr/>
            <a:lstStyle/>
            <a:p>
              <a:endParaRPr lang="en-US"/>
            </a:p>
          </p:txBody>
        </p:sp>
        <p:sp>
          <p:nvSpPr>
            <p:cNvPr id="76844" name="Line 44"/>
            <p:cNvSpPr>
              <a:spLocks noChangeShapeType="1"/>
            </p:cNvSpPr>
            <p:nvPr/>
          </p:nvSpPr>
          <p:spPr bwMode="auto">
            <a:xfrm flipV="1">
              <a:off x="1834" y="2052"/>
              <a:ext cx="25" cy="17"/>
            </a:xfrm>
            <a:prstGeom prst="line">
              <a:avLst/>
            </a:prstGeom>
            <a:noFill/>
            <a:ln w="12700">
              <a:solidFill>
                <a:srgbClr val="0000FF"/>
              </a:solidFill>
              <a:round/>
              <a:headEnd/>
              <a:tailEnd/>
            </a:ln>
            <a:effectLst/>
          </p:spPr>
          <p:txBody>
            <a:bodyPr/>
            <a:lstStyle/>
            <a:p>
              <a:endParaRPr lang="en-US"/>
            </a:p>
          </p:txBody>
        </p:sp>
        <p:sp>
          <p:nvSpPr>
            <p:cNvPr id="76845" name="Line 45"/>
            <p:cNvSpPr>
              <a:spLocks noChangeShapeType="1"/>
            </p:cNvSpPr>
            <p:nvPr/>
          </p:nvSpPr>
          <p:spPr bwMode="auto">
            <a:xfrm flipV="1">
              <a:off x="1859" y="2024"/>
              <a:ext cx="26" cy="28"/>
            </a:xfrm>
            <a:prstGeom prst="line">
              <a:avLst/>
            </a:prstGeom>
            <a:noFill/>
            <a:ln w="12700">
              <a:solidFill>
                <a:srgbClr val="0000FF"/>
              </a:solidFill>
              <a:round/>
              <a:headEnd/>
              <a:tailEnd/>
            </a:ln>
            <a:effectLst/>
          </p:spPr>
          <p:txBody>
            <a:bodyPr/>
            <a:lstStyle/>
            <a:p>
              <a:endParaRPr lang="en-US"/>
            </a:p>
          </p:txBody>
        </p:sp>
        <p:sp>
          <p:nvSpPr>
            <p:cNvPr id="76846" name="Line 46"/>
            <p:cNvSpPr>
              <a:spLocks noChangeShapeType="1"/>
            </p:cNvSpPr>
            <p:nvPr/>
          </p:nvSpPr>
          <p:spPr bwMode="auto">
            <a:xfrm flipV="1">
              <a:off x="1885" y="1993"/>
              <a:ext cx="29" cy="31"/>
            </a:xfrm>
            <a:prstGeom prst="line">
              <a:avLst/>
            </a:prstGeom>
            <a:noFill/>
            <a:ln w="12700">
              <a:solidFill>
                <a:srgbClr val="0000FF"/>
              </a:solidFill>
              <a:round/>
              <a:headEnd/>
              <a:tailEnd/>
            </a:ln>
            <a:effectLst/>
          </p:spPr>
          <p:txBody>
            <a:bodyPr/>
            <a:lstStyle/>
            <a:p>
              <a:endParaRPr lang="en-US"/>
            </a:p>
          </p:txBody>
        </p:sp>
        <p:sp>
          <p:nvSpPr>
            <p:cNvPr id="76847" name="Line 47"/>
            <p:cNvSpPr>
              <a:spLocks noChangeShapeType="1"/>
            </p:cNvSpPr>
            <p:nvPr/>
          </p:nvSpPr>
          <p:spPr bwMode="auto">
            <a:xfrm flipV="1">
              <a:off x="1914" y="1958"/>
              <a:ext cx="25" cy="35"/>
            </a:xfrm>
            <a:prstGeom prst="line">
              <a:avLst/>
            </a:prstGeom>
            <a:noFill/>
            <a:ln w="12700">
              <a:solidFill>
                <a:srgbClr val="0000FF"/>
              </a:solidFill>
              <a:round/>
              <a:headEnd/>
              <a:tailEnd/>
            </a:ln>
            <a:effectLst/>
          </p:spPr>
          <p:txBody>
            <a:bodyPr/>
            <a:lstStyle/>
            <a:p>
              <a:endParaRPr lang="en-US"/>
            </a:p>
          </p:txBody>
        </p:sp>
        <p:sp>
          <p:nvSpPr>
            <p:cNvPr id="76848" name="Line 48"/>
            <p:cNvSpPr>
              <a:spLocks noChangeShapeType="1"/>
            </p:cNvSpPr>
            <p:nvPr/>
          </p:nvSpPr>
          <p:spPr bwMode="auto">
            <a:xfrm flipV="1">
              <a:off x="1939" y="1918"/>
              <a:ext cx="29" cy="40"/>
            </a:xfrm>
            <a:prstGeom prst="line">
              <a:avLst/>
            </a:prstGeom>
            <a:noFill/>
            <a:ln w="12700">
              <a:solidFill>
                <a:srgbClr val="0000FF"/>
              </a:solidFill>
              <a:round/>
              <a:headEnd/>
              <a:tailEnd/>
            </a:ln>
            <a:effectLst/>
          </p:spPr>
          <p:txBody>
            <a:bodyPr/>
            <a:lstStyle/>
            <a:p>
              <a:endParaRPr lang="en-US"/>
            </a:p>
          </p:txBody>
        </p:sp>
        <p:sp>
          <p:nvSpPr>
            <p:cNvPr id="76849" name="Line 49"/>
            <p:cNvSpPr>
              <a:spLocks noChangeShapeType="1"/>
            </p:cNvSpPr>
            <p:nvPr/>
          </p:nvSpPr>
          <p:spPr bwMode="auto">
            <a:xfrm flipV="1">
              <a:off x="1968" y="1875"/>
              <a:ext cx="25" cy="43"/>
            </a:xfrm>
            <a:prstGeom prst="line">
              <a:avLst/>
            </a:prstGeom>
            <a:noFill/>
            <a:ln w="12700">
              <a:solidFill>
                <a:srgbClr val="0000FF"/>
              </a:solidFill>
              <a:round/>
              <a:headEnd/>
              <a:tailEnd/>
            </a:ln>
            <a:effectLst/>
          </p:spPr>
          <p:txBody>
            <a:bodyPr/>
            <a:lstStyle/>
            <a:p>
              <a:endParaRPr lang="en-US"/>
            </a:p>
          </p:txBody>
        </p:sp>
        <p:sp>
          <p:nvSpPr>
            <p:cNvPr id="76850" name="Line 50"/>
            <p:cNvSpPr>
              <a:spLocks noChangeShapeType="1"/>
            </p:cNvSpPr>
            <p:nvPr/>
          </p:nvSpPr>
          <p:spPr bwMode="auto">
            <a:xfrm flipV="1">
              <a:off x="1993" y="1832"/>
              <a:ext cx="27" cy="43"/>
            </a:xfrm>
            <a:prstGeom prst="line">
              <a:avLst/>
            </a:prstGeom>
            <a:noFill/>
            <a:ln w="12700">
              <a:solidFill>
                <a:srgbClr val="0000FF"/>
              </a:solidFill>
              <a:round/>
              <a:headEnd/>
              <a:tailEnd/>
            </a:ln>
            <a:effectLst/>
          </p:spPr>
          <p:txBody>
            <a:bodyPr/>
            <a:lstStyle/>
            <a:p>
              <a:endParaRPr lang="en-US"/>
            </a:p>
          </p:txBody>
        </p:sp>
        <p:sp>
          <p:nvSpPr>
            <p:cNvPr id="76851" name="Line 51"/>
            <p:cNvSpPr>
              <a:spLocks noChangeShapeType="1"/>
            </p:cNvSpPr>
            <p:nvPr/>
          </p:nvSpPr>
          <p:spPr bwMode="auto">
            <a:xfrm flipV="1">
              <a:off x="2020" y="1786"/>
              <a:ext cx="26" cy="46"/>
            </a:xfrm>
            <a:prstGeom prst="line">
              <a:avLst/>
            </a:prstGeom>
            <a:noFill/>
            <a:ln w="12700">
              <a:solidFill>
                <a:srgbClr val="0000FF"/>
              </a:solidFill>
              <a:round/>
              <a:headEnd/>
              <a:tailEnd/>
            </a:ln>
            <a:effectLst/>
          </p:spPr>
          <p:txBody>
            <a:bodyPr/>
            <a:lstStyle/>
            <a:p>
              <a:endParaRPr lang="en-US"/>
            </a:p>
          </p:txBody>
        </p:sp>
        <p:sp>
          <p:nvSpPr>
            <p:cNvPr id="76852" name="Line 52"/>
            <p:cNvSpPr>
              <a:spLocks noChangeShapeType="1"/>
            </p:cNvSpPr>
            <p:nvPr/>
          </p:nvSpPr>
          <p:spPr bwMode="auto">
            <a:xfrm flipV="1">
              <a:off x="2046" y="1743"/>
              <a:ext cx="26" cy="43"/>
            </a:xfrm>
            <a:prstGeom prst="line">
              <a:avLst/>
            </a:prstGeom>
            <a:noFill/>
            <a:ln w="12700">
              <a:solidFill>
                <a:srgbClr val="0000FF"/>
              </a:solidFill>
              <a:round/>
              <a:headEnd/>
              <a:tailEnd/>
            </a:ln>
            <a:effectLst/>
          </p:spPr>
          <p:txBody>
            <a:bodyPr/>
            <a:lstStyle/>
            <a:p>
              <a:endParaRPr lang="en-US"/>
            </a:p>
          </p:txBody>
        </p:sp>
        <p:sp>
          <p:nvSpPr>
            <p:cNvPr id="76853" name="Line 53"/>
            <p:cNvSpPr>
              <a:spLocks noChangeShapeType="1"/>
            </p:cNvSpPr>
            <p:nvPr/>
          </p:nvSpPr>
          <p:spPr bwMode="auto">
            <a:xfrm flipV="1">
              <a:off x="2072" y="1700"/>
              <a:ext cx="25" cy="43"/>
            </a:xfrm>
            <a:prstGeom prst="line">
              <a:avLst/>
            </a:prstGeom>
            <a:noFill/>
            <a:ln w="12700">
              <a:solidFill>
                <a:srgbClr val="0000FF"/>
              </a:solidFill>
              <a:round/>
              <a:headEnd/>
              <a:tailEnd/>
            </a:ln>
            <a:effectLst/>
          </p:spPr>
          <p:txBody>
            <a:bodyPr/>
            <a:lstStyle/>
            <a:p>
              <a:endParaRPr lang="en-US"/>
            </a:p>
          </p:txBody>
        </p:sp>
        <p:sp>
          <p:nvSpPr>
            <p:cNvPr id="76854" name="Line 54"/>
            <p:cNvSpPr>
              <a:spLocks noChangeShapeType="1"/>
            </p:cNvSpPr>
            <p:nvPr/>
          </p:nvSpPr>
          <p:spPr bwMode="auto">
            <a:xfrm flipV="1">
              <a:off x="2097" y="1658"/>
              <a:ext cx="29" cy="42"/>
            </a:xfrm>
            <a:prstGeom prst="line">
              <a:avLst/>
            </a:prstGeom>
            <a:noFill/>
            <a:ln w="12700">
              <a:solidFill>
                <a:srgbClr val="0000FF"/>
              </a:solidFill>
              <a:round/>
              <a:headEnd/>
              <a:tailEnd/>
            </a:ln>
            <a:effectLst/>
          </p:spPr>
          <p:txBody>
            <a:bodyPr/>
            <a:lstStyle/>
            <a:p>
              <a:endParaRPr lang="en-US"/>
            </a:p>
          </p:txBody>
        </p:sp>
        <p:sp>
          <p:nvSpPr>
            <p:cNvPr id="76855" name="Line 55"/>
            <p:cNvSpPr>
              <a:spLocks noChangeShapeType="1"/>
            </p:cNvSpPr>
            <p:nvPr/>
          </p:nvSpPr>
          <p:spPr bwMode="auto">
            <a:xfrm flipV="1">
              <a:off x="2126" y="1621"/>
              <a:ext cx="25" cy="37"/>
            </a:xfrm>
            <a:prstGeom prst="line">
              <a:avLst/>
            </a:prstGeom>
            <a:noFill/>
            <a:ln w="12700">
              <a:solidFill>
                <a:srgbClr val="0000FF"/>
              </a:solidFill>
              <a:round/>
              <a:headEnd/>
              <a:tailEnd/>
            </a:ln>
            <a:effectLst/>
          </p:spPr>
          <p:txBody>
            <a:bodyPr/>
            <a:lstStyle/>
            <a:p>
              <a:endParaRPr lang="en-US"/>
            </a:p>
          </p:txBody>
        </p:sp>
        <p:sp>
          <p:nvSpPr>
            <p:cNvPr id="76856" name="Line 56"/>
            <p:cNvSpPr>
              <a:spLocks noChangeShapeType="1"/>
            </p:cNvSpPr>
            <p:nvPr/>
          </p:nvSpPr>
          <p:spPr bwMode="auto">
            <a:xfrm flipV="1">
              <a:off x="2151" y="1587"/>
              <a:ext cx="26" cy="34"/>
            </a:xfrm>
            <a:prstGeom prst="line">
              <a:avLst/>
            </a:prstGeom>
            <a:noFill/>
            <a:ln w="12700">
              <a:solidFill>
                <a:srgbClr val="0000FF"/>
              </a:solidFill>
              <a:round/>
              <a:headEnd/>
              <a:tailEnd/>
            </a:ln>
            <a:effectLst/>
          </p:spPr>
          <p:txBody>
            <a:bodyPr/>
            <a:lstStyle/>
            <a:p>
              <a:endParaRPr lang="en-US"/>
            </a:p>
          </p:txBody>
        </p:sp>
        <p:sp>
          <p:nvSpPr>
            <p:cNvPr id="76857" name="Line 57"/>
            <p:cNvSpPr>
              <a:spLocks noChangeShapeType="1"/>
            </p:cNvSpPr>
            <p:nvPr/>
          </p:nvSpPr>
          <p:spPr bwMode="auto">
            <a:xfrm flipV="1">
              <a:off x="2177" y="1558"/>
              <a:ext cx="29" cy="29"/>
            </a:xfrm>
            <a:prstGeom prst="line">
              <a:avLst/>
            </a:prstGeom>
            <a:noFill/>
            <a:ln w="12700">
              <a:solidFill>
                <a:srgbClr val="0000FF"/>
              </a:solidFill>
              <a:round/>
              <a:headEnd/>
              <a:tailEnd/>
            </a:ln>
            <a:effectLst/>
          </p:spPr>
          <p:txBody>
            <a:bodyPr/>
            <a:lstStyle/>
            <a:p>
              <a:endParaRPr lang="en-US"/>
            </a:p>
          </p:txBody>
        </p:sp>
        <p:sp>
          <p:nvSpPr>
            <p:cNvPr id="76858" name="Line 58"/>
            <p:cNvSpPr>
              <a:spLocks noChangeShapeType="1"/>
            </p:cNvSpPr>
            <p:nvPr/>
          </p:nvSpPr>
          <p:spPr bwMode="auto">
            <a:xfrm flipV="1">
              <a:off x="2206" y="1532"/>
              <a:ext cx="25" cy="26"/>
            </a:xfrm>
            <a:prstGeom prst="line">
              <a:avLst/>
            </a:prstGeom>
            <a:noFill/>
            <a:ln w="12700">
              <a:solidFill>
                <a:srgbClr val="0000FF"/>
              </a:solidFill>
              <a:round/>
              <a:headEnd/>
              <a:tailEnd/>
            </a:ln>
            <a:effectLst/>
          </p:spPr>
          <p:txBody>
            <a:bodyPr/>
            <a:lstStyle/>
            <a:p>
              <a:endParaRPr lang="en-US"/>
            </a:p>
          </p:txBody>
        </p:sp>
        <p:sp>
          <p:nvSpPr>
            <p:cNvPr id="76859" name="Line 59"/>
            <p:cNvSpPr>
              <a:spLocks noChangeShapeType="1"/>
            </p:cNvSpPr>
            <p:nvPr/>
          </p:nvSpPr>
          <p:spPr bwMode="auto">
            <a:xfrm flipV="1">
              <a:off x="2231" y="1515"/>
              <a:ext cx="26" cy="17"/>
            </a:xfrm>
            <a:prstGeom prst="line">
              <a:avLst/>
            </a:prstGeom>
            <a:noFill/>
            <a:ln w="12700">
              <a:solidFill>
                <a:srgbClr val="0000FF"/>
              </a:solidFill>
              <a:round/>
              <a:headEnd/>
              <a:tailEnd/>
            </a:ln>
            <a:effectLst/>
          </p:spPr>
          <p:txBody>
            <a:bodyPr/>
            <a:lstStyle/>
            <a:p>
              <a:endParaRPr lang="en-US"/>
            </a:p>
          </p:txBody>
        </p:sp>
        <p:sp>
          <p:nvSpPr>
            <p:cNvPr id="76860" name="Line 60"/>
            <p:cNvSpPr>
              <a:spLocks noChangeShapeType="1"/>
            </p:cNvSpPr>
            <p:nvPr/>
          </p:nvSpPr>
          <p:spPr bwMode="auto">
            <a:xfrm flipV="1">
              <a:off x="2257" y="1504"/>
              <a:ext cx="27" cy="11"/>
            </a:xfrm>
            <a:prstGeom prst="line">
              <a:avLst/>
            </a:prstGeom>
            <a:noFill/>
            <a:ln w="12700">
              <a:solidFill>
                <a:srgbClr val="0000FF"/>
              </a:solidFill>
              <a:round/>
              <a:headEnd/>
              <a:tailEnd/>
            </a:ln>
            <a:effectLst/>
          </p:spPr>
          <p:txBody>
            <a:bodyPr/>
            <a:lstStyle/>
            <a:p>
              <a:endParaRPr lang="en-US"/>
            </a:p>
          </p:txBody>
        </p:sp>
        <p:sp>
          <p:nvSpPr>
            <p:cNvPr id="76861" name="Line 61"/>
            <p:cNvSpPr>
              <a:spLocks noChangeShapeType="1"/>
            </p:cNvSpPr>
            <p:nvPr/>
          </p:nvSpPr>
          <p:spPr bwMode="auto">
            <a:xfrm flipV="1">
              <a:off x="2284" y="1500"/>
              <a:ext cx="28" cy="4"/>
            </a:xfrm>
            <a:prstGeom prst="line">
              <a:avLst/>
            </a:prstGeom>
            <a:noFill/>
            <a:ln w="12700">
              <a:solidFill>
                <a:srgbClr val="0000FF"/>
              </a:solidFill>
              <a:round/>
              <a:headEnd/>
              <a:tailEnd/>
            </a:ln>
            <a:effectLst/>
          </p:spPr>
          <p:txBody>
            <a:bodyPr/>
            <a:lstStyle/>
            <a:p>
              <a:endParaRPr lang="en-US"/>
            </a:p>
          </p:txBody>
        </p:sp>
        <p:sp>
          <p:nvSpPr>
            <p:cNvPr id="76862" name="Line 62"/>
            <p:cNvSpPr>
              <a:spLocks noChangeShapeType="1"/>
            </p:cNvSpPr>
            <p:nvPr/>
          </p:nvSpPr>
          <p:spPr bwMode="auto">
            <a:xfrm>
              <a:off x="2312" y="1500"/>
              <a:ext cx="26" cy="4"/>
            </a:xfrm>
            <a:prstGeom prst="line">
              <a:avLst/>
            </a:prstGeom>
            <a:noFill/>
            <a:ln w="12700">
              <a:solidFill>
                <a:srgbClr val="0000FF"/>
              </a:solidFill>
              <a:round/>
              <a:headEnd/>
              <a:tailEnd/>
            </a:ln>
            <a:effectLst/>
          </p:spPr>
          <p:txBody>
            <a:bodyPr/>
            <a:lstStyle/>
            <a:p>
              <a:endParaRPr lang="en-US"/>
            </a:p>
          </p:txBody>
        </p:sp>
        <p:sp>
          <p:nvSpPr>
            <p:cNvPr id="76863" name="Line 63"/>
            <p:cNvSpPr>
              <a:spLocks noChangeShapeType="1"/>
            </p:cNvSpPr>
            <p:nvPr/>
          </p:nvSpPr>
          <p:spPr bwMode="auto">
            <a:xfrm>
              <a:off x="2338" y="1504"/>
              <a:ext cx="25" cy="11"/>
            </a:xfrm>
            <a:prstGeom prst="line">
              <a:avLst/>
            </a:prstGeom>
            <a:noFill/>
            <a:ln w="12700">
              <a:solidFill>
                <a:srgbClr val="0000FF"/>
              </a:solidFill>
              <a:round/>
              <a:headEnd/>
              <a:tailEnd/>
            </a:ln>
            <a:effectLst/>
          </p:spPr>
          <p:txBody>
            <a:bodyPr/>
            <a:lstStyle/>
            <a:p>
              <a:endParaRPr lang="en-US"/>
            </a:p>
          </p:txBody>
        </p:sp>
        <p:sp>
          <p:nvSpPr>
            <p:cNvPr id="76864" name="Line 64"/>
            <p:cNvSpPr>
              <a:spLocks noChangeShapeType="1"/>
            </p:cNvSpPr>
            <p:nvPr/>
          </p:nvSpPr>
          <p:spPr bwMode="auto">
            <a:xfrm>
              <a:off x="2363" y="1515"/>
              <a:ext cx="26" cy="17"/>
            </a:xfrm>
            <a:prstGeom prst="line">
              <a:avLst/>
            </a:prstGeom>
            <a:noFill/>
            <a:ln w="12700">
              <a:solidFill>
                <a:srgbClr val="0000FF"/>
              </a:solidFill>
              <a:round/>
              <a:headEnd/>
              <a:tailEnd/>
            </a:ln>
            <a:effectLst/>
          </p:spPr>
          <p:txBody>
            <a:bodyPr/>
            <a:lstStyle/>
            <a:p>
              <a:endParaRPr lang="en-US"/>
            </a:p>
          </p:txBody>
        </p:sp>
        <p:sp>
          <p:nvSpPr>
            <p:cNvPr id="76865" name="Line 65"/>
            <p:cNvSpPr>
              <a:spLocks noChangeShapeType="1"/>
            </p:cNvSpPr>
            <p:nvPr/>
          </p:nvSpPr>
          <p:spPr bwMode="auto">
            <a:xfrm>
              <a:off x="2389" y="1532"/>
              <a:ext cx="25" cy="26"/>
            </a:xfrm>
            <a:prstGeom prst="line">
              <a:avLst/>
            </a:prstGeom>
            <a:noFill/>
            <a:ln w="12700">
              <a:solidFill>
                <a:srgbClr val="0000FF"/>
              </a:solidFill>
              <a:round/>
              <a:headEnd/>
              <a:tailEnd/>
            </a:ln>
            <a:effectLst/>
          </p:spPr>
          <p:txBody>
            <a:bodyPr/>
            <a:lstStyle/>
            <a:p>
              <a:endParaRPr lang="en-US"/>
            </a:p>
          </p:txBody>
        </p:sp>
        <p:sp>
          <p:nvSpPr>
            <p:cNvPr id="76866" name="Line 66"/>
            <p:cNvSpPr>
              <a:spLocks noChangeShapeType="1"/>
            </p:cNvSpPr>
            <p:nvPr/>
          </p:nvSpPr>
          <p:spPr bwMode="auto">
            <a:xfrm>
              <a:off x="2414" y="1558"/>
              <a:ext cx="26" cy="34"/>
            </a:xfrm>
            <a:prstGeom prst="line">
              <a:avLst/>
            </a:prstGeom>
            <a:noFill/>
            <a:ln w="12700">
              <a:solidFill>
                <a:srgbClr val="0000FF"/>
              </a:solidFill>
              <a:round/>
              <a:headEnd/>
              <a:tailEnd/>
            </a:ln>
            <a:effectLst/>
          </p:spPr>
          <p:txBody>
            <a:bodyPr/>
            <a:lstStyle/>
            <a:p>
              <a:endParaRPr lang="en-US"/>
            </a:p>
          </p:txBody>
        </p:sp>
        <p:sp>
          <p:nvSpPr>
            <p:cNvPr id="76867" name="Line 67"/>
            <p:cNvSpPr>
              <a:spLocks noChangeShapeType="1"/>
            </p:cNvSpPr>
            <p:nvPr/>
          </p:nvSpPr>
          <p:spPr bwMode="auto">
            <a:xfrm>
              <a:off x="2440" y="1592"/>
              <a:ext cx="29" cy="37"/>
            </a:xfrm>
            <a:prstGeom prst="line">
              <a:avLst/>
            </a:prstGeom>
            <a:noFill/>
            <a:ln w="12700">
              <a:solidFill>
                <a:srgbClr val="0000FF"/>
              </a:solidFill>
              <a:round/>
              <a:headEnd/>
              <a:tailEnd/>
            </a:ln>
            <a:effectLst/>
          </p:spPr>
          <p:txBody>
            <a:bodyPr/>
            <a:lstStyle/>
            <a:p>
              <a:endParaRPr lang="en-US"/>
            </a:p>
          </p:txBody>
        </p:sp>
        <p:sp>
          <p:nvSpPr>
            <p:cNvPr id="76868" name="Line 68"/>
            <p:cNvSpPr>
              <a:spLocks noChangeShapeType="1"/>
            </p:cNvSpPr>
            <p:nvPr/>
          </p:nvSpPr>
          <p:spPr bwMode="auto">
            <a:xfrm>
              <a:off x="2469" y="1629"/>
              <a:ext cx="25" cy="47"/>
            </a:xfrm>
            <a:prstGeom prst="line">
              <a:avLst/>
            </a:prstGeom>
            <a:noFill/>
            <a:ln w="12700">
              <a:solidFill>
                <a:srgbClr val="0000FF"/>
              </a:solidFill>
              <a:round/>
              <a:headEnd/>
              <a:tailEnd/>
            </a:ln>
            <a:effectLst/>
          </p:spPr>
          <p:txBody>
            <a:bodyPr/>
            <a:lstStyle/>
            <a:p>
              <a:endParaRPr lang="en-US"/>
            </a:p>
          </p:txBody>
        </p:sp>
        <p:sp>
          <p:nvSpPr>
            <p:cNvPr id="76869" name="Line 69"/>
            <p:cNvSpPr>
              <a:spLocks noChangeShapeType="1"/>
            </p:cNvSpPr>
            <p:nvPr/>
          </p:nvSpPr>
          <p:spPr bwMode="auto">
            <a:xfrm>
              <a:off x="2494" y="1676"/>
              <a:ext cx="31" cy="52"/>
            </a:xfrm>
            <a:prstGeom prst="line">
              <a:avLst/>
            </a:prstGeom>
            <a:noFill/>
            <a:ln w="12700">
              <a:solidFill>
                <a:srgbClr val="0000FF"/>
              </a:solidFill>
              <a:round/>
              <a:headEnd/>
              <a:tailEnd/>
            </a:ln>
            <a:effectLst/>
          </p:spPr>
          <p:txBody>
            <a:bodyPr/>
            <a:lstStyle/>
            <a:p>
              <a:endParaRPr lang="en-US"/>
            </a:p>
          </p:txBody>
        </p:sp>
        <p:sp>
          <p:nvSpPr>
            <p:cNvPr id="76870" name="Line 70"/>
            <p:cNvSpPr>
              <a:spLocks noChangeShapeType="1"/>
            </p:cNvSpPr>
            <p:nvPr/>
          </p:nvSpPr>
          <p:spPr bwMode="auto">
            <a:xfrm>
              <a:off x="2525" y="1728"/>
              <a:ext cx="25" cy="53"/>
            </a:xfrm>
            <a:prstGeom prst="line">
              <a:avLst/>
            </a:prstGeom>
            <a:noFill/>
            <a:ln w="12700">
              <a:solidFill>
                <a:srgbClr val="0000FF"/>
              </a:solidFill>
              <a:round/>
              <a:headEnd/>
              <a:tailEnd/>
            </a:ln>
            <a:effectLst/>
          </p:spPr>
          <p:txBody>
            <a:bodyPr/>
            <a:lstStyle/>
            <a:p>
              <a:endParaRPr lang="en-US"/>
            </a:p>
          </p:txBody>
        </p:sp>
        <p:sp>
          <p:nvSpPr>
            <p:cNvPr id="76871" name="Line 71"/>
            <p:cNvSpPr>
              <a:spLocks noChangeShapeType="1"/>
            </p:cNvSpPr>
            <p:nvPr/>
          </p:nvSpPr>
          <p:spPr bwMode="auto">
            <a:xfrm>
              <a:off x="2550" y="1781"/>
              <a:ext cx="26" cy="58"/>
            </a:xfrm>
            <a:prstGeom prst="line">
              <a:avLst/>
            </a:prstGeom>
            <a:noFill/>
            <a:ln w="12700">
              <a:solidFill>
                <a:srgbClr val="0000FF"/>
              </a:solidFill>
              <a:round/>
              <a:headEnd/>
              <a:tailEnd/>
            </a:ln>
            <a:effectLst/>
          </p:spPr>
          <p:txBody>
            <a:bodyPr/>
            <a:lstStyle/>
            <a:p>
              <a:endParaRPr lang="en-US"/>
            </a:p>
          </p:txBody>
        </p:sp>
        <p:sp>
          <p:nvSpPr>
            <p:cNvPr id="76872" name="Line 72"/>
            <p:cNvSpPr>
              <a:spLocks noChangeShapeType="1"/>
            </p:cNvSpPr>
            <p:nvPr/>
          </p:nvSpPr>
          <p:spPr bwMode="auto">
            <a:xfrm>
              <a:off x="2576" y="1839"/>
              <a:ext cx="28" cy="64"/>
            </a:xfrm>
            <a:prstGeom prst="line">
              <a:avLst/>
            </a:prstGeom>
            <a:noFill/>
            <a:ln w="12700">
              <a:solidFill>
                <a:srgbClr val="0000FF"/>
              </a:solidFill>
              <a:round/>
              <a:headEnd/>
              <a:tailEnd/>
            </a:ln>
            <a:effectLst/>
          </p:spPr>
          <p:txBody>
            <a:bodyPr/>
            <a:lstStyle/>
            <a:p>
              <a:endParaRPr lang="en-US"/>
            </a:p>
          </p:txBody>
        </p:sp>
        <p:sp>
          <p:nvSpPr>
            <p:cNvPr id="76873" name="Line 73"/>
            <p:cNvSpPr>
              <a:spLocks noChangeShapeType="1"/>
            </p:cNvSpPr>
            <p:nvPr/>
          </p:nvSpPr>
          <p:spPr bwMode="auto">
            <a:xfrm>
              <a:off x="2604" y="1903"/>
              <a:ext cx="26" cy="66"/>
            </a:xfrm>
            <a:prstGeom prst="line">
              <a:avLst/>
            </a:prstGeom>
            <a:noFill/>
            <a:ln w="12700">
              <a:solidFill>
                <a:srgbClr val="0000FF"/>
              </a:solidFill>
              <a:round/>
              <a:headEnd/>
              <a:tailEnd/>
            </a:ln>
            <a:effectLst/>
          </p:spPr>
          <p:txBody>
            <a:bodyPr/>
            <a:lstStyle/>
            <a:p>
              <a:endParaRPr lang="en-US"/>
            </a:p>
          </p:txBody>
        </p:sp>
        <p:sp>
          <p:nvSpPr>
            <p:cNvPr id="76874" name="Line 74"/>
            <p:cNvSpPr>
              <a:spLocks noChangeShapeType="1"/>
            </p:cNvSpPr>
            <p:nvPr/>
          </p:nvSpPr>
          <p:spPr bwMode="auto">
            <a:xfrm>
              <a:off x="2630" y="1969"/>
              <a:ext cx="25" cy="67"/>
            </a:xfrm>
            <a:prstGeom prst="line">
              <a:avLst/>
            </a:prstGeom>
            <a:noFill/>
            <a:ln w="12700">
              <a:solidFill>
                <a:srgbClr val="0000FF"/>
              </a:solidFill>
              <a:round/>
              <a:headEnd/>
              <a:tailEnd/>
            </a:ln>
            <a:effectLst/>
          </p:spPr>
          <p:txBody>
            <a:bodyPr/>
            <a:lstStyle/>
            <a:p>
              <a:endParaRPr lang="en-US"/>
            </a:p>
          </p:txBody>
        </p:sp>
        <p:sp>
          <p:nvSpPr>
            <p:cNvPr id="76875" name="Line 75"/>
            <p:cNvSpPr>
              <a:spLocks noChangeShapeType="1"/>
            </p:cNvSpPr>
            <p:nvPr/>
          </p:nvSpPr>
          <p:spPr bwMode="auto">
            <a:xfrm>
              <a:off x="2655" y="2036"/>
              <a:ext cx="26" cy="65"/>
            </a:xfrm>
            <a:prstGeom prst="line">
              <a:avLst/>
            </a:prstGeom>
            <a:noFill/>
            <a:ln w="12700">
              <a:solidFill>
                <a:srgbClr val="0000FF"/>
              </a:solidFill>
              <a:round/>
              <a:headEnd/>
              <a:tailEnd/>
            </a:ln>
            <a:effectLst/>
          </p:spPr>
          <p:txBody>
            <a:bodyPr/>
            <a:lstStyle/>
            <a:p>
              <a:endParaRPr lang="en-US"/>
            </a:p>
          </p:txBody>
        </p:sp>
        <p:sp>
          <p:nvSpPr>
            <p:cNvPr id="76876" name="Line 76"/>
            <p:cNvSpPr>
              <a:spLocks noChangeShapeType="1"/>
            </p:cNvSpPr>
            <p:nvPr/>
          </p:nvSpPr>
          <p:spPr bwMode="auto">
            <a:xfrm>
              <a:off x="2681" y="2101"/>
              <a:ext cx="29" cy="65"/>
            </a:xfrm>
            <a:prstGeom prst="line">
              <a:avLst/>
            </a:prstGeom>
            <a:noFill/>
            <a:ln w="12700">
              <a:solidFill>
                <a:srgbClr val="0000FF"/>
              </a:solidFill>
              <a:round/>
              <a:headEnd/>
              <a:tailEnd/>
            </a:ln>
            <a:effectLst/>
          </p:spPr>
          <p:txBody>
            <a:bodyPr/>
            <a:lstStyle/>
            <a:p>
              <a:endParaRPr lang="en-US"/>
            </a:p>
          </p:txBody>
        </p:sp>
        <p:sp>
          <p:nvSpPr>
            <p:cNvPr id="76877" name="Line 77"/>
            <p:cNvSpPr>
              <a:spLocks noChangeShapeType="1"/>
            </p:cNvSpPr>
            <p:nvPr/>
          </p:nvSpPr>
          <p:spPr bwMode="auto">
            <a:xfrm>
              <a:off x="2710" y="2166"/>
              <a:ext cx="25" cy="64"/>
            </a:xfrm>
            <a:prstGeom prst="line">
              <a:avLst/>
            </a:prstGeom>
            <a:noFill/>
            <a:ln w="12700">
              <a:solidFill>
                <a:srgbClr val="0000FF"/>
              </a:solidFill>
              <a:round/>
              <a:headEnd/>
              <a:tailEnd/>
            </a:ln>
            <a:effectLst/>
          </p:spPr>
          <p:txBody>
            <a:bodyPr/>
            <a:lstStyle/>
            <a:p>
              <a:endParaRPr lang="en-US"/>
            </a:p>
          </p:txBody>
        </p:sp>
        <p:sp>
          <p:nvSpPr>
            <p:cNvPr id="76878" name="Line 78"/>
            <p:cNvSpPr>
              <a:spLocks noChangeShapeType="1"/>
            </p:cNvSpPr>
            <p:nvPr/>
          </p:nvSpPr>
          <p:spPr bwMode="auto">
            <a:xfrm>
              <a:off x="2735" y="2230"/>
              <a:ext cx="26" cy="62"/>
            </a:xfrm>
            <a:prstGeom prst="line">
              <a:avLst/>
            </a:prstGeom>
            <a:noFill/>
            <a:ln w="12700">
              <a:solidFill>
                <a:srgbClr val="0000FF"/>
              </a:solidFill>
              <a:round/>
              <a:headEnd/>
              <a:tailEnd/>
            </a:ln>
            <a:effectLst/>
          </p:spPr>
          <p:txBody>
            <a:bodyPr/>
            <a:lstStyle/>
            <a:p>
              <a:endParaRPr lang="en-US"/>
            </a:p>
          </p:txBody>
        </p:sp>
        <p:sp>
          <p:nvSpPr>
            <p:cNvPr id="76879" name="Line 79"/>
            <p:cNvSpPr>
              <a:spLocks noChangeShapeType="1"/>
            </p:cNvSpPr>
            <p:nvPr/>
          </p:nvSpPr>
          <p:spPr bwMode="auto">
            <a:xfrm>
              <a:off x="2761" y="2292"/>
              <a:ext cx="27" cy="60"/>
            </a:xfrm>
            <a:prstGeom prst="line">
              <a:avLst/>
            </a:prstGeom>
            <a:noFill/>
            <a:ln w="12700">
              <a:solidFill>
                <a:srgbClr val="0000FF"/>
              </a:solidFill>
              <a:round/>
              <a:headEnd/>
              <a:tailEnd/>
            </a:ln>
            <a:effectLst/>
          </p:spPr>
          <p:txBody>
            <a:bodyPr/>
            <a:lstStyle/>
            <a:p>
              <a:endParaRPr lang="en-US"/>
            </a:p>
          </p:txBody>
        </p:sp>
        <p:sp>
          <p:nvSpPr>
            <p:cNvPr id="76880" name="Line 80"/>
            <p:cNvSpPr>
              <a:spLocks noChangeShapeType="1"/>
            </p:cNvSpPr>
            <p:nvPr/>
          </p:nvSpPr>
          <p:spPr bwMode="auto">
            <a:xfrm>
              <a:off x="2788" y="2352"/>
              <a:ext cx="25" cy="50"/>
            </a:xfrm>
            <a:prstGeom prst="line">
              <a:avLst/>
            </a:prstGeom>
            <a:noFill/>
            <a:ln w="12700">
              <a:solidFill>
                <a:srgbClr val="0000FF"/>
              </a:solidFill>
              <a:round/>
              <a:headEnd/>
              <a:tailEnd/>
            </a:ln>
            <a:effectLst/>
          </p:spPr>
          <p:txBody>
            <a:bodyPr/>
            <a:lstStyle/>
            <a:p>
              <a:endParaRPr lang="en-US"/>
            </a:p>
          </p:txBody>
        </p:sp>
        <p:sp>
          <p:nvSpPr>
            <p:cNvPr id="76881" name="Line 81"/>
            <p:cNvSpPr>
              <a:spLocks noChangeShapeType="1"/>
            </p:cNvSpPr>
            <p:nvPr/>
          </p:nvSpPr>
          <p:spPr bwMode="auto">
            <a:xfrm>
              <a:off x="2813" y="2402"/>
              <a:ext cx="29" cy="50"/>
            </a:xfrm>
            <a:prstGeom prst="line">
              <a:avLst/>
            </a:prstGeom>
            <a:noFill/>
            <a:ln w="12700">
              <a:solidFill>
                <a:srgbClr val="0000FF"/>
              </a:solidFill>
              <a:round/>
              <a:headEnd/>
              <a:tailEnd/>
            </a:ln>
            <a:effectLst/>
          </p:spPr>
          <p:txBody>
            <a:bodyPr/>
            <a:lstStyle/>
            <a:p>
              <a:endParaRPr lang="en-US"/>
            </a:p>
          </p:txBody>
        </p:sp>
        <p:sp>
          <p:nvSpPr>
            <p:cNvPr id="76882" name="Line 82"/>
            <p:cNvSpPr>
              <a:spLocks noChangeShapeType="1"/>
            </p:cNvSpPr>
            <p:nvPr/>
          </p:nvSpPr>
          <p:spPr bwMode="auto">
            <a:xfrm>
              <a:off x="2842" y="2452"/>
              <a:ext cx="26" cy="39"/>
            </a:xfrm>
            <a:prstGeom prst="line">
              <a:avLst/>
            </a:prstGeom>
            <a:noFill/>
            <a:ln w="12700">
              <a:solidFill>
                <a:srgbClr val="0000FF"/>
              </a:solidFill>
              <a:round/>
              <a:headEnd/>
              <a:tailEnd/>
            </a:ln>
            <a:effectLst/>
          </p:spPr>
          <p:txBody>
            <a:bodyPr/>
            <a:lstStyle/>
            <a:p>
              <a:endParaRPr lang="en-US"/>
            </a:p>
          </p:txBody>
        </p:sp>
        <p:sp>
          <p:nvSpPr>
            <p:cNvPr id="76883" name="Line 83"/>
            <p:cNvSpPr>
              <a:spLocks noChangeShapeType="1"/>
            </p:cNvSpPr>
            <p:nvPr/>
          </p:nvSpPr>
          <p:spPr bwMode="auto">
            <a:xfrm>
              <a:off x="2868" y="2491"/>
              <a:ext cx="25" cy="37"/>
            </a:xfrm>
            <a:prstGeom prst="line">
              <a:avLst/>
            </a:prstGeom>
            <a:noFill/>
            <a:ln w="12700">
              <a:solidFill>
                <a:srgbClr val="0000FF"/>
              </a:solidFill>
              <a:round/>
              <a:headEnd/>
              <a:tailEnd/>
            </a:ln>
            <a:effectLst/>
          </p:spPr>
          <p:txBody>
            <a:bodyPr/>
            <a:lstStyle/>
            <a:p>
              <a:endParaRPr lang="en-US"/>
            </a:p>
          </p:txBody>
        </p:sp>
        <p:sp>
          <p:nvSpPr>
            <p:cNvPr id="76884" name="Line 84"/>
            <p:cNvSpPr>
              <a:spLocks noChangeShapeType="1"/>
            </p:cNvSpPr>
            <p:nvPr/>
          </p:nvSpPr>
          <p:spPr bwMode="auto">
            <a:xfrm>
              <a:off x="2893" y="2528"/>
              <a:ext cx="29" cy="27"/>
            </a:xfrm>
            <a:prstGeom prst="line">
              <a:avLst/>
            </a:prstGeom>
            <a:noFill/>
            <a:ln w="12700">
              <a:solidFill>
                <a:srgbClr val="0000FF"/>
              </a:solidFill>
              <a:round/>
              <a:headEnd/>
              <a:tailEnd/>
            </a:ln>
            <a:effectLst/>
          </p:spPr>
          <p:txBody>
            <a:bodyPr/>
            <a:lstStyle/>
            <a:p>
              <a:endParaRPr lang="en-US"/>
            </a:p>
          </p:txBody>
        </p:sp>
        <p:sp>
          <p:nvSpPr>
            <p:cNvPr id="76885" name="Line 85"/>
            <p:cNvSpPr>
              <a:spLocks noChangeShapeType="1"/>
            </p:cNvSpPr>
            <p:nvPr/>
          </p:nvSpPr>
          <p:spPr bwMode="auto">
            <a:xfrm>
              <a:off x="2922" y="2555"/>
              <a:ext cx="25" cy="23"/>
            </a:xfrm>
            <a:prstGeom prst="line">
              <a:avLst/>
            </a:prstGeom>
            <a:noFill/>
            <a:ln w="12700">
              <a:solidFill>
                <a:srgbClr val="0000FF"/>
              </a:solidFill>
              <a:round/>
              <a:headEnd/>
              <a:tailEnd/>
            </a:ln>
            <a:effectLst/>
          </p:spPr>
          <p:txBody>
            <a:bodyPr/>
            <a:lstStyle/>
            <a:p>
              <a:endParaRPr lang="en-US"/>
            </a:p>
          </p:txBody>
        </p:sp>
        <p:sp>
          <p:nvSpPr>
            <p:cNvPr id="76886" name="Line 86"/>
            <p:cNvSpPr>
              <a:spLocks noChangeShapeType="1"/>
            </p:cNvSpPr>
            <p:nvPr/>
          </p:nvSpPr>
          <p:spPr bwMode="auto">
            <a:xfrm>
              <a:off x="2947" y="2578"/>
              <a:ext cx="26" cy="12"/>
            </a:xfrm>
            <a:prstGeom prst="line">
              <a:avLst/>
            </a:prstGeom>
            <a:noFill/>
            <a:ln w="12700">
              <a:solidFill>
                <a:srgbClr val="0000FF"/>
              </a:solidFill>
              <a:round/>
              <a:headEnd/>
              <a:tailEnd/>
            </a:ln>
            <a:effectLst/>
          </p:spPr>
          <p:txBody>
            <a:bodyPr/>
            <a:lstStyle/>
            <a:p>
              <a:endParaRPr lang="en-US"/>
            </a:p>
          </p:txBody>
        </p:sp>
        <p:sp>
          <p:nvSpPr>
            <p:cNvPr id="76887" name="Line 87"/>
            <p:cNvSpPr>
              <a:spLocks noChangeShapeType="1"/>
            </p:cNvSpPr>
            <p:nvPr/>
          </p:nvSpPr>
          <p:spPr bwMode="auto">
            <a:xfrm>
              <a:off x="2973" y="2590"/>
              <a:ext cx="25" cy="9"/>
            </a:xfrm>
            <a:prstGeom prst="line">
              <a:avLst/>
            </a:prstGeom>
            <a:noFill/>
            <a:ln w="12700">
              <a:solidFill>
                <a:srgbClr val="0000FF"/>
              </a:solidFill>
              <a:round/>
              <a:headEnd/>
              <a:tailEnd/>
            </a:ln>
            <a:effectLst/>
          </p:spPr>
          <p:txBody>
            <a:bodyPr/>
            <a:lstStyle/>
            <a:p>
              <a:endParaRPr lang="en-US"/>
            </a:p>
          </p:txBody>
        </p:sp>
        <p:sp>
          <p:nvSpPr>
            <p:cNvPr id="76888" name="Line 88"/>
            <p:cNvSpPr>
              <a:spLocks noChangeShapeType="1"/>
            </p:cNvSpPr>
            <p:nvPr/>
          </p:nvSpPr>
          <p:spPr bwMode="auto">
            <a:xfrm flipV="1">
              <a:off x="2998" y="2598"/>
              <a:ext cx="26" cy="1"/>
            </a:xfrm>
            <a:prstGeom prst="line">
              <a:avLst/>
            </a:prstGeom>
            <a:noFill/>
            <a:ln w="12700">
              <a:solidFill>
                <a:srgbClr val="0000FF"/>
              </a:solidFill>
              <a:round/>
              <a:headEnd/>
              <a:tailEnd/>
            </a:ln>
            <a:effectLst/>
          </p:spPr>
          <p:txBody>
            <a:bodyPr/>
            <a:lstStyle/>
            <a:p>
              <a:endParaRPr lang="en-US"/>
            </a:p>
          </p:txBody>
        </p:sp>
        <p:sp>
          <p:nvSpPr>
            <p:cNvPr id="76889" name="Line 89"/>
            <p:cNvSpPr>
              <a:spLocks noChangeShapeType="1"/>
            </p:cNvSpPr>
            <p:nvPr/>
          </p:nvSpPr>
          <p:spPr bwMode="auto">
            <a:xfrm flipV="1">
              <a:off x="3024" y="2590"/>
              <a:ext cx="30" cy="8"/>
            </a:xfrm>
            <a:prstGeom prst="line">
              <a:avLst/>
            </a:prstGeom>
            <a:noFill/>
            <a:ln w="12700">
              <a:solidFill>
                <a:srgbClr val="0000FF"/>
              </a:solidFill>
              <a:round/>
              <a:headEnd/>
              <a:tailEnd/>
            </a:ln>
            <a:effectLst/>
          </p:spPr>
          <p:txBody>
            <a:bodyPr/>
            <a:lstStyle/>
            <a:p>
              <a:endParaRPr lang="en-US"/>
            </a:p>
          </p:txBody>
        </p:sp>
        <p:sp>
          <p:nvSpPr>
            <p:cNvPr id="76890" name="Line 90"/>
            <p:cNvSpPr>
              <a:spLocks noChangeShapeType="1"/>
            </p:cNvSpPr>
            <p:nvPr/>
          </p:nvSpPr>
          <p:spPr bwMode="auto">
            <a:xfrm flipV="1">
              <a:off x="3054" y="2575"/>
              <a:ext cx="26" cy="15"/>
            </a:xfrm>
            <a:prstGeom prst="line">
              <a:avLst/>
            </a:prstGeom>
            <a:noFill/>
            <a:ln w="12700">
              <a:solidFill>
                <a:srgbClr val="0000FF"/>
              </a:solidFill>
              <a:round/>
              <a:headEnd/>
              <a:tailEnd/>
            </a:ln>
            <a:effectLst/>
          </p:spPr>
          <p:txBody>
            <a:bodyPr/>
            <a:lstStyle/>
            <a:p>
              <a:endParaRPr lang="en-US"/>
            </a:p>
          </p:txBody>
        </p:sp>
        <p:sp>
          <p:nvSpPr>
            <p:cNvPr id="76891" name="Line 91"/>
            <p:cNvSpPr>
              <a:spLocks noChangeShapeType="1"/>
            </p:cNvSpPr>
            <p:nvPr/>
          </p:nvSpPr>
          <p:spPr bwMode="auto">
            <a:xfrm flipV="1">
              <a:off x="3080" y="2555"/>
              <a:ext cx="28" cy="20"/>
            </a:xfrm>
            <a:prstGeom prst="line">
              <a:avLst/>
            </a:prstGeom>
            <a:noFill/>
            <a:ln w="12700">
              <a:solidFill>
                <a:srgbClr val="0000FF"/>
              </a:solidFill>
              <a:round/>
              <a:headEnd/>
              <a:tailEnd/>
            </a:ln>
            <a:effectLst/>
          </p:spPr>
          <p:txBody>
            <a:bodyPr/>
            <a:lstStyle/>
            <a:p>
              <a:endParaRPr lang="en-US"/>
            </a:p>
          </p:txBody>
        </p:sp>
        <p:sp>
          <p:nvSpPr>
            <p:cNvPr id="76892" name="Line 92"/>
            <p:cNvSpPr>
              <a:spLocks noChangeShapeType="1"/>
            </p:cNvSpPr>
            <p:nvPr/>
          </p:nvSpPr>
          <p:spPr bwMode="auto">
            <a:xfrm flipV="1">
              <a:off x="3108" y="2528"/>
              <a:ext cx="26" cy="27"/>
            </a:xfrm>
            <a:prstGeom prst="line">
              <a:avLst/>
            </a:prstGeom>
            <a:noFill/>
            <a:ln w="12700">
              <a:solidFill>
                <a:srgbClr val="0000FF"/>
              </a:solidFill>
              <a:round/>
              <a:headEnd/>
              <a:tailEnd/>
            </a:ln>
            <a:effectLst/>
          </p:spPr>
          <p:txBody>
            <a:bodyPr/>
            <a:lstStyle/>
            <a:p>
              <a:endParaRPr lang="en-US"/>
            </a:p>
          </p:txBody>
        </p:sp>
        <p:sp>
          <p:nvSpPr>
            <p:cNvPr id="76893" name="Line 93"/>
            <p:cNvSpPr>
              <a:spLocks noChangeShapeType="1"/>
            </p:cNvSpPr>
            <p:nvPr/>
          </p:nvSpPr>
          <p:spPr bwMode="auto">
            <a:xfrm flipV="1">
              <a:off x="3134" y="2495"/>
              <a:ext cx="25" cy="33"/>
            </a:xfrm>
            <a:prstGeom prst="line">
              <a:avLst/>
            </a:prstGeom>
            <a:noFill/>
            <a:ln w="12700">
              <a:solidFill>
                <a:srgbClr val="0000FF"/>
              </a:solidFill>
              <a:round/>
              <a:headEnd/>
              <a:tailEnd/>
            </a:ln>
            <a:effectLst/>
          </p:spPr>
          <p:txBody>
            <a:bodyPr/>
            <a:lstStyle/>
            <a:p>
              <a:endParaRPr lang="en-US"/>
            </a:p>
          </p:txBody>
        </p:sp>
        <p:sp>
          <p:nvSpPr>
            <p:cNvPr id="76894" name="Line 94"/>
            <p:cNvSpPr>
              <a:spLocks noChangeShapeType="1"/>
            </p:cNvSpPr>
            <p:nvPr/>
          </p:nvSpPr>
          <p:spPr bwMode="auto">
            <a:xfrm flipV="1">
              <a:off x="3159" y="2455"/>
              <a:ext cx="26" cy="40"/>
            </a:xfrm>
            <a:prstGeom prst="line">
              <a:avLst/>
            </a:prstGeom>
            <a:noFill/>
            <a:ln w="12700">
              <a:solidFill>
                <a:srgbClr val="0000FF"/>
              </a:solidFill>
              <a:round/>
              <a:headEnd/>
              <a:tailEnd/>
            </a:ln>
            <a:effectLst/>
          </p:spPr>
          <p:txBody>
            <a:bodyPr/>
            <a:lstStyle/>
            <a:p>
              <a:endParaRPr lang="en-US"/>
            </a:p>
          </p:txBody>
        </p:sp>
        <p:sp>
          <p:nvSpPr>
            <p:cNvPr id="76895" name="Line 95"/>
            <p:cNvSpPr>
              <a:spLocks noChangeShapeType="1"/>
            </p:cNvSpPr>
            <p:nvPr/>
          </p:nvSpPr>
          <p:spPr bwMode="auto">
            <a:xfrm flipV="1">
              <a:off x="3185" y="2417"/>
              <a:ext cx="25" cy="38"/>
            </a:xfrm>
            <a:prstGeom prst="line">
              <a:avLst/>
            </a:prstGeom>
            <a:noFill/>
            <a:ln w="12700">
              <a:solidFill>
                <a:srgbClr val="0000FF"/>
              </a:solidFill>
              <a:round/>
              <a:headEnd/>
              <a:tailEnd/>
            </a:ln>
            <a:effectLst/>
          </p:spPr>
          <p:txBody>
            <a:bodyPr/>
            <a:lstStyle/>
            <a:p>
              <a:endParaRPr lang="en-US"/>
            </a:p>
          </p:txBody>
        </p:sp>
        <p:sp>
          <p:nvSpPr>
            <p:cNvPr id="76896" name="Line 96"/>
            <p:cNvSpPr>
              <a:spLocks noChangeShapeType="1"/>
            </p:cNvSpPr>
            <p:nvPr/>
          </p:nvSpPr>
          <p:spPr bwMode="auto">
            <a:xfrm flipV="1">
              <a:off x="3210" y="2375"/>
              <a:ext cx="29" cy="42"/>
            </a:xfrm>
            <a:prstGeom prst="line">
              <a:avLst/>
            </a:prstGeom>
            <a:noFill/>
            <a:ln w="12700">
              <a:solidFill>
                <a:srgbClr val="0000FF"/>
              </a:solidFill>
              <a:round/>
              <a:headEnd/>
              <a:tailEnd/>
            </a:ln>
            <a:effectLst/>
          </p:spPr>
          <p:txBody>
            <a:bodyPr/>
            <a:lstStyle/>
            <a:p>
              <a:endParaRPr lang="en-US"/>
            </a:p>
          </p:txBody>
        </p:sp>
        <p:sp>
          <p:nvSpPr>
            <p:cNvPr id="76897" name="Line 97"/>
            <p:cNvSpPr>
              <a:spLocks noChangeShapeType="1"/>
            </p:cNvSpPr>
            <p:nvPr/>
          </p:nvSpPr>
          <p:spPr bwMode="auto">
            <a:xfrm flipV="1">
              <a:off x="3239" y="2332"/>
              <a:ext cx="26" cy="43"/>
            </a:xfrm>
            <a:prstGeom prst="line">
              <a:avLst/>
            </a:prstGeom>
            <a:noFill/>
            <a:ln w="12700">
              <a:solidFill>
                <a:srgbClr val="0000FF"/>
              </a:solidFill>
              <a:round/>
              <a:headEnd/>
              <a:tailEnd/>
            </a:ln>
            <a:effectLst/>
          </p:spPr>
          <p:txBody>
            <a:bodyPr/>
            <a:lstStyle/>
            <a:p>
              <a:endParaRPr lang="en-US"/>
            </a:p>
          </p:txBody>
        </p:sp>
        <p:sp>
          <p:nvSpPr>
            <p:cNvPr id="76898" name="Line 98"/>
            <p:cNvSpPr>
              <a:spLocks noChangeShapeType="1"/>
            </p:cNvSpPr>
            <p:nvPr/>
          </p:nvSpPr>
          <p:spPr bwMode="auto">
            <a:xfrm flipV="1">
              <a:off x="3265" y="2284"/>
              <a:ext cx="27" cy="48"/>
            </a:xfrm>
            <a:prstGeom prst="line">
              <a:avLst/>
            </a:prstGeom>
            <a:noFill/>
            <a:ln w="12700">
              <a:solidFill>
                <a:srgbClr val="0000FF"/>
              </a:solidFill>
              <a:round/>
              <a:headEnd/>
              <a:tailEnd/>
            </a:ln>
            <a:effectLst/>
          </p:spPr>
          <p:txBody>
            <a:bodyPr/>
            <a:lstStyle/>
            <a:p>
              <a:endParaRPr lang="en-US"/>
            </a:p>
          </p:txBody>
        </p:sp>
        <p:sp>
          <p:nvSpPr>
            <p:cNvPr id="76899" name="Line 99"/>
            <p:cNvSpPr>
              <a:spLocks noChangeShapeType="1"/>
            </p:cNvSpPr>
            <p:nvPr/>
          </p:nvSpPr>
          <p:spPr bwMode="auto">
            <a:xfrm flipV="1">
              <a:off x="3292" y="2241"/>
              <a:ext cx="29" cy="43"/>
            </a:xfrm>
            <a:prstGeom prst="line">
              <a:avLst/>
            </a:prstGeom>
            <a:noFill/>
            <a:ln w="12700">
              <a:solidFill>
                <a:srgbClr val="0000FF"/>
              </a:solidFill>
              <a:round/>
              <a:headEnd/>
              <a:tailEnd/>
            </a:ln>
            <a:effectLst/>
          </p:spPr>
          <p:txBody>
            <a:bodyPr/>
            <a:lstStyle/>
            <a:p>
              <a:endParaRPr lang="en-US"/>
            </a:p>
          </p:txBody>
        </p:sp>
        <p:sp>
          <p:nvSpPr>
            <p:cNvPr id="76900" name="Line 100"/>
            <p:cNvSpPr>
              <a:spLocks noChangeShapeType="1"/>
            </p:cNvSpPr>
            <p:nvPr/>
          </p:nvSpPr>
          <p:spPr bwMode="auto">
            <a:xfrm flipV="1">
              <a:off x="3321" y="2202"/>
              <a:ext cx="25" cy="39"/>
            </a:xfrm>
            <a:prstGeom prst="line">
              <a:avLst/>
            </a:prstGeom>
            <a:noFill/>
            <a:ln w="12700">
              <a:solidFill>
                <a:srgbClr val="0000FF"/>
              </a:solidFill>
              <a:round/>
              <a:headEnd/>
              <a:tailEnd/>
            </a:ln>
            <a:effectLst/>
          </p:spPr>
          <p:txBody>
            <a:bodyPr/>
            <a:lstStyle/>
            <a:p>
              <a:endParaRPr lang="en-US"/>
            </a:p>
          </p:txBody>
        </p:sp>
        <p:sp>
          <p:nvSpPr>
            <p:cNvPr id="76901" name="Line 101"/>
            <p:cNvSpPr>
              <a:spLocks noChangeShapeType="1"/>
            </p:cNvSpPr>
            <p:nvPr/>
          </p:nvSpPr>
          <p:spPr bwMode="auto">
            <a:xfrm flipV="1">
              <a:off x="3346" y="2159"/>
              <a:ext cx="26" cy="43"/>
            </a:xfrm>
            <a:prstGeom prst="line">
              <a:avLst/>
            </a:prstGeom>
            <a:noFill/>
            <a:ln w="12700">
              <a:solidFill>
                <a:srgbClr val="0000FF"/>
              </a:solidFill>
              <a:round/>
              <a:headEnd/>
              <a:tailEnd/>
            </a:ln>
            <a:effectLst/>
          </p:spPr>
          <p:txBody>
            <a:bodyPr/>
            <a:lstStyle/>
            <a:p>
              <a:endParaRPr lang="en-US"/>
            </a:p>
          </p:txBody>
        </p:sp>
        <p:sp>
          <p:nvSpPr>
            <p:cNvPr id="76902" name="Line 102"/>
            <p:cNvSpPr>
              <a:spLocks noChangeShapeType="1"/>
            </p:cNvSpPr>
            <p:nvPr/>
          </p:nvSpPr>
          <p:spPr bwMode="auto">
            <a:xfrm flipV="1">
              <a:off x="3372" y="2122"/>
              <a:ext cx="25" cy="37"/>
            </a:xfrm>
            <a:prstGeom prst="line">
              <a:avLst/>
            </a:prstGeom>
            <a:noFill/>
            <a:ln w="12700">
              <a:solidFill>
                <a:srgbClr val="0000FF"/>
              </a:solidFill>
              <a:round/>
              <a:headEnd/>
              <a:tailEnd/>
            </a:ln>
            <a:effectLst/>
          </p:spPr>
          <p:txBody>
            <a:bodyPr/>
            <a:lstStyle/>
            <a:p>
              <a:endParaRPr lang="en-US"/>
            </a:p>
          </p:txBody>
        </p:sp>
        <p:sp>
          <p:nvSpPr>
            <p:cNvPr id="76903" name="Line 103"/>
            <p:cNvSpPr>
              <a:spLocks noChangeShapeType="1"/>
            </p:cNvSpPr>
            <p:nvPr/>
          </p:nvSpPr>
          <p:spPr bwMode="auto">
            <a:xfrm flipV="1">
              <a:off x="3397" y="2088"/>
              <a:ext cx="26" cy="34"/>
            </a:xfrm>
            <a:prstGeom prst="line">
              <a:avLst/>
            </a:prstGeom>
            <a:noFill/>
            <a:ln w="12700">
              <a:solidFill>
                <a:srgbClr val="0000FF"/>
              </a:solidFill>
              <a:round/>
              <a:headEnd/>
              <a:tailEnd/>
            </a:ln>
            <a:effectLst/>
          </p:spPr>
          <p:txBody>
            <a:bodyPr/>
            <a:lstStyle/>
            <a:p>
              <a:endParaRPr lang="en-US"/>
            </a:p>
          </p:txBody>
        </p:sp>
        <p:sp>
          <p:nvSpPr>
            <p:cNvPr id="76904" name="Line 104"/>
            <p:cNvSpPr>
              <a:spLocks noChangeShapeType="1"/>
            </p:cNvSpPr>
            <p:nvPr/>
          </p:nvSpPr>
          <p:spPr bwMode="auto">
            <a:xfrm flipV="1">
              <a:off x="3423" y="2061"/>
              <a:ext cx="28" cy="27"/>
            </a:xfrm>
            <a:prstGeom prst="line">
              <a:avLst/>
            </a:prstGeom>
            <a:noFill/>
            <a:ln w="12700">
              <a:solidFill>
                <a:srgbClr val="0000FF"/>
              </a:solidFill>
              <a:round/>
              <a:headEnd/>
              <a:tailEnd/>
            </a:ln>
            <a:effectLst/>
          </p:spPr>
          <p:txBody>
            <a:bodyPr/>
            <a:lstStyle/>
            <a:p>
              <a:endParaRPr lang="en-US"/>
            </a:p>
          </p:txBody>
        </p:sp>
        <p:sp>
          <p:nvSpPr>
            <p:cNvPr id="76905" name="Line 105"/>
            <p:cNvSpPr>
              <a:spLocks noChangeShapeType="1"/>
            </p:cNvSpPr>
            <p:nvPr/>
          </p:nvSpPr>
          <p:spPr bwMode="auto">
            <a:xfrm flipV="1">
              <a:off x="3451" y="2036"/>
              <a:ext cx="26" cy="25"/>
            </a:xfrm>
            <a:prstGeom prst="line">
              <a:avLst/>
            </a:prstGeom>
            <a:noFill/>
            <a:ln w="12700">
              <a:solidFill>
                <a:srgbClr val="0000FF"/>
              </a:solidFill>
              <a:round/>
              <a:headEnd/>
              <a:tailEnd/>
            </a:ln>
            <a:effectLst/>
          </p:spPr>
          <p:txBody>
            <a:bodyPr/>
            <a:lstStyle/>
            <a:p>
              <a:endParaRPr lang="en-US"/>
            </a:p>
          </p:txBody>
        </p:sp>
        <p:sp>
          <p:nvSpPr>
            <p:cNvPr id="76906" name="Line 106"/>
            <p:cNvSpPr>
              <a:spLocks noChangeShapeType="1"/>
            </p:cNvSpPr>
            <p:nvPr/>
          </p:nvSpPr>
          <p:spPr bwMode="auto">
            <a:xfrm flipV="1">
              <a:off x="3477" y="2018"/>
              <a:ext cx="29" cy="18"/>
            </a:xfrm>
            <a:prstGeom prst="line">
              <a:avLst/>
            </a:prstGeom>
            <a:noFill/>
            <a:ln w="12700">
              <a:solidFill>
                <a:srgbClr val="0000FF"/>
              </a:solidFill>
              <a:round/>
              <a:headEnd/>
              <a:tailEnd/>
            </a:ln>
            <a:effectLst/>
          </p:spPr>
          <p:txBody>
            <a:bodyPr/>
            <a:lstStyle/>
            <a:p>
              <a:endParaRPr lang="en-US"/>
            </a:p>
          </p:txBody>
        </p:sp>
        <p:sp>
          <p:nvSpPr>
            <p:cNvPr id="76907" name="Line 107"/>
            <p:cNvSpPr>
              <a:spLocks noChangeShapeType="1"/>
            </p:cNvSpPr>
            <p:nvPr/>
          </p:nvSpPr>
          <p:spPr bwMode="auto">
            <a:xfrm flipV="1">
              <a:off x="3506" y="2009"/>
              <a:ext cx="27" cy="9"/>
            </a:xfrm>
            <a:prstGeom prst="line">
              <a:avLst/>
            </a:prstGeom>
            <a:noFill/>
            <a:ln w="12700">
              <a:solidFill>
                <a:srgbClr val="0000FF"/>
              </a:solidFill>
              <a:round/>
              <a:headEnd/>
              <a:tailEnd/>
            </a:ln>
            <a:effectLst/>
          </p:spPr>
          <p:txBody>
            <a:bodyPr/>
            <a:lstStyle/>
            <a:p>
              <a:endParaRPr lang="en-US"/>
            </a:p>
          </p:txBody>
        </p:sp>
        <p:sp>
          <p:nvSpPr>
            <p:cNvPr id="76908" name="Line 108"/>
            <p:cNvSpPr>
              <a:spLocks noChangeShapeType="1"/>
            </p:cNvSpPr>
            <p:nvPr/>
          </p:nvSpPr>
          <p:spPr bwMode="auto">
            <a:xfrm>
              <a:off x="3533" y="2009"/>
              <a:ext cx="25" cy="0"/>
            </a:xfrm>
            <a:prstGeom prst="line">
              <a:avLst/>
            </a:prstGeom>
            <a:noFill/>
            <a:ln w="12700">
              <a:solidFill>
                <a:srgbClr val="0000FF"/>
              </a:solidFill>
              <a:round/>
              <a:headEnd/>
              <a:tailEnd/>
            </a:ln>
            <a:effectLst/>
          </p:spPr>
          <p:txBody>
            <a:bodyPr/>
            <a:lstStyle/>
            <a:p>
              <a:endParaRPr lang="en-US"/>
            </a:p>
          </p:txBody>
        </p:sp>
        <p:sp>
          <p:nvSpPr>
            <p:cNvPr id="76909" name="Line 109"/>
            <p:cNvSpPr>
              <a:spLocks noChangeShapeType="1"/>
            </p:cNvSpPr>
            <p:nvPr/>
          </p:nvSpPr>
          <p:spPr bwMode="auto">
            <a:xfrm>
              <a:off x="3558" y="2009"/>
              <a:ext cx="26" cy="2"/>
            </a:xfrm>
            <a:prstGeom prst="line">
              <a:avLst/>
            </a:prstGeom>
            <a:noFill/>
            <a:ln w="12700">
              <a:solidFill>
                <a:srgbClr val="0000FF"/>
              </a:solidFill>
              <a:round/>
              <a:headEnd/>
              <a:tailEnd/>
            </a:ln>
            <a:effectLst/>
          </p:spPr>
          <p:txBody>
            <a:bodyPr/>
            <a:lstStyle/>
            <a:p>
              <a:endParaRPr lang="en-US"/>
            </a:p>
          </p:txBody>
        </p:sp>
        <p:sp>
          <p:nvSpPr>
            <p:cNvPr id="76910" name="Line 110"/>
            <p:cNvSpPr>
              <a:spLocks noChangeShapeType="1"/>
            </p:cNvSpPr>
            <p:nvPr/>
          </p:nvSpPr>
          <p:spPr bwMode="auto">
            <a:xfrm>
              <a:off x="3584" y="2011"/>
              <a:ext cx="25" cy="15"/>
            </a:xfrm>
            <a:prstGeom prst="line">
              <a:avLst/>
            </a:prstGeom>
            <a:noFill/>
            <a:ln w="12700">
              <a:solidFill>
                <a:srgbClr val="0000FF"/>
              </a:solidFill>
              <a:round/>
              <a:headEnd/>
              <a:tailEnd/>
            </a:ln>
            <a:effectLst/>
          </p:spPr>
          <p:txBody>
            <a:bodyPr/>
            <a:lstStyle/>
            <a:p>
              <a:endParaRPr lang="en-US"/>
            </a:p>
          </p:txBody>
        </p:sp>
        <p:sp>
          <p:nvSpPr>
            <p:cNvPr id="76911" name="Line 111"/>
            <p:cNvSpPr>
              <a:spLocks noChangeShapeType="1"/>
            </p:cNvSpPr>
            <p:nvPr/>
          </p:nvSpPr>
          <p:spPr bwMode="auto">
            <a:xfrm>
              <a:off x="3609" y="2026"/>
              <a:ext cx="26" cy="19"/>
            </a:xfrm>
            <a:prstGeom prst="line">
              <a:avLst/>
            </a:prstGeom>
            <a:noFill/>
            <a:ln w="12700">
              <a:solidFill>
                <a:srgbClr val="0000FF"/>
              </a:solidFill>
              <a:round/>
              <a:headEnd/>
              <a:tailEnd/>
            </a:ln>
            <a:effectLst/>
          </p:spPr>
          <p:txBody>
            <a:bodyPr/>
            <a:lstStyle/>
            <a:p>
              <a:endParaRPr lang="en-US"/>
            </a:p>
          </p:txBody>
        </p:sp>
        <p:sp>
          <p:nvSpPr>
            <p:cNvPr id="76912" name="Line 112"/>
            <p:cNvSpPr>
              <a:spLocks noChangeShapeType="1"/>
            </p:cNvSpPr>
            <p:nvPr/>
          </p:nvSpPr>
          <p:spPr bwMode="auto">
            <a:xfrm>
              <a:off x="3635" y="2045"/>
              <a:ext cx="29" cy="24"/>
            </a:xfrm>
            <a:prstGeom prst="line">
              <a:avLst/>
            </a:prstGeom>
            <a:noFill/>
            <a:ln w="12700">
              <a:solidFill>
                <a:srgbClr val="0000FF"/>
              </a:solidFill>
              <a:round/>
              <a:headEnd/>
              <a:tailEnd/>
            </a:ln>
            <a:effectLst/>
          </p:spPr>
          <p:txBody>
            <a:bodyPr/>
            <a:lstStyle/>
            <a:p>
              <a:endParaRPr lang="en-US"/>
            </a:p>
          </p:txBody>
        </p:sp>
        <p:sp>
          <p:nvSpPr>
            <p:cNvPr id="76913" name="Line 113"/>
            <p:cNvSpPr>
              <a:spLocks noChangeShapeType="1"/>
            </p:cNvSpPr>
            <p:nvPr/>
          </p:nvSpPr>
          <p:spPr bwMode="auto">
            <a:xfrm>
              <a:off x="3664" y="2069"/>
              <a:ext cx="25" cy="34"/>
            </a:xfrm>
            <a:prstGeom prst="line">
              <a:avLst/>
            </a:prstGeom>
            <a:noFill/>
            <a:ln w="12700">
              <a:solidFill>
                <a:srgbClr val="0000FF"/>
              </a:solidFill>
              <a:round/>
              <a:headEnd/>
              <a:tailEnd/>
            </a:ln>
            <a:effectLst/>
          </p:spPr>
          <p:txBody>
            <a:bodyPr/>
            <a:lstStyle/>
            <a:p>
              <a:endParaRPr lang="en-US"/>
            </a:p>
          </p:txBody>
        </p:sp>
        <p:sp>
          <p:nvSpPr>
            <p:cNvPr id="76914" name="Line 114"/>
            <p:cNvSpPr>
              <a:spLocks noChangeShapeType="1"/>
            </p:cNvSpPr>
            <p:nvPr/>
          </p:nvSpPr>
          <p:spPr bwMode="auto">
            <a:xfrm>
              <a:off x="3689" y="2103"/>
              <a:ext cx="26" cy="43"/>
            </a:xfrm>
            <a:prstGeom prst="line">
              <a:avLst/>
            </a:prstGeom>
            <a:noFill/>
            <a:ln w="12700">
              <a:solidFill>
                <a:srgbClr val="0000FF"/>
              </a:solidFill>
              <a:round/>
              <a:headEnd/>
              <a:tailEnd/>
            </a:ln>
            <a:effectLst/>
          </p:spPr>
          <p:txBody>
            <a:bodyPr/>
            <a:lstStyle/>
            <a:p>
              <a:endParaRPr lang="en-US"/>
            </a:p>
          </p:txBody>
        </p:sp>
        <p:sp>
          <p:nvSpPr>
            <p:cNvPr id="76915" name="Line 115"/>
            <p:cNvSpPr>
              <a:spLocks noChangeShapeType="1"/>
            </p:cNvSpPr>
            <p:nvPr/>
          </p:nvSpPr>
          <p:spPr bwMode="auto">
            <a:xfrm>
              <a:off x="3715" y="2146"/>
              <a:ext cx="25" cy="43"/>
            </a:xfrm>
            <a:prstGeom prst="line">
              <a:avLst/>
            </a:prstGeom>
            <a:noFill/>
            <a:ln w="12700">
              <a:solidFill>
                <a:srgbClr val="0000FF"/>
              </a:solidFill>
              <a:round/>
              <a:headEnd/>
              <a:tailEnd/>
            </a:ln>
            <a:effectLst/>
          </p:spPr>
          <p:txBody>
            <a:bodyPr/>
            <a:lstStyle/>
            <a:p>
              <a:endParaRPr lang="en-US"/>
            </a:p>
          </p:txBody>
        </p:sp>
        <p:sp>
          <p:nvSpPr>
            <p:cNvPr id="76916" name="Line 116"/>
            <p:cNvSpPr>
              <a:spLocks noChangeShapeType="1"/>
            </p:cNvSpPr>
            <p:nvPr/>
          </p:nvSpPr>
          <p:spPr bwMode="auto">
            <a:xfrm>
              <a:off x="3740" y="2189"/>
              <a:ext cx="29" cy="55"/>
            </a:xfrm>
            <a:prstGeom prst="line">
              <a:avLst/>
            </a:prstGeom>
            <a:noFill/>
            <a:ln w="12700">
              <a:solidFill>
                <a:srgbClr val="0000FF"/>
              </a:solidFill>
              <a:round/>
              <a:headEnd/>
              <a:tailEnd/>
            </a:ln>
            <a:effectLst/>
          </p:spPr>
          <p:txBody>
            <a:bodyPr/>
            <a:lstStyle/>
            <a:p>
              <a:endParaRPr lang="en-US"/>
            </a:p>
          </p:txBody>
        </p:sp>
        <p:sp>
          <p:nvSpPr>
            <p:cNvPr id="76917" name="Line 117"/>
            <p:cNvSpPr>
              <a:spLocks noChangeShapeType="1"/>
            </p:cNvSpPr>
            <p:nvPr/>
          </p:nvSpPr>
          <p:spPr bwMode="auto">
            <a:xfrm>
              <a:off x="3769" y="2244"/>
              <a:ext cx="27" cy="59"/>
            </a:xfrm>
            <a:prstGeom prst="line">
              <a:avLst/>
            </a:prstGeom>
            <a:noFill/>
            <a:ln w="12700">
              <a:solidFill>
                <a:srgbClr val="0000FF"/>
              </a:solidFill>
              <a:round/>
              <a:headEnd/>
              <a:tailEnd/>
            </a:ln>
            <a:effectLst/>
          </p:spPr>
          <p:txBody>
            <a:bodyPr/>
            <a:lstStyle/>
            <a:p>
              <a:endParaRPr lang="en-US"/>
            </a:p>
          </p:txBody>
        </p:sp>
        <p:sp>
          <p:nvSpPr>
            <p:cNvPr id="76918" name="Line 118"/>
            <p:cNvSpPr>
              <a:spLocks noChangeShapeType="1"/>
            </p:cNvSpPr>
            <p:nvPr/>
          </p:nvSpPr>
          <p:spPr bwMode="auto">
            <a:xfrm>
              <a:off x="3796" y="2303"/>
              <a:ext cx="25" cy="58"/>
            </a:xfrm>
            <a:prstGeom prst="line">
              <a:avLst/>
            </a:prstGeom>
            <a:noFill/>
            <a:ln w="12700">
              <a:solidFill>
                <a:srgbClr val="0000FF"/>
              </a:solidFill>
              <a:round/>
              <a:headEnd/>
              <a:tailEnd/>
            </a:ln>
            <a:effectLst/>
          </p:spPr>
          <p:txBody>
            <a:bodyPr/>
            <a:lstStyle/>
            <a:p>
              <a:endParaRPr lang="en-US"/>
            </a:p>
          </p:txBody>
        </p:sp>
        <p:sp>
          <p:nvSpPr>
            <p:cNvPr id="76919" name="Line 119"/>
            <p:cNvSpPr>
              <a:spLocks noChangeShapeType="1"/>
            </p:cNvSpPr>
            <p:nvPr/>
          </p:nvSpPr>
          <p:spPr bwMode="auto">
            <a:xfrm>
              <a:off x="3821" y="2361"/>
              <a:ext cx="26" cy="65"/>
            </a:xfrm>
            <a:prstGeom prst="line">
              <a:avLst/>
            </a:prstGeom>
            <a:noFill/>
            <a:ln w="12700">
              <a:solidFill>
                <a:srgbClr val="0000FF"/>
              </a:solidFill>
              <a:round/>
              <a:headEnd/>
              <a:tailEnd/>
            </a:ln>
            <a:effectLst/>
          </p:spPr>
          <p:txBody>
            <a:bodyPr/>
            <a:lstStyle/>
            <a:p>
              <a:endParaRPr lang="en-US"/>
            </a:p>
          </p:txBody>
        </p:sp>
        <p:sp>
          <p:nvSpPr>
            <p:cNvPr id="76920" name="Line 120"/>
            <p:cNvSpPr>
              <a:spLocks noChangeShapeType="1"/>
            </p:cNvSpPr>
            <p:nvPr/>
          </p:nvSpPr>
          <p:spPr bwMode="auto">
            <a:xfrm>
              <a:off x="3847" y="2426"/>
              <a:ext cx="29" cy="64"/>
            </a:xfrm>
            <a:prstGeom prst="line">
              <a:avLst/>
            </a:prstGeom>
            <a:noFill/>
            <a:ln w="12700">
              <a:solidFill>
                <a:srgbClr val="0000FF"/>
              </a:solidFill>
              <a:round/>
              <a:headEnd/>
              <a:tailEnd/>
            </a:ln>
            <a:effectLst/>
          </p:spPr>
          <p:txBody>
            <a:bodyPr/>
            <a:lstStyle/>
            <a:p>
              <a:endParaRPr lang="en-US"/>
            </a:p>
          </p:txBody>
        </p:sp>
        <p:sp>
          <p:nvSpPr>
            <p:cNvPr id="76921" name="Line 121"/>
            <p:cNvSpPr>
              <a:spLocks noChangeShapeType="1"/>
            </p:cNvSpPr>
            <p:nvPr/>
          </p:nvSpPr>
          <p:spPr bwMode="auto">
            <a:xfrm>
              <a:off x="3876" y="2490"/>
              <a:ext cx="25" cy="65"/>
            </a:xfrm>
            <a:prstGeom prst="line">
              <a:avLst/>
            </a:prstGeom>
            <a:noFill/>
            <a:ln w="12700">
              <a:solidFill>
                <a:srgbClr val="0000FF"/>
              </a:solidFill>
              <a:round/>
              <a:headEnd/>
              <a:tailEnd/>
            </a:ln>
            <a:effectLst/>
          </p:spPr>
          <p:txBody>
            <a:bodyPr/>
            <a:lstStyle/>
            <a:p>
              <a:endParaRPr lang="en-US"/>
            </a:p>
          </p:txBody>
        </p:sp>
        <p:sp>
          <p:nvSpPr>
            <p:cNvPr id="76922" name="Line 122"/>
            <p:cNvSpPr>
              <a:spLocks noChangeShapeType="1"/>
            </p:cNvSpPr>
            <p:nvPr/>
          </p:nvSpPr>
          <p:spPr bwMode="auto">
            <a:xfrm>
              <a:off x="3901" y="2555"/>
              <a:ext cx="26" cy="68"/>
            </a:xfrm>
            <a:prstGeom prst="line">
              <a:avLst/>
            </a:prstGeom>
            <a:noFill/>
            <a:ln w="12700">
              <a:solidFill>
                <a:srgbClr val="0000FF"/>
              </a:solidFill>
              <a:round/>
              <a:headEnd/>
              <a:tailEnd/>
            </a:ln>
            <a:effectLst/>
          </p:spPr>
          <p:txBody>
            <a:bodyPr/>
            <a:lstStyle/>
            <a:p>
              <a:endParaRPr lang="en-US"/>
            </a:p>
          </p:txBody>
        </p:sp>
        <p:sp>
          <p:nvSpPr>
            <p:cNvPr id="76923" name="Line 123"/>
            <p:cNvSpPr>
              <a:spLocks noChangeShapeType="1"/>
            </p:cNvSpPr>
            <p:nvPr/>
          </p:nvSpPr>
          <p:spPr bwMode="auto">
            <a:xfrm>
              <a:off x="3927" y="2623"/>
              <a:ext cx="25" cy="62"/>
            </a:xfrm>
            <a:prstGeom prst="line">
              <a:avLst/>
            </a:prstGeom>
            <a:noFill/>
            <a:ln w="12700">
              <a:solidFill>
                <a:srgbClr val="0000FF"/>
              </a:solidFill>
              <a:round/>
              <a:headEnd/>
              <a:tailEnd/>
            </a:ln>
            <a:effectLst/>
          </p:spPr>
          <p:txBody>
            <a:bodyPr/>
            <a:lstStyle/>
            <a:p>
              <a:endParaRPr lang="en-US"/>
            </a:p>
          </p:txBody>
        </p:sp>
        <p:sp>
          <p:nvSpPr>
            <p:cNvPr id="76924" name="Line 124"/>
            <p:cNvSpPr>
              <a:spLocks noChangeShapeType="1"/>
            </p:cNvSpPr>
            <p:nvPr/>
          </p:nvSpPr>
          <p:spPr bwMode="auto">
            <a:xfrm>
              <a:off x="3952" y="2685"/>
              <a:ext cx="26" cy="64"/>
            </a:xfrm>
            <a:prstGeom prst="line">
              <a:avLst/>
            </a:prstGeom>
            <a:noFill/>
            <a:ln w="12700">
              <a:solidFill>
                <a:srgbClr val="0000FF"/>
              </a:solidFill>
              <a:round/>
              <a:headEnd/>
              <a:tailEnd/>
            </a:ln>
            <a:effectLst/>
          </p:spPr>
          <p:txBody>
            <a:bodyPr/>
            <a:lstStyle/>
            <a:p>
              <a:endParaRPr lang="en-US"/>
            </a:p>
          </p:txBody>
        </p:sp>
        <p:sp>
          <p:nvSpPr>
            <p:cNvPr id="76925" name="Line 125"/>
            <p:cNvSpPr>
              <a:spLocks noChangeShapeType="1"/>
            </p:cNvSpPr>
            <p:nvPr/>
          </p:nvSpPr>
          <p:spPr bwMode="auto">
            <a:xfrm>
              <a:off x="3978" y="2749"/>
              <a:ext cx="28" cy="64"/>
            </a:xfrm>
            <a:prstGeom prst="line">
              <a:avLst/>
            </a:prstGeom>
            <a:noFill/>
            <a:ln w="12700">
              <a:solidFill>
                <a:srgbClr val="0000FF"/>
              </a:solidFill>
              <a:round/>
              <a:headEnd/>
              <a:tailEnd/>
            </a:ln>
            <a:effectLst/>
          </p:spPr>
          <p:txBody>
            <a:bodyPr/>
            <a:lstStyle/>
            <a:p>
              <a:endParaRPr lang="en-US"/>
            </a:p>
          </p:txBody>
        </p:sp>
        <p:sp>
          <p:nvSpPr>
            <p:cNvPr id="76926" name="Line 126"/>
            <p:cNvSpPr>
              <a:spLocks noChangeShapeType="1"/>
            </p:cNvSpPr>
            <p:nvPr/>
          </p:nvSpPr>
          <p:spPr bwMode="auto">
            <a:xfrm>
              <a:off x="4006" y="2813"/>
              <a:ext cx="26" cy="56"/>
            </a:xfrm>
            <a:prstGeom prst="line">
              <a:avLst/>
            </a:prstGeom>
            <a:noFill/>
            <a:ln w="12700">
              <a:solidFill>
                <a:srgbClr val="0000FF"/>
              </a:solidFill>
              <a:round/>
              <a:headEnd/>
              <a:tailEnd/>
            </a:ln>
            <a:effectLst/>
          </p:spPr>
          <p:txBody>
            <a:bodyPr/>
            <a:lstStyle/>
            <a:p>
              <a:endParaRPr lang="en-US"/>
            </a:p>
          </p:txBody>
        </p:sp>
        <p:sp>
          <p:nvSpPr>
            <p:cNvPr id="76927" name="Line 127"/>
            <p:cNvSpPr>
              <a:spLocks noChangeShapeType="1"/>
            </p:cNvSpPr>
            <p:nvPr/>
          </p:nvSpPr>
          <p:spPr bwMode="auto">
            <a:xfrm>
              <a:off x="4032" y="2869"/>
              <a:ext cx="30" cy="50"/>
            </a:xfrm>
            <a:prstGeom prst="line">
              <a:avLst/>
            </a:prstGeom>
            <a:noFill/>
            <a:ln w="12700">
              <a:solidFill>
                <a:srgbClr val="0000FF"/>
              </a:solidFill>
              <a:round/>
              <a:headEnd/>
              <a:tailEnd/>
            </a:ln>
            <a:effectLst/>
          </p:spPr>
          <p:txBody>
            <a:bodyPr/>
            <a:lstStyle/>
            <a:p>
              <a:endParaRPr lang="en-US"/>
            </a:p>
          </p:txBody>
        </p:sp>
        <p:sp>
          <p:nvSpPr>
            <p:cNvPr id="76928" name="Line 128"/>
            <p:cNvSpPr>
              <a:spLocks noChangeShapeType="1"/>
            </p:cNvSpPr>
            <p:nvPr/>
          </p:nvSpPr>
          <p:spPr bwMode="auto">
            <a:xfrm>
              <a:off x="4062" y="2919"/>
              <a:ext cx="26" cy="46"/>
            </a:xfrm>
            <a:prstGeom prst="line">
              <a:avLst/>
            </a:prstGeom>
            <a:noFill/>
            <a:ln w="12700">
              <a:solidFill>
                <a:srgbClr val="0000FF"/>
              </a:solidFill>
              <a:round/>
              <a:headEnd/>
              <a:tailEnd/>
            </a:ln>
            <a:effectLst/>
          </p:spPr>
          <p:txBody>
            <a:bodyPr/>
            <a:lstStyle/>
            <a:p>
              <a:endParaRPr lang="en-US"/>
            </a:p>
          </p:txBody>
        </p:sp>
        <p:sp>
          <p:nvSpPr>
            <p:cNvPr id="76929" name="Line 129"/>
            <p:cNvSpPr>
              <a:spLocks noChangeShapeType="1"/>
            </p:cNvSpPr>
            <p:nvPr/>
          </p:nvSpPr>
          <p:spPr bwMode="auto">
            <a:xfrm>
              <a:off x="4088" y="2965"/>
              <a:ext cx="25" cy="42"/>
            </a:xfrm>
            <a:prstGeom prst="line">
              <a:avLst/>
            </a:prstGeom>
            <a:noFill/>
            <a:ln w="12700">
              <a:solidFill>
                <a:srgbClr val="0000FF"/>
              </a:solidFill>
              <a:round/>
              <a:headEnd/>
              <a:tailEnd/>
            </a:ln>
            <a:effectLst/>
          </p:spPr>
          <p:txBody>
            <a:bodyPr/>
            <a:lstStyle/>
            <a:p>
              <a:endParaRPr lang="en-US"/>
            </a:p>
          </p:txBody>
        </p:sp>
        <p:sp>
          <p:nvSpPr>
            <p:cNvPr id="76930" name="Line 130"/>
            <p:cNvSpPr>
              <a:spLocks noChangeShapeType="1"/>
            </p:cNvSpPr>
            <p:nvPr/>
          </p:nvSpPr>
          <p:spPr bwMode="auto">
            <a:xfrm>
              <a:off x="4113" y="3007"/>
              <a:ext cx="26" cy="35"/>
            </a:xfrm>
            <a:prstGeom prst="line">
              <a:avLst/>
            </a:prstGeom>
            <a:noFill/>
            <a:ln w="12700">
              <a:solidFill>
                <a:srgbClr val="0000FF"/>
              </a:solidFill>
              <a:round/>
              <a:headEnd/>
              <a:tailEnd/>
            </a:ln>
            <a:effectLst/>
          </p:spPr>
          <p:txBody>
            <a:bodyPr/>
            <a:lstStyle/>
            <a:p>
              <a:endParaRPr lang="en-US"/>
            </a:p>
          </p:txBody>
        </p:sp>
        <p:sp>
          <p:nvSpPr>
            <p:cNvPr id="76931" name="Line 131"/>
            <p:cNvSpPr>
              <a:spLocks noChangeShapeType="1"/>
            </p:cNvSpPr>
            <p:nvPr/>
          </p:nvSpPr>
          <p:spPr bwMode="auto">
            <a:xfrm>
              <a:off x="4139" y="3042"/>
              <a:ext cx="29" cy="28"/>
            </a:xfrm>
            <a:prstGeom prst="line">
              <a:avLst/>
            </a:prstGeom>
            <a:noFill/>
            <a:ln w="12700">
              <a:solidFill>
                <a:srgbClr val="0000FF"/>
              </a:solidFill>
              <a:round/>
              <a:headEnd/>
              <a:tailEnd/>
            </a:ln>
            <a:effectLst/>
          </p:spPr>
          <p:txBody>
            <a:bodyPr/>
            <a:lstStyle/>
            <a:p>
              <a:endParaRPr lang="en-US"/>
            </a:p>
          </p:txBody>
        </p:sp>
        <p:sp>
          <p:nvSpPr>
            <p:cNvPr id="76932" name="Line 132"/>
            <p:cNvSpPr>
              <a:spLocks noChangeShapeType="1"/>
            </p:cNvSpPr>
            <p:nvPr/>
          </p:nvSpPr>
          <p:spPr bwMode="auto">
            <a:xfrm>
              <a:off x="4168" y="3070"/>
              <a:ext cx="25" cy="18"/>
            </a:xfrm>
            <a:prstGeom prst="line">
              <a:avLst/>
            </a:prstGeom>
            <a:noFill/>
            <a:ln w="12700">
              <a:solidFill>
                <a:srgbClr val="0000FF"/>
              </a:solidFill>
              <a:round/>
              <a:headEnd/>
              <a:tailEnd/>
            </a:ln>
            <a:effectLst/>
          </p:spPr>
          <p:txBody>
            <a:bodyPr/>
            <a:lstStyle/>
            <a:p>
              <a:endParaRPr lang="en-US"/>
            </a:p>
          </p:txBody>
        </p:sp>
        <p:sp>
          <p:nvSpPr>
            <p:cNvPr id="76933" name="Line 133"/>
            <p:cNvSpPr>
              <a:spLocks noChangeShapeType="1"/>
            </p:cNvSpPr>
            <p:nvPr/>
          </p:nvSpPr>
          <p:spPr bwMode="auto">
            <a:xfrm>
              <a:off x="4193" y="3088"/>
              <a:ext cx="26" cy="13"/>
            </a:xfrm>
            <a:prstGeom prst="line">
              <a:avLst/>
            </a:prstGeom>
            <a:noFill/>
            <a:ln w="12700">
              <a:solidFill>
                <a:srgbClr val="0000FF"/>
              </a:solidFill>
              <a:round/>
              <a:headEnd/>
              <a:tailEnd/>
            </a:ln>
            <a:effectLst/>
          </p:spPr>
          <p:txBody>
            <a:bodyPr/>
            <a:lstStyle/>
            <a:p>
              <a:endParaRPr lang="en-US"/>
            </a:p>
          </p:txBody>
        </p:sp>
        <p:sp>
          <p:nvSpPr>
            <p:cNvPr id="76934" name="Line 134"/>
            <p:cNvSpPr>
              <a:spLocks noChangeShapeType="1"/>
            </p:cNvSpPr>
            <p:nvPr/>
          </p:nvSpPr>
          <p:spPr bwMode="auto">
            <a:xfrm>
              <a:off x="4219" y="3101"/>
              <a:ext cx="25" cy="5"/>
            </a:xfrm>
            <a:prstGeom prst="line">
              <a:avLst/>
            </a:prstGeom>
            <a:noFill/>
            <a:ln w="12700">
              <a:solidFill>
                <a:srgbClr val="0000FF"/>
              </a:solidFill>
              <a:round/>
              <a:headEnd/>
              <a:tailEnd/>
            </a:ln>
            <a:effectLst/>
          </p:spPr>
          <p:txBody>
            <a:bodyPr/>
            <a:lstStyle/>
            <a:p>
              <a:endParaRPr lang="en-US"/>
            </a:p>
          </p:txBody>
        </p:sp>
        <p:sp>
          <p:nvSpPr>
            <p:cNvPr id="76935" name="Line 135"/>
            <p:cNvSpPr>
              <a:spLocks noChangeShapeType="1"/>
            </p:cNvSpPr>
            <p:nvPr/>
          </p:nvSpPr>
          <p:spPr bwMode="auto">
            <a:xfrm flipV="1">
              <a:off x="4244" y="3104"/>
              <a:ext cx="29" cy="2"/>
            </a:xfrm>
            <a:prstGeom prst="line">
              <a:avLst/>
            </a:prstGeom>
            <a:noFill/>
            <a:ln w="12700">
              <a:solidFill>
                <a:srgbClr val="0000FF"/>
              </a:solidFill>
              <a:round/>
              <a:headEnd/>
              <a:tailEnd/>
            </a:ln>
            <a:effectLst/>
          </p:spPr>
          <p:txBody>
            <a:bodyPr/>
            <a:lstStyle/>
            <a:p>
              <a:endParaRPr lang="en-US"/>
            </a:p>
          </p:txBody>
        </p:sp>
        <p:sp>
          <p:nvSpPr>
            <p:cNvPr id="76936" name="Line 136"/>
            <p:cNvSpPr>
              <a:spLocks noChangeShapeType="1"/>
            </p:cNvSpPr>
            <p:nvPr/>
          </p:nvSpPr>
          <p:spPr bwMode="auto">
            <a:xfrm flipV="1">
              <a:off x="4273" y="3093"/>
              <a:ext cx="27" cy="11"/>
            </a:xfrm>
            <a:prstGeom prst="line">
              <a:avLst/>
            </a:prstGeom>
            <a:noFill/>
            <a:ln w="12700">
              <a:solidFill>
                <a:srgbClr val="0000FF"/>
              </a:solidFill>
              <a:round/>
              <a:headEnd/>
              <a:tailEnd/>
            </a:ln>
            <a:effectLst/>
          </p:spPr>
          <p:txBody>
            <a:bodyPr/>
            <a:lstStyle/>
            <a:p>
              <a:endParaRPr lang="en-US"/>
            </a:p>
          </p:txBody>
        </p:sp>
        <p:sp>
          <p:nvSpPr>
            <p:cNvPr id="76937" name="Line 137"/>
            <p:cNvSpPr>
              <a:spLocks noChangeShapeType="1"/>
            </p:cNvSpPr>
            <p:nvPr/>
          </p:nvSpPr>
          <p:spPr bwMode="auto">
            <a:xfrm flipV="1">
              <a:off x="4300" y="3078"/>
              <a:ext cx="26" cy="15"/>
            </a:xfrm>
            <a:prstGeom prst="line">
              <a:avLst/>
            </a:prstGeom>
            <a:noFill/>
            <a:ln w="12700">
              <a:solidFill>
                <a:srgbClr val="0000FF"/>
              </a:solidFill>
              <a:round/>
              <a:headEnd/>
              <a:tailEnd/>
            </a:ln>
            <a:effectLst/>
          </p:spPr>
          <p:txBody>
            <a:bodyPr/>
            <a:lstStyle/>
            <a:p>
              <a:endParaRPr lang="en-US"/>
            </a:p>
          </p:txBody>
        </p:sp>
        <p:sp>
          <p:nvSpPr>
            <p:cNvPr id="76938" name="Line 138"/>
            <p:cNvSpPr>
              <a:spLocks noChangeShapeType="1"/>
            </p:cNvSpPr>
            <p:nvPr/>
          </p:nvSpPr>
          <p:spPr bwMode="auto">
            <a:xfrm flipV="1">
              <a:off x="4326" y="3056"/>
              <a:ext cx="25" cy="22"/>
            </a:xfrm>
            <a:prstGeom prst="line">
              <a:avLst/>
            </a:prstGeom>
            <a:noFill/>
            <a:ln w="12700">
              <a:solidFill>
                <a:srgbClr val="0000FF"/>
              </a:solidFill>
              <a:round/>
              <a:headEnd/>
              <a:tailEnd/>
            </a:ln>
            <a:effectLst/>
          </p:spPr>
          <p:txBody>
            <a:bodyPr/>
            <a:lstStyle/>
            <a:p>
              <a:endParaRPr lang="en-US"/>
            </a:p>
          </p:txBody>
        </p:sp>
        <p:sp>
          <p:nvSpPr>
            <p:cNvPr id="76939" name="Line 139"/>
            <p:cNvSpPr>
              <a:spLocks noChangeShapeType="1"/>
            </p:cNvSpPr>
            <p:nvPr/>
          </p:nvSpPr>
          <p:spPr bwMode="auto">
            <a:xfrm flipV="1">
              <a:off x="4351" y="3029"/>
              <a:ext cx="26" cy="27"/>
            </a:xfrm>
            <a:prstGeom prst="line">
              <a:avLst/>
            </a:prstGeom>
            <a:noFill/>
            <a:ln w="12700">
              <a:solidFill>
                <a:srgbClr val="0000FF"/>
              </a:solidFill>
              <a:round/>
              <a:headEnd/>
              <a:tailEnd/>
            </a:ln>
            <a:effectLst/>
          </p:spPr>
          <p:txBody>
            <a:bodyPr/>
            <a:lstStyle/>
            <a:p>
              <a:endParaRPr lang="en-US"/>
            </a:p>
          </p:txBody>
        </p:sp>
        <p:sp>
          <p:nvSpPr>
            <p:cNvPr id="76940" name="Line 140"/>
            <p:cNvSpPr>
              <a:spLocks noChangeShapeType="1"/>
            </p:cNvSpPr>
            <p:nvPr/>
          </p:nvSpPr>
          <p:spPr bwMode="auto">
            <a:xfrm flipV="1">
              <a:off x="4377" y="2996"/>
              <a:ext cx="28" cy="33"/>
            </a:xfrm>
            <a:prstGeom prst="line">
              <a:avLst/>
            </a:prstGeom>
            <a:noFill/>
            <a:ln w="12700">
              <a:solidFill>
                <a:srgbClr val="0000FF"/>
              </a:solidFill>
              <a:round/>
              <a:headEnd/>
              <a:tailEnd/>
            </a:ln>
            <a:effectLst/>
          </p:spPr>
          <p:txBody>
            <a:bodyPr/>
            <a:lstStyle/>
            <a:p>
              <a:endParaRPr lang="en-US"/>
            </a:p>
          </p:txBody>
        </p:sp>
        <p:sp>
          <p:nvSpPr>
            <p:cNvPr id="76941" name="Line 141"/>
            <p:cNvSpPr>
              <a:spLocks noChangeShapeType="1"/>
            </p:cNvSpPr>
            <p:nvPr/>
          </p:nvSpPr>
          <p:spPr bwMode="auto">
            <a:xfrm flipV="1">
              <a:off x="4405" y="2956"/>
              <a:ext cx="26" cy="40"/>
            </a:xfrm>
            <a:prstGeom prst="line">
              <a:avLst/>
            </a:prstGeom>
            <a:noFill/>
            <a:ln w="12700">
              <a:solidFill>
                <a:srgbClr val="0000FF"/>
              </a:solidFill>
              <a:round/>
              <a:headEnd/>
              <a:tailEnd/>
            </a:ln>
            <a:effectLst/>
          </p:spPr>
          <p:txBody>
            <a:bodyPr/>
            <a:lstStyle/>
            <a:p>
              <a:endParaRPr lang="en-US"/>
            </a:p>
          </p:txBody>
        </p:sp>
        <p:sp>
          <p:nvSpPr>
            <p:cNvPr id="76942" name="Line 142"/>
            <p:cNvSpPr>
              <a:spLocks noChangeShapeType="1"/>
            </p:cNvSpPr>
            <p:nvPr/>
          </p:nvSpPr>
          <p:spPr bwMode="auto">
            <a:xfrm flipV="1">
              <a:off x="4431" y="2919"/>
              <a:ext cx="29" cy="37"/>
            </a:xfrm>
            <a:prstGeom prst="line">
              <a:avLst/>
            </a:prstGeom>
            <a:noFill/>
            <a:ln w="12700">
              <a:solidFill>
                <a:srgbClr val="0000FF"/>
              </a:solidFill>
              <a:round/>
              <a:headEnd/>
              <a:tailEnd/>
            </a:ln>
            <a:effectLst/>
          </p:spPr>
          <p:txBody>
            <a:bodyPr/>
            <a:lstStyle/>
            <a:p>
              <a:endParaRPr lang="en-US"/>
            </a:p>
          </p:txBody>
        </p:sp>
        <p:sp>
          <p:nvSpPr>
            <p:cNvPr id="76943" name="Line 143"/>
            <p:cNvSpPr>
              <a:spLocks noChangeShapeType="1"/>
            </p:cNvSpPr>
            <p:nvPr/>
          </p:nvSpPr>
          <p:spPr bwMode="auto">
            <a:xfrm flipV="1">
              <a:off x="4460" y="2876"/>
              <a:ext cx="25" cy="43"/>
            </a:xfrm>
            <a:prstGeom prst="line">
              <a:avLst/>
            </a:prstGeom>
            <a:noFill/>
            <a:ln w="12700">
              <a:solidFill>
                <a:srgbClr val="0000FF"/>
              </a:solidFill>
              <a:round/>
              <a:headEnd/>
              <a:tailEnd/>
            </a:ln>
            <a:effectLst/>
          </p:spPr>
          <p:txBody>
            <a:bodyPr/>
            <a:lstStyle/>
            <a:p>
              <a:endParaRPr lang="en-US"/>
            </a:p>
          </p:txBody>
        </p:sp>
        <p:sp>
          <p:nvSpPr>
            <p:cNvPr id="76944" name="Line 144"/>
            <p:cNvSpPr>
              <a:spLocks noChangeShapeType="1"/>
            </p:cNvSpPr>
            <p:nvPr/>
          </p:nvSpPr>
          <p:spPr bwMode="auto">
            <a:xfrm flipV="1">
              <a:off x="4485" y="2829"/>
              <a:ext cx="26" cy="47"/>
            </a:xfrm>
            <a:prstGeom prst="line">
              <a:avLst/>
            </a:prstGeom>
            <a:noFill/>
            <a:ln w="12700">
              <a:solidFill>
                <a:srgbClr val="0000FF"/>
              </a:solidFill>
              <a:round/>
              <a:headEnd/>
              <a:tailEnd/>
            </a:ln>
            <a:effectLst/>
          </p:spPr>
          <p:txBody>
            <a:bodyPr/>
            <a:lstStyle/>
            <a:p>
              <a:endParaRPr lang="en-US"/>
            </a:p>
          </p:txBody>
        </p:sp>
        <p:sp>
          <p:nvSpPr>
            <p:cNvPr id="76945" name="Line 145"/>
            <p:cNvSpPr>
              <a:spLocks noChangeShapeType="1"/>
            </p:cNvSpPr>
            <p:nvPr/>
          </p:nvSpPr>
          <p:spPr bwMode="auto">
            <a:xfrm flipV="1">
              <a:off x="4511" y="2784"/>
              <a:ext cx="25" cy="45"/>
            </a:xfrm>
            <a:prstGeom prst="line">
              <a:avLst/>
            </a:prstGeom>
            <a:noFill/>
            <a:ln w="12700">
              <a:solidFill>
                <a:srgbClr val="0000FF"/>
              </a:solidFill>
              <a:round/>
              <a:headEnd/>
              <a:tailEnd/>
            </a:ln>
            <a:effectLst/>
          </p:spPr>
          <p:txBody>
            <a:bodyPr/>
            <a:lstStyle/>
            <a:p>
              <a:endParaRPr lang="en-US"/>
            </a:p>
          </p:txBody>
        </p:sp>
        <p:sp>
          <p:nvSpPr>
            <p:cNvPr id="76946" name="Line 146"/>
            <p:cNvSpPr>
              <a:spLocks noChangeShapeType="1"/>
            </p:cNvSpPr>
            <p:nvPr/>
          </p:nvSpPr>
          <p:spPr bwMode="auto">
            <a:xfrm flipV="1">
              <a:off x="4536" y="2740"/>
              <a:ext cx="27" cy="44"/>
            </a:xfrm>
            <a:prstGeom prst="line">
              <a:avLst/>
            </a:prstGeom>
            <a:noFill/>
            <a:ln w="12700">
              <a:solidFill>
                <a:srgbClr val="0000FF"/>
              </a:solidFill>
              <a:round/>
              <a:headEnd/>
              <a:tailEnd/>
            </a:ln>
            <a:effectLst/>
          </p:spPr>
          <p:txBody>
            <a:bodyPr/>
            <a:lstStyle/>
            <a:p>
              <a:endParaRPr lang="en-US"/>
            </a:p>
          </p:txBody>
        </p:sp>
        <p:sp>
          <p:nvSpPr>
            <p:cNvPr id="76947" name="Line 147"/>
            <p:cNvSpPr>
              <a:spLocks noChangeShapeType="1"/>
            </p:cNvSpPr>
            <p:nvPr/>
          </p:nvSpPr>
          <p:spPr bwMode="auto">
            <a:xfrm flipV="1">
              <a:off x="4563" y="2698"/>
              <a:ext cx="26" cy="42"/>
            </a:xfrm>
            <a:prstGeom prst="line">
              <a:avLst/>
            </a:prstGeom>
            <a:noFill/>
            <a:ln w="12700">
              <a:solidFill>
                <a:srgbClr val="0000FF"/>
              </a:solidFill>
              <a:round/>
              <a:headEnd/>
              <a:tailEnd/>
            </a:ln>
            <a:effectLst/>
          </p:spPr>
          <p:txBody>
            <a:bodyPr/>
            <a:lstStyle/>
            <a:p>
              <a:endParaRPr lang="en-US"/>
            </a:p>
          </p:txBody>
        </p:sp>
        <p:sp>
          <p:nvSpPr>
            <p:cNvPr id="76948" name="Line 148"/>
            <p:cNvSpPr>
              <a:spLocks noChangeShapeType="1"/>
            </p:cNvSpPr>
            <p:nvPr/>
          </p:nvSpPr>
          <p:spPr bwMode="auto">
            <a:xfrm flipV="1">
              <a:off x="4589" y="2660"/>
              <a:ext cx="28" cy="38"/>
            </a:xfrm>
            <a:prstGeom prst="line">
              <a:avLst/>
            </a:prstGeom>
            <a:noFill/>
            <a:ln w="12700">
              <a:solidFill>
                <a:srgbClr val="0000FF"/>
              </a:solidFill>
              <a:round/>
              <a:headEnd/>
              <a:tailEnd/>
            </a:ln>
            <a:effectLst/>
          </p:spPr>
          <p:txBody>
            <a:bodyPr/>
            <a:lstStyle/>
            <a:p>
              <a:endParaRPr lang="en-US"/>
            </a:p>
          </p:txBody>
        </p:sp>
        <p:sp>
          <p:nvSpPr>
            <p:cNvPr id="76949" name="Line 149"/>
            <p:cNvSpPr>
              <a:spLocks noChangeShapeType="1"/>
            </p:cNvSpPr>
            <p:nvPr/>
          </p:nvSpPr>
          <p:spPr bwMode="auto">
            <a:xfrm flipV="1">
              <a:off x="4617" y="2623"/>
              <a:ext cx="26" cy="37"/>
            </a:xfrm>
            <a:prstGeom prst="line">
              <a:avLst/>
            </a:prstGeom>
            <a:noFill/>
            <a:ln w="12700">
              <a:solidFill>
                <a:srgbClr val="0000FF"/>
              </a:solidFill>
              <a:round/>
              <a:headEnd/>
              <a:tailEnd/>
            </a:ln>
            <a:effectLst/>
          </p:spPr>
          <p:txBody>
            <a:bodyPr/>
            <a:lstStyle/>
            <a:p>
              <a:endParaRPr lang="en-US"/>
            </a:p>
          </p:txBody>
        </p:sp>
        <p:sp>
          <p:nvSpPr>
            <p:cNvPr id="76950" name="Line 150"/>
            <p:cNvSpPr>
              <a:spLocks noChangeShapeType="1"/>
            </p:cNvSpPr>
            <p:nvPr/>
          </p:nvSpPr>
          <p:spPr bwMode="auto">
            <a:xfrm flipV="1">
              <a:off x="4643" y="2589"/>
              <a:ext cx="25" cy="34"/>
            </a:xfrm>
            <a:prstGeom prst="line">
              <a:avLst/>
            </a:prstGeom>
            <a:noFill/>
            <a:ln w="12700">
              <a:solidFill>
                <a:srgbClr val="0000FF"/>
              </a:solidFill>
              <a:round/>
              <a:headEnd/>
              <a:tailEnd/>
            </a:ln>
            <a:effectLst/>
          </p:spPr>
          <p:txBody>
            <a:bodyPr/>
            <a:lstStyle/>
            <a:p>
              <a:endParaRPr lang="en-US"/>
            </a:p>
          </p:txBody>
        </p:sp>
        <p:sp>
          <p:nvSpPr>
            <p:cNvPr id="76951" name="Line 151"/>
            <p:cNvSpPr>
              <a:spLocks noChangeShapeType="1"/>
            </p:cNvSpPr>
            <p:nvPr/>
          </p:nvSpPr>
          <p:spPr bwMode="auto">
            <a:xfrm>
              <a:off x="880" y="1409"/>
              <a:ext cx="25" cy="40"/>
            </a:xfrm>
            <a:prstGeom prst="line">
              <a:avLst/>
            </a:prstGeom>
            <a:noFill/>
            <a:ln w="12700">
              <a:solidFill>
                <a:srgbClr val="FF0000"/>
              </a:solidFill>
              <a:round/>
              <a:headEnd/>
              <a:tailEnd/>
            </a:ln>
            <a:effectLst/>
          </p:spPr>
          <p:txBody>
            <a:bodyPr/>
            <a:lstStyle/>
            <a:p>
              <a:endParaRPr lang="en-US"/>
            </a:p>
          </p:txBody>
        </p:sp>
        <p:sp>
          <p:nvSpPr>
            <p:cNvPr id="76952" name="Line 152"/>
            <p:cNvSpPr>
              <a:spLocks noChangeShapeType="1"/>
            </p:cNvSpPr>
            <p:nvPr/>
          </p:nvSpPr>
          <p:spPr bwMode="auto">
            <a:xfrm>
              <a:off x="905" y="1449"/>
              <a:ext cx="26" cy="36"/>
            </a:xfrm>
            <a:prstGeom prst="line">
              <a:avLst/>
            </a:prstGeom>
            <a:noFill/>
            <a:ln w="12700">
              <a:solidFill>
                <a:srgbClr val="FF0000"/>
              </a:solidFill>
              <a:round/>
              <a:headEnd/>
              <a:tailEnd/>
            </a:ln>
            <a:effectLst/>
          </p:spPr>
          <p:txBody>
            <a:bodyPr/>
            <a:lstStyle/>
            <a:p>
              <a:endParaRPr lang="en-US"/>
            </a:p>
          </p:txBody>
        </p:sp>
        <p:sp>
          <p:nvSpPr>
            <p:cNvPr id="76953" name="Line 153"/>
            <p:cNvSpPr>
              <a:spLocks noChangeShapeType="1"/>
            </p:cNvSpPr>
            <p:nvPr/>
          </p:nvSpPr>
          <p:spPr bwMode="auto">
            <a:xfrm>
              <a:off x="931" y="1485"/>
              <a:ext cx="29" cy="31"/>
            </a:xfrm>
            <a:prstGeom prst="line">
              <a:avLst/>
            </a:prstGeom>
            <a:noFill/>
            <a:ln w="12700">
              <a:solidFill>
                <a:srgbClr val="FF0000"/>
              </a:solidFill>
              <a:round/>
              <a:headEnd/>
              <a:tailEnd/>
            </a:ln>
            <a:effectLst/>
          </p:spPr>
          <p:txBody>
            <a:bodyPr/>
            <a:lstStyle/>
            <a:p>
              <a:endParaRPr lang="en-US"/>
            </a:p>
          </p:txBody>
        </p:sp>
        <p:sp>
          <p:nvSpPr>
            <p:cNvPr id="76954" name="Line 154"/>
            <p:cNvSpPr>
              <a:spLocks noChangeShapeType="1"/>
            </p:cNvSpPr>
            <p:nvPr/>
          </p:nvSpPr>
          <p:spPr bwMode="auto">
            <a:xfrm>
              <a:off x="960" y="1516"/>
              <a:ext cx="25" cy="30"/>
            </a:xfrm>
            <a:prstGeom prst="line">
              <a:avLst/>
            </a:prstGeom>
            <a:noFill/>
            <a:ln w="12700">
              <a:solidFill>
                <a:srgbClr val="FF0000"/>
              </a:solidFill>
              <a:round/>
              <a:headEnd/>
              <a:tailEnd/>
            </a:ln>
            <a:effectLst/>
          </p:spPr>
          <p:txBody>
            <a:bodyPr/>
            <a:lstStyle/>
            <a:p>
              <a:endParaRPr lang="en-US"/>
            </a:p>
          </p:txBody>
        </p:sp>
        <p:sp>
          <p:nvSpPr>
            <p:cNvPr id="76955" name="Line 155"/>
            <p:cNvSpPr>
              <a:spLocks noChangeShapeType="1"/>
            </p:cNvSpPr>
            <p:nvPr/>
          </p:nvSpPr>
          <p:spPr bwMode="auto">
            <a:xfrm>
              <a:off x="985" y="1546"/>
              <a:ext cx="31" cy="28"/>
            </a:xfrm>
            <a:prstGeom prst="line">
              <a:avLst/>
            </a:prstGeom>
            <a:noFill/>
            <a:ln w="12700">
              <a:solidFill>
                <a:srgbClr val="FF0000"/>
              </a:solidFill>
              <a:round/>
              <a:headEnd/>
              <a:tailEnd/>
            </a:ln>
            <a:effectLst/>
          </p:spPr>
          <p:txBody>
            <a:bodyPr/>
            <a:lstStyle/>
            <a:p>
              <a:endParaRPr lang="en-US"/>
            </a:p>
          </p:txBody>
        </p:sp>
        <p:sp>
          <p:nvSpPr>
            <p:cNvPr id="76956" name="Line 156"/>
            <p:cNvSpPr>
              <a:spLocks noChangeShapeType="1"/>
            </p:cNvSpPr>
            <p:nvPr/>
          </p:nvSpPr>
          <p:spPr bwMode="auto">
            <a:xfrm>
              <a:off x="1016" y="1574"/>
              <a:ext cx="25" cy="22"/>
            </a:xfrm>
            <a:prstGeom prst="line">
              <a:avLst/>
            </a:prstGeom>
            <a:noFill/>
            <a:ln w="12700">
              <a:solidFill>
                <a:srgbClr val="FF0000"/>
              </a:solidFill>
              <a:round/>
              <a:headEnd/>
              <a:tailEnd/>
            </a:ln>
            <a:effectLst/>
          </p:spPr>
          <p:txBody>
            <a:bodyPr/>
            <a:lstStyle/>
            <a:p>
              <a:endParaRPr lang="en-US"/>
            </a:p>
          </p:txBody>
        </p:sp>
        <p:sp>
          <p:nvSpPr>
            <p:cNvPr id="76957" name="Line 157"/>
            <p:cNvSpPr>
              <a:spLocks noChangeShapeType="1"/>
            </p:cNvSpPr>
            <p:nvPr/>
          </p:nvSpPr>
          <p:spPr bwMode="auto">
            <a:xfrm>
              <a:off x="1041" y="1596"/>
              <a:ext cx="26" cy="21"/>
            </a:xfrm>
            <a:prstGeom prst="line">
              <a:avLst/>
            </a:prstGeom>
            <a:noFill/>
            <a:ln w="12700">
              <a:solidFill>
                <a:srgbClr val="FF0000"/>
              </a:solidFill>
              <a:round/>
              <a:headEnd/>
              <a:tailEnd/>
            </a:ln>
            <a:effectLst/>
          </p:spPr>
          <p:txBody>
            <a:bodyPr/>
            <a:lstStyle/>
            <a:p>
              <a:endParaRPr lang="en-US"/>
            </a:p>
          </p:txBody>
        </p:sp>
        <p:sp>
          <p:nvSpPr>
            <p:cNvPr id="76958" name="Line 158"/>
            <p:cNvSpPr>
              <a:spLocks noChangeShapeType="1"/>
            </p:cNvSpPr>
            <p:nvPr/>
          </p:nvSpPr>
          <p:spPr bwMode="auto">
            <a:xfrm>
              <a:off x="1067" y="1617"/>
              <a:ext cx="25" cy="15"/>
            </a:xfrm>
            <a:prstGeom prst="line">
              <a:avLst/>
            </a:prstGeom>
            <a:noFill/>
            <a:ln w="12700">
              <a:solidFill>
                <a:srgbClr val="FF0000"/>
              </a:solidFill>
              <a:round/>
              <a:headEnd/>
              <a:tailEnd/>
            </a:ln>
            <a:effectLst/>
          </p:spPr>
          <p:txBody>
            <a:bodyPr/>
            <a:lstStyle/>
            <a:p>
              <a:endParaRPr lang="en-US"/>
            </a:p>
          </p:txBody>
        </p:sp>
        <p:sp>
          <p:nvSpPr>
            <p:cNvPr id="76959" name="Line 159"/>
            <p:cNvSpPr>
              <a:spLocks noChangeShapeType="1"/>
            </p:cNvSpPr>
            <p:nvPr/>
          </p:nvSpPr>
          <p:spPr bwMode="auto">
            <a:xfrm>
              <a:off x="1092" y="1632"/>
              <a:ext cx="26" cy="13"/>
            </a:xfrm>
            <a:prstGeom prst="line">
              <a:avLst/>
            </a:prstGeom>
            <a:noFill/>
            <a:ln w="12700">
              <a:solidFill>
                <a:srgbClr val="FF0000"/>
              </a:solidFill>
              <a:round/>
              <a:headEnd/>
              <a:tailEnd/>
            </a:ln>
            <a:effectLst/>
          </p:spPr>
          <p:txBody>
            <a:bodyPr/>
            <a:lstStyle/>
            <a:p>
              <a:endParaRPr lang="en-US"/>
            </a:p>
          </p:txBody>
        </p:sp>
        <p:sp>
          <p:nvSpPr>
            <p:cNvPr id="76960" name="Line 160"/>
            <p:cNvSpPr>
              <a:spLocks noChangeShapeType="1"/>
            </p:cNvSpPr>
            <p:nvPr/>
          </p:nvSpPr>
          <p:spPr bwMode="auto">
            <a:xfrm>
              <a:off x="1118" y="1645"/>
              <a:ext cx="25" cy="7"/>
            </a:xfrm>
            <a:prstGeom prst="line">
              <a:avLst/>
            </a:prstGeom>
            <a:noFill/>
            <a:ln w="12700">
              <a:solidFill>
                <a:srgbClr val="FF0000"/>
              </a:solidFill>
              <a:round/>
              <a:headEnd/>
              <a:tailEnd/>
            </a:ln>
            <a:effectLst/>
          </p:spPr>
          <p:txBody>
            <a:bodyPr/>
            <a:lstStyle/>
            <a:p>
              <a:endParaRPr lang="en-US"/>
            </a:p>
          </p:txBody>
        </p:sp>
        <p:sp>
          <p:nvSpPr>
            <p:cNvPr id="76961" name="Line 161"/>
            <p:cNvSpPr>
              <a:spLocks noChangeShapeType="1"/>
            </p:cNvSpPr>
            <p:nvPr/>
          </p:nvSpPr>
          <p:spPr bwMode="auto">
            <a:xfrm>
              <a:off x="1143" y="1652"/>
              <a:ext cx="29" cy="5"/>
            </a:xfrm>
            <a:prstGeom prst="line">
              <a:avLst/>
            </a:prstGeom>
            <a:noFill/>
            <a:ln w="12700">
              <a:solidFill>
                <a:srgbClr val="FF0000"/>
              </a:solidFill>
              <a:round/>
              <a:headEnd/>
              <a:tailEnd/>
            </a:ln>
            <a:effectLst/>
          </p:spPr>
          <p:txBody>
            <a:bodyPr/>
            <a:lstStyle/>
            <a:p>
              <a:endParaRPr lang="en-US"/>
            </a:p>
          </p:txBody>
        </p:sp>
        <p:sp>
          <p:nvSpPr>
            <p:cNvPr id="76962" name="Line 162"/>
            <p:cNvSpPr>
              <a:spLocks noChangeShapeType="1"/>
            </p:cNvSpPr>
            <p:nvPr/>
          </p:nvSpPr>
          <p:spPr bwMode="auto">
            <a:xfrm>
              <a:off x="1172" y="1657"/>
              <a:ext cx="25" cy="0"/>
            </a:xfrm>
            <a:prstGeom prst="line">
              <a:avLst/>
            </a:prstGeom>
            <a:noFill/>
            <a:ln w="12700">
              <a:solidFill>
                <a:srgbClr val="FF0000"/>
              </a:solidFill>
              <a:round/>
              <a:headEnd/>
              <a:tailEnd/>
            </a:ln>
            <a:effectLst/>
          </p:spPr>
          <p:txBody>
            <a:bodyPr/>
            <a:lstStyle/>
            <a:p>
              <a:endParaRPr lang="en-US"/>
            </a:p>
          </p:txBody>
        </p:sp>
        <p:sp>
          <p:nvSpPr>
            <p:cNvPr id="76963" name="Line 163"/>
            <p:cNvSpPr>
              <a:spLocks noChangeShapeType="1"/>
            </p:cNvSpPr>
            <p:nvPr/>
          </p:nvSpPr>
          <p:spPr bwMode="auto">
            <a:xfrm flipV="1">
              <a:off x="1197" y="1652"/>
              <a:ext cx="26" cy="5"/>
            </a:xfrm>
            <a:prstGeom prst="line">
              <a:avLst/>
            </a:prstGeom>
            <a:noFill/>
            <a:ln w="12700">
              <a:solidFill>
                <a:srgbClr val="FF0000"/>
              </a:solidFill>
              <a:round/>
              <a:headEnd/>
              <a:tailEnd/>
            </a:ln>
            <a:effectLst/>
          </p:spPr>
          <p:txBody>
            <a:bodyPr/>
            <a:lstStyle/>
            <a:p>
              <a:endParaRPr lang="en-US"/>
            </a:p>
          </p:txBody>
        </p:sp>
        <p:sp>
          <p:nvSpPr>
            <p:cNvPr id="76964" name="Line 164"/>
            <p:cNvSpPr>
              <a:spLocks noChangeShapeType="1"/>
            </p:cNvSpPr>
            <p:nvPr/>
          </p:nvSpPr>
          <p:spPr bwMode="auto">
            <a:xfrm flipV="1">
              <a:off x="1223" y="1645"/>
              <a:ext cx="25" cy="7"/>
            </a:xfrm>
            <a:prstGeom prst="line">
              <a:avLst/>
            </a:prstGeom>
            <a:noFill/>
            <a:ln w="12700">
              <a:solidFill>
                <a:srgbClr val="FF0000"/>
              </a:solidFill>
              <a:round/>
              <a:headEnd/>
              <a:tailEnd/>
            </a:ln>
            <a:effectLst/>
          </p:spPr>
          <p:txBody>
            <a:bodyPr/>
            <a:lstStyle/>
            <a:p>
              <a:endParaRPr lang="en-US"/>
            </a:p>
          </p:txBody>
        </p:sp>
        <p:sp>
          <p:nvSpPr>
            <p:cNvPr id="76965" name="Line 165"/>
            <p:cNvSpPr>
              <a:spLocks noChangeShapeType="1"/>
            </p:cNvSpPr>
            <p:nvPr/>
          </p:nvSpPr>
          <p:spPr bwMode="auto">
            <a:xfrm flipV="1">
              <a:off x="1248" y="1635"/>
              <a:ext cx="31" cy="10"/>
            </a:xfrm>
            <a:prstGeom prst="line">
              <a:avLst/>
            </a:prstGeom>
            <a:noFill/>
            <a:ln w="12700">
              <a:solidFill>
                <a:srgbClr val="FF0000"/>
              </a:solidFill>
              <a:round/>
              <a:headEnd/>
              <a:tailEnd/>
            </a:ln>
            <a:effectLst/>
          </p:spPr>
          <p:txBody>
            <a:bodyPr/>
            <a:lstStyle/>
            <a:p>
              <a:endParaRPr lang="en-US"/>
            </a:p>
          </p:txBody>
        </p:sp>
        <p:sp>
          <p:nvSpPr>
            <p:cNvPr id="76966" name="Line 166"/>
            <p:cNvSpPr>
              <a:spLocks noChangeShapeType="1"/>
            </p:cNvSpPr>
            <p:nvPr/>
          </p:nvSpPr>
          <p:spPr bwMode="auto">
            <a:xfrm flipV="1">
              <a:off x="1279" y="1621"/>
              <a:ext cx="25" cy="14"/>
            </a:xfrm>
            <a:prstGeom prst="line">
              <a:avLst/>
            </a:prstGeom>
            <a:noFill/>
            <a:ln w="12700">
              <a:solidFill>
                <a:srgbClr val="FF0000"/>
              </a:solidFill>
              <a:round/>
              <a:headEnd/>
              <a:tailEnd/>
            </a:ln>
            <a:effectLst/>
          </p:spPr>
          <p:txBody>
            <a:bodyPr/>
            <a:lstStyle/>
            <a:p>
              <a:endParaRPr lang="en-US"/>
            </a:p>
          </p:txBody>
        </p:sp>
        <p:sp>
          <p:nvSpPr>
            <p:cNvPr id="76967" name="Line 167"/>
            <p:cNvSpPr>
              <a:spLocks noChangeShapeType="1"/>
            </p:cNvSpPr>
            <p:nvPr/>
          </p:nvSpPr>
          <p:spPr bwMode="auto">
            <a:xfrm flipV="1">
              <a:off x="1304" y="1603"/>
              <a:ext cx="26" cy="18"/>
            </a:xfrm>
            <a:prstGeom prst="line">
              <a:avLst/>
            </a:prstGeom>
            <a:noFill/>
            <a:ln w="12700">
              <a:solidFill>
                <a:srgbClr val="FF0000"/>
              </a:solidFill>
              <a:round/>
              <a:headEnd/>
              <a:tailEnd/>
            </a:ln>
            <a:effectLst/>
          </p:spPr>
          <p:txBody>
            <a:bodyPr/>
            <a:lstStyle/>
            <a:p>
              <a:endParaRPr lang="en-US"/>
            </a:p>
          </p:txBody>
        </p:sp>
        <p:sp>
          <p:nvSpPr>
            <p:cNvPr id="76968" name="Line 168"/>
            <p:cNvSpPr>
              <a:spLocks noChangeShapeType="1"/>
            </p:cNvSpPr>
            <p:nvPr/>
          </p:nvSpPr>
          <p:spPr bwMode="auto">
            <a:xfrm flipV="1">
              <a:off x="1330" y="1589"/>
              <a:ext cx="28" cy="14"/>
            </a:xfrm>
            <a:prstGeom prst="line">
              <a:avLst/>
            </a:prstGeom>
            <a:noFill/>
            <a:ln w="12700">
              <a:solidFill>
                <a:srgbClr val="FF0000"/>
              </a:solidFill>
              <a:round/>
              <a:headEnd/>
              <a:tailEnd/>
            </a:ln>
            <a:effectLst/>
          </p:spPr>
          <p:txBody>
            <a:bodyPr/>
            <a:lstStyle/>
            <a:p>
              <a:endParaRPr lang="en-US"/>
            </a:p>
          </p:txBody>
        </p:sp>
        <p:sp>
          <p:nvSpPr>
            <p:cNvPr id="76969" name="Line 169"/>
            <p:cNvSpPr>
              <a:spLocks noChangeShapeType="1"/>
            </p:cNvSpPr>
            <p:nvPr/>
          </p:nvSpPr>
          <p:spPr bwMode="auto">
            <a:xfrm flipV="1">
              <a:off x="1358" y="1568"/>
              <a:ext cx="26" cy="21"/>
            </a:xfrm>
            <a:prstGeom prst="line">
              <a:avLst/>
            </a:prstGeom>
            <a:noFill/>
            <a:ln w="12700">
              <a:solidFill>
                <a:srgbClr val="FF0000"/>
              </a:solidFill>
              <a:round/>
              <a:headEnd/>
              <a:tailEnd/>
            </a:ln>
            <a:effectLst/>
          </p:spPr>
          <p:txBody>
            <a:bodyPr/>
            <a:lstStyle/>
            <a:p>
              <a:endParaRPr lang="en-US"/>
            </a:p>
          </p:txBody>
        </p:sp>
        <p:sp>
          <p:nvSpPr>
            <p:cNvPr id="76970" name="Line 170"/>
            <p:cNvSpPr>
              <a:spLocks noChangeShapeType="1"/>
            </p:cNvSpPr>
            <p:nvPr/>
          </p:nvSpPr>
          <p:spPr bwMode="auto">
            <a:xfrm flipV="1">
              <a:off x="1384" y="1550"/>
              <a:ext cx="26" cy="18"/>
            </a:xfrm>
            <a:prstGeom prst="line">
              <a:avLst/>
            </a:prstGeom>
            <a:noFill/>
            <a:ln w="12700">
              <a:solidFill>
                <a:srgbClr val="FF0000"/>
              </a:solidFill>
              <a:round/>
              <a:headEnd/>
              <a:tailEnd/>
            </a:ln>
            <a:effectLst/>
          </p:spPr>
          <p:txBody>
            <a:bodyPr/>
            <a:lstStyle/>
            <a:p>
              <a:endParaRPr lang="en-US"/>
            </a:p>
          </p:txBody>
        </p:sp>
        <p:sp>
          <p:nvSpPr>
            <p:cNvPr id="76971" name="Line 171"/>
            <p:cNvSpPr>
              <a:spLocks noChangeShapeType="1"/>
            </p:cNvSpPr>
            <p:nvPr/>
          </p:nvSpPr>
          <p:spPr bwMode="auto">
            <a:xfrm flipV="1">
              <a:off x="1410" y="1531"/>
              <a:ext cx="25" cy="19"/>
            </a:xfrm>
            <a:prstGeom prst="line">
              <a:avLst/>
            </a:prstGeom>
            <a:noFill/>
            <a:ln w="12700">
              <a:solidFill>
                <a:srgbClr val="FF0000"/>
              </a:solidFill>
              <a:round/>
              <a:headEnd/>
              <a:tailEnd/>
            </a:ln>
            <a:effectLst/>
          </p:spPr>
          <p:txBody>
            <a:bodyPr/>
            <a:lstStyle/>
            <a:p>
              <a:endParaRPr lang="en-US"/>
            </a:p>
          </p:txBody>
        </p:sp>
        <p:sp>
          <p:nvSpPr>
            <p:cNvPr id="76972" name="Line 172"/>
            <p:cNvSpPr>
              <a:spLocks noChangeShapeType="1"/>
            </p:cNvSpPr>
            <p:nvPr/>
          </p:nvSpPr>
          <p:spPr bwMode="auto">
            <a:xfrm flipV="1">
              <a:off x="1435" y="1513"/>
              <a:ext cx="26" cy="18"/>
            </a:xfrm>
            <a:prstGeom prst="line">
              <a:avLst/>
            </a:prstGeom>
            <a:noFill/>
            <a:ln w="12700">
              <a:solidFill>
                <a:srgbClr val="FF0000"/>
              </a:solidFill>
              <a:round/>
              <a:headEnd/>
              <a:tailEnd/>
            </a:ln>
            <a:effectLst/>
          </p:spPr>
          <p:txBody>
            <a:bodyPr/>
            <a:lstStyle/>
            <a:p>
              <a:endParaRPr lang="en-US"/>
            </a:p>
          </p:txBody>
        </p:sp>
        <p:sp>
          <p:nvSpPr>
            <p:cNvPr id="76973" name="Line 173"/>
            <p:cNvSpPr>
              <a:spLocks noChangeShapeType="1"/>
            </p:cNvSpPr>
            <p:nvPr/>
          </p:nvSpPr>
          <p:spPr bwMode="auto">
            <a:xfrm flipV="1">
              <a:off x="1461" y="1494"/>
              <a:ext cx="25" cy="19"/>
            </a:xfrm>
            <a:prstGeom prst="line">
              <a:avLst/>
            </a:prstGeom>
            <a:noFill/>
            <a:ln w="12700">
              <a:solidFill>
                <a:srgbClr val="FF0000"/>
              </a:solidFill>
              <a:round/>
              <a:headEnd/>
              <a:tailEnd/>
            </a:ln>
            <a:effectLst/>
          </p:spPr>
          <p:txBody>
            <a:bodyPr/>
            <a:lstStyle/>
            <a:p>
              <a:endParaRPr lang="en-US"/>
            </a:p>
          </p:txBody>
        </p:sp>
        <p:sp>
          <p:nvSpPr>
            <p:cNvPr id="76974" name="Line 174"/>
            <p:cNvSpPr>
              <a:spLocks noChangeShapeType="1"/>
            </p:cNvSpPr>
            <p:nvPr/>
          </p:nvSpPr>
          <p:spPr bwMode="auto">
            <a:xfrm flipV="1">
              <a:off x="1486" y="1478"/>
              <a:ext cx="30" cy="16"/>
            </a:xfrm>
            <a:prstGeom prst="line">
              <a:avLst/>
            </a:prstGeom>
            <a:noFill/>
            <a:ln w="12700">
              <a:solidFill>
                <a:srgbClr val="FF0000"/>
              </a:solidFill>
              <a:round/>
              <a:headEnd/>
              <a:tailEnd/>
            </a:ln>
            <a:effectLst/>
          </p:spPr>
          <p:txBody>
            <a:bodyPr/>
            <a:lstStyle/>
            <a:p>
              <a:endParaRPr lang="en-US"/>
            </a:p>
          </p:txBody>
        </p:sp>
        <p:sp>
          <p:nvSpPr>
            <p:cNvPr id="76975" name="Line 175"/>
            <p:cNvSpPr>
              <a:spLocks noChangeShapeType="1"/>
            </p:cNvSpPr>
            <p:nvPr/>
          </p:nvSpPr>
          <p:spPr bwMode="auto">
            <a:xfrm flipV="1">
              <a:off x="1516" y="1460"/>
              <a:ext cx="26" cy="18"/>
            </a:xfrm>
            <a:prstGeom prst="line">
              <a:avLst/>
            </a:prstGeom>
            <a:noFill/>
            <a:ln w="12700">
              <a:solidFill>
                <a:srgbClr val="FF0000"/>
              </a:solidFill>
              <a:round/>
              <a:headEnd/>
              <a:tailEnd/>
            </a:ln>
            <a:effectLst/>
          </p:spPr>
          <p:txBody>
            <a:bodyPr/>
            <a:lstStyle/>
            <a:p>
              <a:endParaRPr lang="en-US"/>
            </a:p>
          </p:txBody>
        </p:sp>
        <p:sp>
          <p:nvSpPr>
            <p:cNvPr id="76976" name="Line 176"/>
            <p:cNvSpPr>
              <a:spLocks noChangeShapeType="1"/>
            </p:cNvSpPr>
            <p:nvPr/>
          </p:nvSpPr>
          <p:spPr bwMode="auto">
            <a:xfrm flipV="1">
              <a:off x="1542" y="1449"/>
              <a:ext cx="29" cy="11"/>
            </a:xfrm>
            <a:prstGeom prst="line">
              <a:avLst/>
            </a:prstGeom>
            <a:noFill/>
            <a:ln w="12700">
              <a:solidFill>
                <a:srgbClr val="FF0000"/>
              </a:solidFill>
              <a:round/>
              <a:headEnd/>
              <a:tailEnd/>
            </a:ln>
            <a:effectLst/>
          </p:spPr>
          <p:txBody>
            <a:bodyPr/>
            <a:lstStyle/>
            <a:p>
              <a:endParaRPr lang="en-US"/>
            </a:p>
          </p:txBody>
        </p:sp>
        <p:sp>
          <p:nvSpPr>
            <p:cNvPr id="76977" name="Line 177"/>
            <p:cNvSpPr>
              <a:spLocks noChangeShapeType="1"/>
            </p:cNvSpPr>
            <p:nvPr/>
          </p:nvSpPr>
          <p:spPr bwMode="auto">
            <a:xfrm flipV="1">
              <a:off x="1571" y="1440"/>
              <a:ext cx="25" cy="9"/>
            </a:xfrm>
            <a:prstGeom prst="line">
              <a:avLst/>
            </a:prstGeom>
            <a:noFill/>
            <a:ln w="12700">
              <a:solidFill>
                <a:srgbClr val="FF0000"/>
              </a:solidFill>
              <a:round/>
              <a:headEnd/>
              <a:tailEnd/>
            </a:ln>
            <a:effectLst/>
          </p:spPr>
          <p:txBody>
            <a:bodyPr/>
            <a:lstStyle/>
            <a:p>
              <a:endParaRPr lang="en-US"/>
            </a:p>
          </p:txBody>
        </p:sp>
        <p:sp>
          <p:nvSpPr>
            <p:cNvPr id="76978" name="Line 178"/>
            <p:cNvSpPr>
              <a:spLocks noChangeShapeType="1"/>
            </p:cNvSpPr>
            <p:nvPr/>
          </p:nvSpPr>
          <p:spPr bwMode="auto">
            <a:xfrm flipV="1">
              <a:off x="1596" y="1433"/>
              <a:ext cx="26" cy="7"/>
            </a:xfrm>
            <a:prstGeom prst="line">
              <a:avLst/>
            </a:prstGeom>
            <a:noFill/>
            <a:ln w="12700">
              <a:solidFill>
                <a:srgbClr val="FF0000"/>
              </a:solidFill>
              <a:round/>
              <a:headEnd/>
              <a:tailEnd/>
            </a:ln>
            <a:effectLst/>
          </p:spPr>
          <p:txBody>
            <a:bodyPr/>
            <a:lstStyle/>
            <a:p>
              <a:endParaRPr lang="en-US"/>
            </a:p>
          </p:txBody>
        </p:sp>
        <p:sp>
          <p:nvSpPr>
            <p:cNvPr id="76979" name="Line 179"/>
            <p:cNvSpPr>
              <a:spLocks noChangeShapeType="1"/>
            </p:cNvSpPr>
            <p:nvPr/>
          </p:nvSpPr>
          <p:spPr bwMode="auto">
            <a:xfrm flipV="1">
              <a:off x="1622" y="1430"/>
              <a:ext cx="25" cy="3"/>
            </a:xfrm>
            <a:prstGeom prst="line">
              <a:avLst/>
            </a:prstGeom>
            <a:noFill/>
            <a:ln w="12700">
              <a:solidFill>
                <a:srgbClr val="FF0000"/>
              </a:solidFill>
              <a:round/>
              <a:headEnd/>
              <a:tailEnd/>
            </a:ln>
            <a:effectLst/>
          </p:spPr>
          <p:txBody>
            <a:bodyPr/>
            <a:lstStyle/>
            <a:p>
              <a:endParaRPr lang="en-US"/>
            </a:p>
          </p:txBody>
        </p:sp>
        <p:sp>
          <p:nvSpPr>
            <p:cNvPr id="76980" name="Line 180"/>
            <p:cNvSpPr>
              <a:spLocks noChangeShapeType="1"/>
            </p:cNvSpPr>
            <p:nvPr/>
          </p:nvSpPr>
          <p:spPr bwMode="auto">
            <a:xfrm>
              <a:off x="1647" y="1430"/>
              <a:ext cx="29" cy="0"/>
            </a:xfrm>
            <a:prstGeom prst="line">
              <a:avLst/>
            </a:prstGeom>
            <a:noFill/>
            <a:ln w="12700">
              <a:solidFill>
                <a:srgbClr val="FF0000"/>
              </a:solidFill>
              <a:round/>
              <a:headEnd/>
              <a:tailEnd/>
            </a:ln>
            <a:effectLst/>
          </p:spPr>
          <p:txBody>
            <a:bodyPr/>
            <a:lstStyle/>
            <a:p>
              <a:endParaRPr lang="en-US"/>
            </a:p>
          </p:txBody>
        </p:sp>
        <p:sp>
          <p:nvSpPr>
            <p:cNvPr id="76981" name="Line 181"/>
            <p:cNvSpPr>
              <a:spLocks noChangeShapeType="1"/>
            </p:cNvSpPr>
            <p:nvPr/>
          </p:nvSpPr>
          <p:spPr bwMode="auto">
            <a:xfrm>
              <a:off x="1676" y="1430"/>
              <a:ext cx="25" cy="3"/>
            </a:xfrm>
            <a:prstGeom prst="line">
              <a:avLst/>
            </a:prstGeom>
            <a:noFill/>
            <a:ln w="12700">
              <a:solidFill>
                <a:srgbClr val="FF0000"/>
              </a:solidFill>
              <a:round/>
              <a:headEnd/>
              <a:tailEnd/>
            </a:ln>
            <a:effectLst/>
          </p:spPr>
          <p:txBody>
            <a:bodyPr/>
            <a:lstStyle/>
            <a:p>
              <a:endParaRPr lang="en-US"/>
            </a:p>
          </p:txBody>
        </p:sp>
        <p:sp>
          <p:nvSpPr>
            <p:cNvPr id="76982" name="Line 182"/>
            <p:cNvSpPr>
              <a:spLocks noChangeShapeType="1"/>
            </p:cNvSpPr>
            <p:nvPr/>
          </p:nvSpPr>
          <p:spPr bwMode="auto">
            <a:xfrm>
              <a:off x="1701" y="1433"/>
              <a:ext cx="26" cy="7"/>
            </a:xfrm>
            <a:prstGeom prst="line">
              <a:avLst/>
            </a:prstGeom>
            <a:noFill/>
            <a:ln w="12700">
              <a:solidFill>
                <a:srgbClr val="FF0000"/>
              </a:solidFill>
              <a:round/>
              <a:headEnd/>
              <a:tailEnd/>
            </a:ln>
            <a:effectLst/>
          </p:spPr>
          <p:txBody>
            <a:bodyPr/>
            <a:lstStyle/>
            <a:p>
              <a:endParaRPr lang="en-US"/>
            </a:p>
          </p:txBody>
        </p:sp>
        <p:sp>
          <p:nvSpPr>
            <p:cNvPr id="76983" name="Line 183"/>
            <p:cNvSpPr>
              <a:spLocks noChangeShapeType="1"/>
            </p:cNvSpPr>
            <p:nvPr/>
          </p:nvSpPr>
          <p:spPr bwMode="auto">
            <a:xfrm>
              <a:off x="1727" y="1440"/>
              <a:ext cx="29" cy="17"/>
            </a:xfrm>
            <a:prstGeom prst="line">
              <a:avLst/>
            </a:prstGeom>
            <a:noFill/>
            <a:ln w="12700">
              <a:solidFill>
                <a:srgbClr val="FF0000"/>
              </a:solidFill>
              <a:round/>
              <a:headEnd/>
              <a:tailEnd/>
            </a:ln>
            <a:effectLst/>
          </p:spPr>
          <p:txBody>
            <a:bodyPr/>
            <a:lstStyle/>
            <a:p>
              <a:endParaRPr lang="en-US"/>
            </a:p>
          </p:txBody>
        </p:sp>
        <p:sp>
          <p:nvSpPr>
            <p:cNvPr id="76984" name="Line 184"/>
            <p:cNvSpPr>
              <a:spLocks noChangeShapeType="1"/>
            </p:cNvSpPr>
            <p:nvPr/>
          </p:nvSpPr>
          <p:spPr bwMode="auto">
            <a:xfrm>
              <a:off x="1756" y="1457"/>
              <a:ext cx="27" cy="12"/>
            </a:xfrm>
            <a:prstGeom prst="line">
              <a:avLst/>
            </a:prstGeom>
            <a:noFill/>
            <a:ln w="12700">
              <a:solidFill>
                <a:srgbClr val="FF0000"/>
              </a:solidFill>
              <a:round/>
              <a:headEnd/>
              <a:tailEnd/>
            </a:ln>
            <a:effectLst/>
          </p:spPr>
          <p:txBody>
            <a:bodyPr/>
            <a:lstStyle/>
            <a:p>
              <a:endParaRPr lang="en-US"/>
            </a:p>
          </p:txBody>
        </p:sp>
        <p:sp>
          <p:nvSpPr>
            <p:cNvPr id="76985" name="Line 185"/>
            <p:cNvSpPr>
              <a:spLocks noChangeShapeType="1"/>
            </p:cNvSpPr>
            <p:nvPr/>
          </p:nvSpPr>
          <p:spPr bwMode="auto">
            <a:xfrm>
              <a:off x="1783" y="1469"/>
              <a:ext cx="25" cy="23"/>
            </a:xfrm>
            <a:prstGeom prst="line">
              <a:avLst/>
            </a:prstGeom>
            <a:noFill/>
            <a:ln w="12700">
              <a:solidFill>
                <a:srgbClr val="FF0000"/>
              </a:solidFill>
              <a:round/>
              <a:headEnd/>
              <a:tailEnd/>
            </a:ln>
            <a:effectLst/>
          </p:spPr>
          <p:txBody>
            <a:bodyPr/>
            <a:lstStyle/>
            <a:p>
              <a:endParaRPr lang="en-US"/>
            </a:p>
          </p:txBody>
        </p:sp>
        <p:sp>
          <p:nvSpPr>
            <p:cNvPr id="76986" name="Line 186"/>
            <p:cNvSpPr>
              <a:spLocks noChangeShapeType="1"/>
            </p:cNvSpPr>
            <p:nvPr/>
          </p:nvSpPr>
          <p:spPr bwMode="auto">
            <a:xfrm>
              <a:off x="1808" y="1492"/>
              <a:ext cx="26" cy="23"/>
            </a:xfrm>
            <a:prstGeom prst="line">
              <a:avLst/>
            </a:prstGeom>
            <a:noFill/>
            <a:ln w="12700">
              <a:solidFill>
                <a:srgbClr val="FF0000"/>
              </a:solidFill>
              <a:round/>
              <a:headEnd/>
              <a:tailEnd/>
            </a:ln>
            <a:effectLst/>
          </p:spPr>
          <p:txBody>
            <a:bodyPr/>
            <a:lstStyle/>
            <a:p>
              <a:endParaRPr lang="en-US"/>
            </a:p>
          </p:txBody>
        </p:sp>
        <p:sp>
          <p:nvSpPr>
            <p:cNvPr id="76987" name="Line 187"/>
            <p:cNvSpPr>
              <a:spLocks noChangeShapeType="1"/>
            </p:cNvSpPr>
            <p:nvPr/>
          </p:nvSpPr>
          <p:spPr bwMode="auto">
            <a:xfrm>
              <a:off x="1834" y="1515"/>
              <a:ext cx="25" cy="29"/>
            </a:xfrm>
            <a:prstGeom prst="line">
              <a:avLst/>
            </a:prstGeom>
            <a:noFill/>
            <a:ln w="12700">
              <a:solidFill>
                <a:srgbClr val="FF0000"/>
              </a:solidFill>
              <a:round/>
              <a:headEnd/>
              <a:tailEnd/>
            </a:ln>
            <a:effectLst/>
          </p:spPr>
          <p:txBody>
            <a:bodyPr/>
            <a:lstStyle/>
            <a:p>
              <a:endParaRPr lang="en-US"/>
            </a:p>
          </p:txBody>
        </p:sp>
        <p:sp>
          <p:nvSpPr>
            <p:cNvPr id="76988" name="Line 188"/>
            <p:cNvSpPr>
              <a:spLocks noChangeShapeType="1"/>
            </p:cNvSpPr>
            <p:nvPr/>
          </p:nvSpPr>
          <p:spPr bwMode="auto">
            <a:xfrm>
              <a:off x="1859" y="1544"/>
              <a:ext cx="26" cy="30"/>
            </a:xfrm>
            <a:prstGeom prst="line">
              <a:avLst/>
            </a:prstGeom>
            <a:noFill/>
            <a:ln w="12700">
              <a:solidFill>
                <a:srgbClr val="FF0000"/>
              </a:solidFill>
              <a:round/>
              <a:headEnd/>
              <a:tailEnd/>
            </a:ln>
            <a:effectLst/>
          </p:spPr>
          <p:txBody>
            <a:bodyPr/>
            <a:lstStyle/>
            <a:p>
              <a:endParaRPr lang="en-US"/>
            </a:p>
          </p:txBody>
        </p:sp>
        <p:sp>
          <p:nvSpPr>
            <p:cNvPr id="76989" name="Line 189"/>
            <p:cNvSpPr>
              <a:spLocks noChangeShapeType="1"/>
            </p:cNvSpPr>
            <p:nvPr/>
          </p:nvSpPr>
          <p:spPr bwMode="auto">
            <a:xfrm>
              <a:off x="1885" y="1574"/>
              <a:ext cx="29" cy="34"/>
            </a:xfrm>
            <a:prstGeom prst="line">
              <a:avLst/>
            </a:prstGeom>
            <a:noFill/>
            <a:ln w="12700">
              <a:solidFill>
                <a:srgbClr val="FF0000"/>
              </a:solidFill>
              <a:round/>
              <a:headEnd/>
              <a:tailEnd/>
            </a:ln>
            <a:effectLst/>
          </p:spPr>
          <p:txBody>
            <a:bodyPr/>
            <a:lstStyle/>
            <a:p>
              <a:endParaRPr lang="en-US"/>
            </a:p>
          </p:txBody>
        </p:sp>
        <p:sp>
          <p:nvSpPr>
            <p:cNvPr id="76990" name="Line 190"/>
            <p:cNvSpPr>
              <a:spLocks noChangeShapeType="1"/>
            </p:cNvSpPr>
            <p:nvPr/>
          </p:nvSpPr>
          <p:spPr bwMode="auto">
            <a:xfrm>
              <a:off x="1914" y="1608"/>
              <a:ext cx="25" cy="37"/>
            </a:xfrm>
            <a:prstGeom prst="line">
              <a:avLst/>
            </a:prstGeom>
            <a:noFill/>
            <a:ln w="12700">
              <a:solidFill>
                <a:srgbClr val="FF0000"/>
              </a:solidFill>
              <a:round/>
              <a:headEnd/>
              <a:tailEnd/>
            </a:ln>
            <a:effectLst/>
          </p:spPr>
          <p:txBody>
            <a:bodyPr/>
            <a:lstStyle/>
            <a:p>
              <a:endParaRPr lang="en-US"/>
            </a:p>
          </p:txBody>
        </p:sp>
        <p:sp>
          <p:nvSpPr>
            <p:cNvPr id="76991" name="Line 191"/>
            <p:cNvSpPr>
              <a:spLocks noChangeShapeType="1"/>
            </p:cNvSpPr>
            <p:nvPr/>
          </p:nvSpPr>
          <p:spPr bwMode="auto">
            <a:xfrm>
              <a:off x="1939" y="1645"/>
              <a:ext cx="29" cy="37"/>
            </a:xfrm>
            <a:prstGeom prst="line">
              <a:avLst/>
            </a:prstGeom>
            <a:noFill/>
            <a:ln w="12700">
              <a:solidFill>
                <a:srgbClr val="FF0000"/>
              </a:solidFill>
              <a:round/>
              <a:headEnd/>
              <a:tailEnd/>
            </a:ln>
            <a:effectLst/>
          </p:spPr>
          <p:txBody>
            <a:bodyPr/>
            <a:lstStyle/>
            <a:p>
              <a:endParaRPr lang="en-US"/>
            </a:p>
          </p:txBody>
        </p:sp>
        <p:sp>
          <p:nvSpPr>
            <p:cNvPr id="76992" name="Line 192"/>
            <p:cNvSpPr>
              <a:spLocks noChangeShapeType="1"/>
            </p:cNvSpPr>
            <p:nvPr/>
          </p:nvSpPr>
          <p:spPr bwMode="auto">
            <a:xfrm>
              <a:off x="1968" y="1682"/>
              <a:ext cx="25" cy="40"/>
            </a:xfrm>
            <a:prstGeom prst="line">
              <a:avLst/>
            </a:prstGeom>
            <a:noFill/>
            <a:ln w="12700">
              <a:solidFill>
                <a:srgbClr val="FF0000"/>
              </a:solidFill>
              <a:round/>
              <a:headEnd/>
              <a:tailEnd/>
            </a:ln>
            <a:effectLst/>
          </p:spPr>
          <p:txBody>
            <a:bodyPr/>
            <a:lstStyle/>
            <a:p>
              <a:endParaRPr lang="en-US"/>
            </a:p>
          </p:txBody>
        </p:sp>
        <p:sp>
          <p:nvSpPr>
            <p:cNvPr id="76993" name="Line 193"/>
            <p:cNvSpPr>
              <a:spLocks noChangeShapeType="1"/>
            </p:cNvSpPr>
            <p:nvPr/>
          </p:nvSpPr>
          <p:spPr bwMode="auto">
            <a:xfrm>
              <a:off x="1993" y="1722"/>
              <a:ext cx="27" cy="41"/>
            </a:xfrm>
            <a:prstGeom prst="line">
              <a:avLst/>
            </a:prstGeom>
            <a:noFill/>
            <a:ln w="12700">
              <a:solidFill>
                <a:srgbClr val="FF0000"/>
              </a:solidFill>
              <a:round/>
              <a:headEnd/>
              <a:tailEnd/>
            </a:ln>
            <a:effectLst/>
          </p:spPr>
          <p:txBody>
            <a:bodyPr/>
            <a:lstStyle/>
            <a:p>
              <a:endParaRPr lang="en-US"/>
            </a:p>
          </p:txBody>
        </p:sp>
        <p:sp>
          <p:nvSpPr>
            <p:cNvPr id="76994" name="Line 194"/>
            <p:cNvSpPr>
              <a:spLocks noChangeShapeType="1"/>
            </p:cNvSpPr>
            <p:nvPr/>
          </p:nvSpPr>
          <p:spPr bwMode="auto">
            <a:xfrm>
              <a:off x="2020" y="1763"/>
              <a:ext cx="26" cy="40"/>
            </a:xfrm>
            <a:prstGeom prst="line">
              <a:avLst/>
            </a:prstGeom>
            <a:noFill/>
            <a:ln w="12700">
              <a:solidFill>
                <a:srgbClr val="FF0000"/>
              </a:solidFill>
              <a:round/>
              <a:headEnd/>
              <a:tailEnd/>
            </a:ln>
            <a:effectLst/>
          </p:spPr>
          <p:txBody>
            <a:bodyPr/>
            <a:lstStyle/>
            <a:p>
              <a:endParaRPr lang="en-US"/>
            </a:p>
          </p:txBody>
        </p:sp>
        <p:sp>
          <p:nvSpPr>
            <p:cNvPr id="76995" name="Line 195"/>
            <p:cNvSpPr>
              <a:spLocks noChangeShapeType="1"/>
            </p:cNvSpPr>
            <p:nvPr/>
          </p:nvSpPr>
          <p:spPr bwMode="auto">
            <a:xfrm>
              <a:off x="2046" y="1803"/>
              <a:ext cx="26" cy="42"/>
            </a:xfrm>
            <a:prstGeom prst="line">
              <a:avLst/>
            </a:prstGeom>
            <a:noFill/>
            <a:ln w="12700">
              <a:solidFill>
                <a:srgbClr val="FF0000"/>
              </a:solidFill>
              <a:round/>
              <a:headEnd/>
              <a:tailEnd/>
            </a:ln>
            <a:effectLst/>
          </p:spPr>
          <p:txBody>
            <a:bodyPr/>
            <a:lstStyle/>
            <a:p>
              <a:endParaRPr lang="en-US"/>
            </a:p>
          </p:txBody>
        </p:sp>
        <p:sp>
          <p:nvSpPr>
            <p:cNvPr id="76996" name="Line 196"/>
            <p:cNvSpPr>
              <a:spLocks noChangeShapeType="1"/>
            </p:cNvSpPr>
            <p:nvPr/>
          </p:nvSpPr>
          <p:spPr bwMode="auto">
            <a:xfrm>
              <a:off x="2072" y="1845"/>
              <a:ext cx="25" cy="37"/>
            </a:xfrm>
            <a:prstGeom prst="line">
              <a:avLst/>
            </a:prstGeom>
            <a:noFill/>
            <a:ln w="12700">
              <a:solidFill>
                <a:srgbClr val="FF0000"/>
              </a:solidFill>
              <a:round/>
              <a:headEnd/>
              <a:tailEnd/>
            </a:ln>
            <a:effectLst/>
          </p:spPr>
          <p:txBody>
            <a:bodyPr/>
            <a:lstStyle/>
            <a:p>
              <a:endParaRPr lang="en-US"/>
            </a:p>
          </p:txBody>
        </p:sp>
        <p:sp>
          <p:nvSpPr>
            <p:cNvPr id="76997" name="Line 197"/>
            <p:cNvSpPr>
              <a:spLocks noChangeShapeType="1"/>
            </p:cNvSpPr>
            <p:nvPr/>
          </p:nvSpPr>
          <p:spPr bwMode="auto">
            <a:xfrm>
              <a:off x="2097" y="1882"/>
              <a:ext cx="29" cy="41"/>
            </a:xfrm>
            <a:prstGeom prst="line">
              <a:avLst/>
            </a:prstGeom>
            <a:noFill/>
            <a:ln w="12700">
              <a:solidFill>
                <a:srgbClr val="FF0000"/>
              </a:solidFill>
              <a:round/>
              <a:headEnd/>
              <a:tailEnd/>
            </a:ln>
            <a:effectLst/>
          </p:spPr>
          <p:txBody>
            <a:bodyPr/>
            <a:lstStyle/>
            <a:p>
              <a:endParaRPr lang="en-US"/>
            </a:p>
          </p:txBody>
        </p:sp>
        <p:sp>
          <p:nvSpPr>
            <p:cNvPr id="76998" name="Line 198"/>
            <p:cNvSpPr>
              <a:spLocks noChangeShapeType="1"/>
            </p:cNvSpPr>
            <p:nvPr/>
          </p:nvSpPr>
          <p:spPr bwMode="auto">
            <a:xfrm>
              <a:off x="2126" y="1923"/>
              <a:ext cx="25" cy="38"/>
            </a:xfrm>
            <a:prstGeom prst="line">
              <a:avLst/>
            </a:prstGeom>
            <a:noFill/>
            <a:ln w="12700">
              <a:solidFill>
                <a:srgbClr val="FF0000"/>
              </a:solidFill>
              <a:round/>
              <a:headEnd/>
              <a:tailEnd/>
            </a:ln>
            <a:effectLst/>
          </p:spPr>
          <p:txBody>
            <a:bodyPr/>
            <a:lstStyle/>
            <a:p>
              <a:endParaRPr lang="en-US"/>
            </a:p>
          </p:txBody>
        </p:sp>
        <p:sp>
          <p:nvSpPr>
            <p:cNvPr id="76999" name="Line 199"/>
            <p:cNvSpPr>
              <a:spLocks noChangeShapeType="1"/>
            </p:cNvSpPr>
            <p:nvPr/>
          </p:nvSpPr>
          <p:spPr bwMode="auto">
            <a:xfrm>
              <a:off x="2151" y="1961"/>
              <a:ext cx="26" cy="37"/>
            </a:xfrm>
            <a:prstGeom prst="line">
              <a:avLst/>
            </a:prstGeom>
            <a:noFill/>
            <a:ln w="12700">
              <a:solidFill>
                <a:srgbClr val="FF0000"/>
              </a:solidFill>
              <a:round/>
              <a:headEnd/>
              <a:tailEnd/>
            </a:ln>
            <a:effectLst/>
          </p:spPr>
          <p:txBody>
            <a:bodyPr/>
            <a:lstStyle/>
            <a:p>
              <a:endParaRPr lang="en-US"/>
            </a:p>
          </p:txBody>
        </p:sp>
        <p:sp>
          <p:nvSpPr>
            <p:cNvPr id="77000" name="Line 200"/>
            <p:cNvSpPr>
              <a:spLocks noChangeShapeType="1"/>
            </p:cNvSpPr>
            <p:nvPr/>
          </p:nvSpPr>
          <p:spPr bwMode="auto">
            <a:xfrm>
              <a:off x="2177" y="1998"/>
              <a:ext cx="29" cy="32"/>
            </a:xfrm>
            <a:prstGeom prst="line">
              <a:avLst/>
            </a:prstGeom>
            <a:noFill/>
            <a:ln w="12700">
              <a:solidFill>
                <a:srgbClr val="FF0000"/>
              </a:solidFill>
              <a:round/>
              <a:headEnd/>
              <a:tailEnd/>
            </a:ln>
            <a:effectLst/>
          </p:spPr>
          <p:txBody>
            <a:bodyPr/>
            <a:lstStyle/>
            <a:p>
              <a:endParaRPr lang="en-US"/>
            </a:p>
          </p:txBody>
        </p:sp>
        <p:sp>
          <p:nvSpPr>
            <p:cNvPr id="77001" name="Line 201"/>
            <p:cNvSpPr>
              <a:spLocks noChangeShapeType="1"/>
            </p:cNvSpPr>
            <p:nvPr/>
          </p:nvSpPr>
          <p:spPr bwMode="auto">
            <a:xfrm>
              <a:off x="2206" y="2030"/>
              <a:ext cx="25" cy="31"/>
            </a:xfrm>
            <a:prstGeom prst="line">
              <a:avLst/>
            </a:prstGeom>
            <a:noFill/>
            <a:ln w="12700">
              <a:solidFill>
                <a:srgbClr val="FF0000"/>
              </a:solidFill>
              <a:round/>
              <a:headEnd/>
              <a:tailEnd/>
            </a:ln>
            <a:effectLst/>
          </p:spPr>
          <p:txBody>
            <a:bodyPr/>
            <a:lstStyle/>
            <a:p>
              <a:endParaRPr lang="en-US"/>
            </a:p>
          </p:txBody>
        </p:sp>
        <p:sp>
          <p:nvSpPr>
            <p:cNvPr id="77002" name="Line 202"/>
            <p:cNvSpPr>
              <a:spLocks noChangeShapeType="1"/>
            </p:cNvSpPr>
            <p:nvPr/>
          </p:nvSpPr>
          <p:spPr bwMode="auto">
            <a:xfrm>
              <a:off x="2231" y="2061"/>
              <a:ext cx="26" cy="25"/>
            </a:xfrm>
            <a:prstGeom prst="line">
              <a:avLst/>
            </a:prstGeom>
            <a:noFill/>
            <a:ln w="12700">
              <a:solidFill>
                <a:srgbClr val="FF0000"/>
              </a:solidFill>
              <a:round/>
              <a:headEnd/>
              <a:tailEnd/>
            </a:ln>
            <a:effectLst/>
          </p:spPr>
          <p:txBody>
            <a:bodyPr/>
            <a:lstStyle/>
            <a:p>
              <a:endParaRPr lang="en-US"/>
            </a:p>
          </p:txBody>
        </p:sp>
        <p:sp>
          <p:nvSpPr>
            <p:cNvPr id="77003" name="Line 203"/>
            <p:cNvSpPr>
              <a:spLocks noChangeShapeType="1"/>
            </p:cNvSpPr>
            <p:nvPr/>
          </p:nvSpPr>
          <p:spPr bwMode="auto">
            <a:xfrm>
              <a:off x="2257" y="2086"/>
              <a:ext cx="27" cy="23"/>
            </a:xfrm>
            <a:prstGeom prst="line">
              <a:avLst/>
            </a:prstGeom>
            <a:noFill/>
            <a:ln w="12700">
              <a:solidFill>
                <a:srgbClr val="FF0000"/>
              </a:solidFill>
              <a:round/>
              <a:headEnd/>
              <a:tailEnd/>
            </a:ln>
            <a:effectLst/>
          </p:spPr>
          <p:txBody>
            <a:bodyPr/>
            <a:lstStyle/>
            <a:p>
              <a:endParaRPr lang="en-US"/>
            </a:p>
          </p:txBody>
        </p:sp>
        <p:sp>
          <p:nvSpPr>
            <p:cNvPr id="77004" name="Line 204"/>
            <p:cNvSpPr>
              <a:spLocks noChangeShapeType="1"/>
            </p:cNvSpPr>
            <p:nvPr/>
          </p:nvSpPr>
          <p:spPr bwMode="auto">
            <a:xfrm>
              <a:off x="2284" y="2109"/>
              <a:ext cx="28" cy="20"/>
            </a:xfrm>
            <a:prstGeom prst="line">
              <a:avLst/>
            </a:prstGeom>
            <a:noFill/>
            <a:ln w="12700">
              <a:solidFill>
                <a:srgbClr val="FF0000"/>
              </a:solidFill>
              <a:round/>
              <a:headEnd/>
              <a:tailEnd/>
            </a:ln>
            <a:effectLst/>
          </p:spPr>
          <p:txBody>
            <a:bodyPr/>
            <a:lstStyle/>
            <a:p>
              <a:endParaRPr lang="en-US"/>
            </a:p>
          </p:txBody>
        </p:sp>
        <p:sp>
          <p:nvSpPr>
            <p:cNvPr id="77005" name="Line 205"/>
            <p:cNvSpPr>
              <a:spLocks noChangeShapeType="1"/>
            </p:cNvSpPr>
            <p:nvPr/>
          </p:nvSpPr>
          <p:spPr bwMode="auto">
            <a:xfrm>
              <a:off x="2312" y="2129"/>
              <a:ext cx="26" cy="12"/>
            </a:xfrm>
            <a:prstGeom prst="line">
              <a:avLst/>
            </a:prstGeom>
            <a:noFill/>
            <a:ln w="12700">
              <a:solidFill>
                <a:srgbClr val="FF0000"/>
              </a:solidFill>
              <a:round/>
              <a:headEnd/>
              <a:tailEnd/>
            </a:ln>
            <a:effectLst/>
          </p:spPr>
          <p:txBody>
            <a:bodyPr/>
            <a:lstStyle/>
            <a:p>
              <a:endParaRPr lang="en-US"/>
            </a:p>
          </p:txBody>
        </p:sp>
        <p:sp>
          <p:nvSpPr>
            <p:cNvPr id="77006" name="Line 206"/>
            <p:cNvSpPr>
              <a:spLocks noChangeShapeType="1"/>
            </p:cNvSpPr>
            <p:nvPr/>
          </p:nvSpPr>
          <p:spPr bwMode="auto">
            <a:xfrm>
              <a:off x="2338" y="2141"/>
              <a:ext cx="25" cy="12"/>
            </a:xfrm>
            <a:prstGeom prst="line">
              <a:avLst/>
            </a:prstGeom>
            <a:noFill/>
            <a:ln w="12700">
              <a:solidFill>
                <a:srgbClr val="FF0000"/>
              </a:solidFill>
              <a:round/>
              <a:headEnd/>
              <a:tailEnd/>
            </a:ln>
            <a:effectLst/>
          </p:spPr>
          <p:txBody>
            <a:bodyPr/>
            <a:lstStyle/>
            <a:p>
              <a:endParaRPr lang="en-US"/>
            </a:p>
          </p:txBody>
        </p:sp>
        <p:sp>
          <p:nvSpPr>
            <p:cNvPr id="77007" name="Line 207"/>
            <p:cNvSpPr>
              <a:spLocks noChangeShapeType="1"/>
            </p:cNvSpPr>
            <p:nvPr/>
          </p:nvSpPr>
          <p:spPr bwMode="auto">
            <a:xfrm>
              <a:off x="2363" y="2153"/>
              <a:ext cx="26" cy="8"/>
            </a:xfrm>
            <a:prstGeom prst="line">
              <a:avLst/>
            </a:prstGeom>
            <a:noFill/>
            <a:ln w="12700">
              <a:solidFill>
                <a:srgbClr val="FF0000"/>
              </a:solidFill>
              <a:round/>
              <a:headEnd/>
              <a:tailEnd/>
            </a:ln>
            <a:effectLst/>
          </p:spPr>
          <p:txBody>
            <a:bodyPr/>
            <a:lstStyle/>
            <a:p>
              <a:endParaRPr lang="en-US"/>
            </a:p>
          </p:txBody>
        </p:sp>
        <p:sp>
          <p:nvSpPr>
            <p:cNvPr id="77008" name="Line 208"/>
            <p:cNvSpPr>
              <a:spLocks noChangeShapeType="1"/>
            </p:cNvSpPr>
            <p:nvPr/>
          </p:nvSpPr>
          <p:spPr bwMode="auto">
            <a:xfrm>
              <a:off x="2389" y="2161"/>
              <a:ext cx="25" cy="4"/>
            </a:xfrm>
            <a:prstGeom prst="line">
              <a:avLst/>
            </a:prstGeom>
            <a:noFill/>
            <a:ln w="12700">
              <a:solidFill>
                <a:srgbClr val="FF0000"/>
              </a:solidFill>
              <a:round/>
              <a:headEnd/>
              <a:tailEnd/>
            </a:ln>
            <a:effectLst/>
          </p:spPr>
          <p:txBody>
            <a:bodyPr/>
            <a:lstStyle/>
            <a:p>
              <a:endParaRPr lang="en-US"/>
            </a:p>
          </p:txBody>
        </p:sp>
        <p:sp>
          <p:nvSpPr>
            <p:cNvPr id="77009" name="Line 209"/>
            <p:cNvSpPr>
              <a:spLocks noChangeShapeType="1"/>
            </p:cNvSpPr>
            <p:nvPr/>
          </p:nvSpPr>
          <p:spPr bwMode="auto">
            <a:xfrm>
              <a:off x="2414" y="2165"/>
              <a:ext cx="26" cy="0"/>
            </a:xfrm>
            <a:prstGeom prst="line">
              <a:avLst/>
            </a:prstGeom>
            <a:noFill/>
            <a:ln w="12700">
              <a:solidFill>
                <a:srgbClr val="FF0000"/>
              </a:solidFill>
              <a:round/>
              <a:headEnd/>
              <a:tailEnd/>
            </a:ln>
            <a:effectLst/>
          </p:spPr>
          <p:txBody>
            <a:bodyPr/>
            <a:lstStyle/>
            <a:p>
              <a:endParaRPr lang="en-US"/>
            </a:p>
          </p:txBody>
        </p:sp>
        <p:sp>
          <p:nvSpPr>
            <p:cNvPr id="77010" name="Line 210"/>
            <p:cNvSpPr>
              <a:spLocks noChangeShapeType="1"/>
            </p:cNvSpPr>
            <p:nvPr/>
          </p:nvSpPr>
          <p:spPr bwMode="auto">
            <a:xfrm flipV="1">
              <a:off x="2440" y="2159"/>
              <a:ext cx="29" cy="6"/>
            </a:xfrm>
            <a:prstGeom prst="line">
              <a:avLst/>
            </a:prstGeom>
            <a:noFill/>
            <a:ln w="12700">
              <a:solidFill>
                <a:srgbClr val="FF0000"/>
              </a:solidFill>
              <a:round/>
              <a:headEnd/>
              <a:tailEnd/>
            </a:ln>
            <a:effectLst/>
          </p:spPr>
          <p:txBody>
            <a:bodyPr/>
            <a:lstStyle/>
            <a:p>
              <a:endParaRPr lang="en-US"/>
            </a:p>
          </p:txBody>
        </p:sp>
        <p:sp>
          <p:nvSpPr>
            <p:cNvPr id="77011" name="Line 211"/>
            <p:cNvSpPr>
              <a:spLocks noChangeShapeType="1"/>
            </p:cNvSpPr>
            <p:nvPr/>
          </p:nvSpPr>
          <p:spPr bwMode="auto">
            <a:xfrm flipV="1">
              <a:off x="2469" y="2149"/>
              <a:ext cx="25" cy="10"/>
            </a:xfrm>
            <a:prstGeom prst="line">
              <a:avLst/>
            </a:prstGeom>
            <a:noFill/>
            <a:ln w="12700">
              <a:solidFill>
                <a:srgbClr val="FF0000"/>
              </a:solidFill>
              <a:round/>
              <a:headEnd/>
              <a:tailEnd/>
            </a:ln>
            <a:effectLst/>
          </p:spPr>
          <p:txBody>
            <a:bodyPr/>
            <a:lstStyle/>
            <a:p>
              <a:endParaRPr lang="en-US"/>
            </a:p>
          </p:txBody>
        </p:sp>
        <p:sp>
          <p:nvSpPr>
            <p:cNvPr id="77012" name="Line 212"/>
            <p:cNvSpPr>
              <a:spLocks noChangeShapeType="1"/>
            </p:cNvSpPr>
            <p:nvPr/>
          </p:nvSpPr>
          <p:spPr bwMode="auto">
            <a:xfrm flipV="1">
              <a:off x="2494" y="2140"/>
              <a:ext cx="31" cy="9"/>
            </a:xfrm>
            <a:prstGeom prst="line">
              <a:avLst/>
            </a:prstGeom>
            <a:noFill/>
            <a:ln w="12700">
              <a:solidFill>
                <a:srgbClr val="FF0000"/>
              </a:solidFill>
              <a:round/>
              <a:headEnd/>
              <a:tailEnd/>
            </a:ln>
            <a:effectLst/>
          </p:spPr>
          <p:txBody>
            <a:bodyPr/>
            <a:lstStyle/>
            <a:p>
              <a:endParaRPr lang="en-US"/>
            </a:p>
          </p:txBody>
        </p:sp>
        <p:sp>
          <p:nvSpPr>
            <p:cNvPr id="77013" name="Line 213"/>
            <p:cNvSpPr>
              <a:spLocks noChangeShapeType="1"/>
            </p:cNvSpPr>
            <p:nvPr/>
          </p:nvSpPr>
          <p:spPr bwMode="auto">
            <a:xfrm flipV="1">
              <a:off x="2525" y="2126"/>
              <a:ext cx="25" cy="14"/>
            </a:xfrm>
            <a:prstGeom prst="line">
              <a:avLst/>
            </a:prstGeom>
            <a:noFill/>
            <a:ln w="12700">
              <a:solidFill>
                <a:srgbClr val="FF0000"/>
              </a:solidFill>
              <a:round/>
              <a:headEnd/>
              <a:tailEnd/>
            </a:ln>
            <a:effectLst/>
          </p:spPr>
          <p:txBody>
            <a:bodyPr/>
            <a:lstStyle/>
            <a:p>
              <a:endParaRPr lang="en-US"/>
            </a:p>
          </p:txBody>
        </p:sp>
        <p:sp>
          <p:nvSpPr>
            <p:cNvPr id="77014" name="Line 214"/>
            <p:cNvSpPr>
              <a:spLocks noChangeShapeType="1"/>
            </p:cNvSpPr>
            <p:nvPr/>
          </p:nvSpPr>
          <p:spPr bwMode="auto">
            <a:xfrm flipV="1">
              <a:off x="2550" y="2110"/>
              <a:ext cx="26" cy="16"/>
            </a:xfrm>
            <a:prstGeom prst="line">
              <a:avLst/>
            </a:prstGeom>
            <a:noFill/>
            <a:ln w="12700">
              <a:solidFill>
                <a:srgbClr val="FF0000"/>
              </a:solidFill>
              <a:round/>
              <a:headEnd/>
              <a:tailEnd/>
            </a:ln>
            <a:effectLst/>
          </p:spPr>
          <p:txBody>
            <a:bodyPr/>
            <a:lstStyle/>
            <a:p>
              <a:endParaRPr lang="en-US"/>
            </a:p>
          </p:txBody>
        </p:sp>
        <p:sp>
          <p:nvSpPr>
            <p:cNvPr id="77015" name="Line 215"/>
            <p:cNvSpPr>
              <a:spLocks noChangeShapeType="1"/>
            </p:cNvSpPr>
            <p:nvPr/>
          </p:nvSpPr>
          <p:spPr bwMode="auto">
            <a:xfrm flipV="1">
              <a:off x="2576" y="2094"/>
              <a:ext cx="28" cy="16"/>
            </a:xfrm>
            <a:prstGeom prst="line">
              <a:avLst/>
            </a:prstGeom>
            <a:noFill/>
            <a:ln w="12700">
              <a:solidFill>
                <a:srgbClr val="FF0000"/>
              </a:solidFill>
              <a:round/>
              <a:headEnd/>
              <a:tailEnd/>
            </a:ln>
            <a:effectLst/>
          </p:spPr>
          <p:txBody>
            <a:bodyPr/>
            <a:lstStyle/>
            <a:p>
              <a:endParaRPr lang="en-US"/>
            </a:p>
          </p:txBody>
        </p:sp>
        <p:sp>
          <p:nvSpPr>
            <p:cNvPr id="77016" name="Line 216"/>
            <p:cNvSpPr>
              <a:spLocks noChangeShapeType="1"/>
            </p:cNvSpPr>
            <p:nvPr/>
          </p:nvSpPr>
          <p:spPr bwMode="auto">
            <a:xfrm flipV="1">
              <a:off x="2604" y="2073"/>
              <a:ext cx="26" cy="21"/>
            </a:xfrm>
            <a:prstGeom prst="line">
              <a:avLst/>
            </a:prstGeom>
            <a:noFill/>
            <a:ln w="12700">
              <a:solidFill>
                <a:srgbClr val="FF0000"/>
              </a:solidFill>
              <a:round/>
              <a:headEnd/>
              <a:tailEnd/>
            </a:ln>
            <a:effectLst/>
          </p:spPr>
          <p:txBody>
            <a:bodyPr/>
            <a:lstStyle/>
            <a:p>
              <a:endParaRPr lang="en-US"/>
            </a:p>
          </p:txBody>
        </p:sp>
        <p:sp>
          <p:nvSpPr>
            <p:cNvPr id="77017" name="Line 217"/>
            <p:cNvSpPr>
              <a:spLocks noChangeShapeType="1"/>
            </p:cNvSpPr>
            <p:nvPr/>
          </p:nvSpPr>
          <p:spPr bwMode="auto">
            <a:xfrm flipV="1">
              <a:off x="2630" y="2054"/>
              <a:ext cx="25" cy="19"/>
            </a:xfrm>
            <a:prstGeom prst="line">
              <a:avLst/>
            </a:prstGeom>
            <a:noFill/>
            <a:ln w="12700">
              <a:solidFill>
                <a:srgbClr val="FF0000"/>
              </a:solidFill>
              <a:round/>
              <a:headEnd/>
              <a:tailEnd/>
            </a:ln>
            <a:effectLst/>
          </p:spPr>
          <p:txBody>
            <a:bodyPr/>
            <a:lstStyle/>
            <a:p>
              <a:endParaRPr lang="en-US"/>
            </a:p>
          </p:txBody>
        </p:sp>
        <p:sp>
          <p:nvSpPr>
            <p:cNvPr id="77018" name="Line 218"/>
            <p:cNvSpPr>
              <a:spLocks noChangeShapeType="1"/>
            </p:cNvSpPr>
            <p:nvPr/>
          </p:nvSpPr>
          <p:spPr bwMode="auto">
            <a:xfrm flipV="1">
              <a:off x="2655" y="2033"/>
              <a:ext cx="26" cy="21"/>
            </a:xfrm>
            <a:prstGeom prst="line">
              <a:avLst/>
            </a:prstGeom>
            <a:noFill/>
            <a:ln w="12700">
              <a:solidFill>
                <a:srgbClr val="FF0000"/>
              </a:solidFill>
              <a:round/>
              <a:headEnd/>
              <a:tailEnd/>
            </a:ln>
            <a:effectLst/>
          </p:spPr>
          <p:txBody>
            <a:bodyPr/>
            <a:lstStyle/>
            <a:p>
              <a:endParaRPr lang="en-US"/>
            </a:p>
          </p:txBody>
        </p:sp>
        <p:sp>
          <p:nvSpPr>
            <p:cNvPr id="77019" name="Line 219"/>
            <p:cNvSpPr>
              <a:spLocks noChangeShapeType="1"/>
            </p:cNvSpPr>
            <p:nvPr/>
          </p:nvSpPr>
          <p:spPr bwMode="auto">
            <a:xfrm flipV="1">
              <a:off x="2681" y="2015"/>
              <a:ext cx="29" cy="18"/>
            </a:xfrm>
            <a:prstGeom prst="line">
              <a:avLst/>
            </a:prstGeom>
            <a:noFill/>
            <a:ln w="12700">
              <a:solidFill>
                <a:srgbClr val="FF0000"/>
              </a:solidFill>
              <a:round/>
              <a:headEnd/>
              <a:tailEnd/>
            </a:ln>
            <a:effectLst/>
          </p:spPr>
          <p:txBody>
            <a:bodyPr/>
            <a:lstStyle/>
            <a:p>
              <a:endParaRPr lang="en-US"/>
            </a:p>
          </p:txBody>
        </p:sp>
        <p:sp>
          <p:nvSpPr>
            <p:cNvPr id="77020" name="Line 220"/>
            <p:cNvSpPr>
              <a:spLocks noChangeShapeType="1"/>
            </p:cNvSpPr>
            <p:nvPr/>
          </p:nvSpPr>
          <p:spPr bwMode="auto">
            <a:xfrm flipV="1">
              <a:off x="2710" y="1996"/>
              <a:ext cx="25" cy="19"/>
            </a:xfrm>
            <a:prstGeom prst="line">
              <a:avLst/>
            </a:prstGeom>
            <a:noFill/>
            <a:ln w="12700">
              <a:solidFill>
                <a:srgbClr val="FF0000"/>
              </a:solidFill>
              <a:round/>
              <a:headEnd/>
              <a:tailEnd/>
            </a:ln>
            <a:effectLst/>
          </p:spPr>
          <p:txBody>
            <a:bodyPr/>
            <a:lstStyle/>
            <a:p>
              <a:endParaRPr lang="en-US"/>
            </a:p>
          </p:txBody>
        </p:sp>
        <p:sp>
          <p:nvSpPr>
            <p:cNvPr id="77021" name="Line 221"/>
            <p:cNvSpPr>
              <a:spLocks noChangeShapeType="1"/>
            </p:cNvSpPr>
            <p:nvPr/>
          </p:nvSpPr>
          <p:spPr bwMode="auto">
            <a:xfrm flipV="1">
              <a:off x="2735" y="1980"/>
              <a:ext cx="26" cy="16"/>
            </a:xfrm>
            <a:prstGeom prst="line">
              <a:avLst/>
            </a:prstGeom>
            <a:noFill/>
            <a:ln w="12700">
              <a:solidFill>
                <a:srgbClr val="FF0000"/>
              </a:solidFill>
              <a:round/>
              <a:headEnd/>
              <a:tailEnd/>
            </a:ln>
            <a:effectLst/>
          </p:spPr>
          <p:txBody>
            <a:bodyPr/>
            <a:lstStyle/>
            <a:p>
              <a:endParaRPr lang="en-US"/>
            </a:p>
          </p:txBody>
        </p:sp>
        <p:sp>
          <p:nvSpPr>
            <p:cNvPr id="77022" name="Line 222"/>
            <p:cNvSpPr>
              <a:spLocks noChangeShapeType="1"/>
            </p:cNvSpPr>
            <p:nvPr/>
          </p:nvSpPr>
          <p:spPr bwMode="auto">
            <a:xfrm flipV="1">
              <a:off x="2761" y="1966"/>
              <a:ext cx="27" cy="14"/>
            </a:xfrm>
            <a:prstGeom prst="line">
              <a:avLst/>
            </a:prstGeom>
            <a:noFill/>
            <a:ln w="12700">
              <a:solidFill>
                <a:srgbClr val="FF0000"/>
              </a:solidFill>
              <a:round/>
              <a:headEnd/>
              <a:tailEnd/>
            </a:ln>
            <a:effectLst/>
          </p:spPr>
          <p:txBody>
            <a:bodyPr/>
            <a:lstStyle/>
            <a:p>
              <a:endParaRPr lang="en-US"/>
            </a:p>
          </p:txBody>
        </p:sp>
        <p:sp>
          <p:nvSpPr>
            <p:cNvPr id="77023" name="Line 223"/>
            <p:cNvSpPr>
              <a:spLocks noChangeShapeType="1"/>
            </p:cNvSpPr>
            <p:nvPr/>
          </p:nvSpPr>
          <p:spPr bwMode="auto">
            <a:xfrm flipV="1">
              <a:off x="2788" y="1955"/>
              <a:ext cx="25" cy="11"/>
            </a:xfrm>
            <a:prstGeom prst="line">
              <a:avLst/>
            </a:prstGeom>
            <a:noFill/>
            <a:ln w="12700">
              <a:solidFill>
                <a:srgbClr val="FF0000"/>
              </a:solidFill>
              <a:round/>
              <a:headEnd/>
              <a:tailEnd/>
            </a:ln>
            <a:effectLst/>
          </p:spPr>
          <p:txBody>
            <a:bodyPr/>
            <a:lstStyle/>
            <a:p>
              <a:endParaRPr lang="en-US"/>
            </a:p>
          </p:txBody>
        </p:sp>
        <p:sp>
          <p:nvSpPr>
            <p:cNvPr id="77024" name="Line 224"/>
            <p:cNvSpPr>
              <a:spLocks noChangeShapeType="1"/>
            </p:cNvSpPr>
            <p:nvPr/>
          </p:nvSpPr>
          <p:spPr bwMode="auto">
            <a:xfrm flipV="1">
              <a:off x="2813" y="1946"/>
              <a:ext cx="29" cy="9"/>
            </a:xfrm>
            <a:prstGeom prst="line">
              <a:avLst/>
            </a:prstGeom>
            <a:noFill/>
            <a:ln w="12700">
              <a:solidFill>
                <a:srgbClr val="FF0000"/>
              </a:solidFill>
              <a:round/>
              <a:headEnd/>
              <a:tailEnd/>
            </a:ln>
            <a:effectLst/>
          </p:spPr>
          <p:txBody>
            <a:bodyPr/>
            <a:lstStyle/>
            <a:p>
              <a:endParaRPr lang="en-US"/>
            </a:p>
          </p:txBody>
        </p:sp>
        <p:sp>
          <p:nvSpPr>
            <p:cNvPr id="77025" name="Line 225"/>
            <p:cNvSpPr>
              <a:spLocks noChangeShapeType="1"/>
            </p:cNvSpPr>
            <p:nvPr/>
          </p:nvSpPr>
          <p:spPr bwMode="auto">
            <a:xfrm flipV="1">
              <a:off x="2842" y="1938"/>
              <a:ext cx="26" cy="8"/>
            </a:xfrm>
            <a:prstGeom prst="line">
              <a:avLst/>
            </a:prstGeom>
            <a:noFill/>
            <a:ln w="12700">
              <a:solidFill>
                <a:srgbClr val="FF0000"/>
              </a:solidFill>
              <a:round/>
              <a:headEnd/>
              <a:tailEnd/>
            </a:ln>
            <a:effectLst/>
          </p:spPr>
          <p:txBody>
            <a:bodyPr/>
            <a:lstStyle/>
            <a:p>
              <a:endParaRPr lang="en-US"/>
            </a:p>
          </p:txBody>
        </p:sp>
        <p:sp>
          <p:nvSpPr>
            <p:cNvPr id="77026" name="Line 226"/>
            <p:cNvSpPr>
              <a:spLocks noChangeShapeType="1"/>
            </p:cNvSpPr>
            <p:nvPr/>
          </p:nvSpPr>
          <p:spPr bwMode="auto">
            <a:xfrm flipV="1">
              <a:off x="2868" y="1934"/>
              <a:ext cx="25" cy="4"/>
            </a:xfrm>
            <a:prstGeom prst="line">
              <a:avLst/>
            </a:prstGeom>
            <a:noFill/>
            <a:ln w="12700">
              <a:solidFill>
                <a:srgbClr val="FF0000"/>
              </a:solidFill>
              <a:round/>
              <a:headEnd/>
              <a:tailEnd/>
            </a:ln>
            <a:effectLst/>
          </p:spPr>
          <p:txBody>
            <a:bodyPr/>
            <a:lstStyle/>
            <a:p>
              <a:endParaRPr lang="en-US"/>
            </a:p>
          </p:txBody>
        </p:sp>
        <p:sp>
          <p:nvSpPr>
            <p:cNvPr id="77027" name="Line 227"/>
            <p:cNvSpPr>
              <a:spLocks noChangeShapeType="1"/>
            </p:cNvSpPr>
            <p:nvPr/>
          </p:nvSpPr>
          <p:spPr bwMode="auto">
            <a:xfrm>
              <a:off x="2893" y="1934"/>
              <a:ext cx="29" cy="3"/>
            </a:xfrm>
            <a:prstGeom prst="line">
              <a:avLst/>
            </a:prstGeom>
            <a:noFill/>
            <a:ln w="12700">
              <a:solidFill>
                <a:srgbClr val="FF0000"/>
              </a:solidFill>
              <a:round/>
              <a:headEnd/>
              <a:tailEnd/>
            </a:ln>
            <a:effectLst/>
          </p:spPr>
          <p:txBody>
            <a:bodyPr/>
            <a:lstStyle/>
            <a:p>
              <a:endParaRPr lang="en-US"/>
            </a:p>
          </p:txBody>
        </p:sp>
        <p:sp>
          <p:nvSpPr>
            <p:cNvPr id="77028" name="Line 228"/>
            <p:cNvSpPr>
              <a:spLocks noChangeShapeType="1"/>
            </p:cNvSpPr>
            <p:nvPr/>
          </p:nvSpPr>
          <p:spPr bwMode="auto">
            <a:xfrm>
              <a:off x="2922" y="1937"/>
              <a:ext cx="25" cy="6"/>
            </a:xfrm>
            <a:prstGeom prst="line">
              <a:avLst/>
            </a:prstGeom>
            <a:noFill/>
            <a:ln w="12700">
              <a:solidFill>
                <a:srgbClr val="FF0000"/>
              </a:solidFill>
              <a:round/>
              <a:headEnd/>
              <a:tailEnd/>
            </a:ln>
            <a:effectLst/>
          </p:spPr>
          <p:txBody>
            <a:bodyPr/>
            <a:lstStyle/>
            <a:p>
              <a:endParaRPr lang="en-US"/>
            </a:p>
          </p:txBody>
        </p:sp>
        <p:sp>
          <p:nvSpPr>
            <p:cNvPr id="77029" name="Line 229"/>
            <p:cNvSpPr>
              <a:spLocks noChangeShapeType="1"/>
            </p:cNvSpPr>
            <p:nvPr/>
          </p:nvSpPr>
          <p:spPr bwMode="auto">
            <a:xfrm>
              <a:off x="2947" y="1943"/>
              <a:ext cx="26" cy="10"/>
            </a:xfrm>
            <a:prstGeom prst="line">
              <a:avLst/>
            </a:prstGeom>
            <a:noFill/>
            <a:ln w="12700">
              <a:solidFill>
                <a:srgbClr val="FF0000"/>
              </a:solidFill>
              <a:round/>
              <a:headEnd/>
              <a:tailEnd/>
            </a:ln>
            <a:effectLst/>
          </p:spPr>
          <p:txBody>
            <a:bodyPr/>
            <a:lstStyle/>
            <a:p>
              <a:endParaRPr lang="en-US"/>
            </a:p>
          </p:txBody>
        </p:sp>
        <p:sp>
          <p:nvSpPr>
            <p:cNvPr id="77030" name="Line 230"/>
            <p:cNvSpPr>
              <a:spLocks noChangeShapeType="1"/>
            </p:cNvSpPr>
            <p:nvPr/>
          </p:nvSpPr>
          <p:spPr bwMode="auto">
            <a:xfrm>
              <a:off x="2973" y="1953"/>
              <a:ext cx="25" cy="13"/>
            </a:xfrm>
            <a:prstGeom prst="line">
              <a:avLst/>
            </a:prstGeom>
            <a:noFill/>
            <a:ln w="12700">
              <a:solidFill>
                <a:srgbClr val="FF0000"/>
              </a:solidFill>
              <a:round/>
              <a:headEnd/>
              <a:tailEnd/>
            </a:ln>
            <a:effectLst/>
          </p:spPr>
          <p:txBody>
            <a:bodyPr/>
            <a:lstStyle/>
            <a:p>
              <a:endParaRPr lang="en-US"/>
            </a:p>
          </p:txBody>
        </p:sp>
        <p:sp>
          <p:nvSpPr>
            <p:cNvPr id="77031" name="Line 231"/>
            <p:cNvSpPr>
              <a:spLocks noChangeShapeType="1"/>
            </p:cNvSpPr>
            <p:nvPr/>
          </p:nvSpPr>
          <p:spPr bwMode="auto">
            <a:xfrm>
              <a:off x="2998" y="1966"/>
              <a:ext cx="26" cy="17"/>
            </a:xfrm>
            <a:prstGeom prst="line">
              <a:avLst/>
            </a:prstGeom>
            <a:noFill/>
            <a:ln w="12700">
              <a:solidFill>
                <a:srgbClr val="FF0000"/>
              </a:solidFill>
              <a:round/>
              <a:headEnd/>
              <a:tailEnd/>
            </a:ln>
            <a:effectLst/>
          </p:spPr>
          <p:txBody>
            <a:bodyPr/>
            <a:lstStyle/>
            <a:p>
              <a:endParaRPr lang="en-US"/>
            </a:p>
          </p:txBody>
        </p:sp>
        <p:sp>
          <p:nvSpPr>
            <p:cNvPr id="77032" name="Line 232"/>
            <p:cNvSpPr>
              <a:spLocks noChangeShapeType="1"/>
            </p:cNvSpPr>
            <p:nvPr/>
          </p:nvSpPr>
          <p:spPr bwMode="auto">
            <a:xfrm>
              <a:off x="3024" y="1983"/>
              <a:ext cx="30" cy="21"/>
            </a:xfrm>
            <a:prstGeom prst="line">
              <a:avLst/>
            </a:prstGeom>
            <a:noFill/>
            <a:ln w="12700">
              <a:solidFill>
                <a:srgbClr val="FF0000"/>
              </a:solidFill>
              <a:round/>
              <a:headEnd/>
              <a:tailEnd/>
            </a:ln>
            <a:effectLst/>
          </p:spPr>
          <p:txBody>
            <a:bodyPr/>
            <a:lstStyle/>
            <a:p>
              <a:endParaRPr lang="en-US"/>
            </a:p>
          </p:txBody>
        </p:sp>
        <p:sp>
          <p:nvSpPr>
            <p:cNvPr id="77033" name="Line 233"/>
            <p:cNvSpPr>
              <a:spLocks noChangeShapeType="1"/>
            </p:cNvSpPr>
            <p:nvPr/>
          </p:nvSpPr>
          <p:spPr bwMode="auto">
            <a:xfrm>
              <a:off x="3054" y="2004"/>
              <a:ext cx="26" cy="26"/>
            </a:xfrm>
            <a:prstGeom prst="line">
              <a:avLst/>
            </a:prstGeom>
            <a:noFill/>
            <a:ln w="12700">
              <a:solidFill>
                <a:srgbClr val="FF0000"/>
              </a:solidFill>
              <a:round/>
              <a:headEnd/>
              <a:tailEnd/>
            </a:ln>
            <a:effectLst/>
          </p:spPr>
          <p:txBody>
            <a:bodyPr/>
            <a:lstStyle/>
            <a:p>
              <a:endParaRPr lang="en-US"/>
            </a:p>
          </p:txBody>
        </p:sp>
        <p:sp>
          <p:nvSpPr>
            <p:cNvPr id="77034" name="Line 234"/>
            <p:cNvSpPr>
              <a:spLocks noChangeShapeType="1"/>
            </p:cNvSpPr>
            <p:nvPr/>
          </p:nvSpPr>
          <p:spPr bwMode="auto">
            <a:xfrm>
              <a:off x="3080" y="2030"/>
              <a:ext cx="28" cy="27"/>
            </a:xfrm>
            <a:prstGeom prst="line">
              <a:avLst/>
            </a:prstGeom>
            <a:noFill/>
            <a:ln w="12700">
              <a:solidFill>
                <a:srgbClr val="FF0000"/>
              </a:solidFill>
              <a:round/>
              <a:headEnd/>
              <a:tailEnd/>
            </a:ln>
            <a:effectLst/>
          </p:spPr>
          <p:txBody>
            <a:bodyPr/>
            <a:lstStyle/>
            <a:p>
              <a:endParaRPr lang="en-US"/>
            </a:p>
          </p:txBody>
        </p:sp>
        <p:sp>
          <p:nvSpPr>
            <p:cNvPr id="77035" name="Line 235"/>
            <p:cNvSpPr>
              <a:spLocks noChangeShapeType="1"/>
            </p:cNvSpPr>
            <p:nvPr/>
          </p:nvSpPr>
          <p:spPr bwMode="auto">
            <a:xfrm>
              <a:off x="3108" y="2057"/>
              <a:ext cx="26" cy="31"/>
            </a:xfrm>
            <a:prstGeom prst="line">
              <a:avLst/>
            </a:prstGeom>
            <a:noFill/>
            <a:ln w="12700">
              <a:solidFill>
                <a:srgbClr val="FF0000"/>
              </a:solidFill>
              <a:round/>
              <a:headEnd/>
              <a:tailEnd/>
            </a:ln>
            <a:effectLst/>
          </p:spPr>
          <p:txBody>
            <a:bodyPr/>
            <a:lstStyle/>
            <a:p>
              <a:endParaRPr lang="en-US"/>
            </a:p>
          </p:txBody>
        </p:sp>
        <p:sp>
          <p:nvSpPr>
            <p:cNvPr id="77036" name="Line 236"/>
            <p:cNvSpPr>
              <a:spLocks noChangeShapeType="1"/>
            </p:cNvSpPr>
            <p:nvPr/>
          </p:nvSpPr>
          <p:spPr bwMode="auto">
            <a:xfrm>
              <a:off x="3134" y="2088"/>
              <a:ext cx="25" cy="34"/>
            </a:xfrm>
            <a:prstGeom prst="line">
              <a:avLst/>
            </a:prstGeom>
            <a:noFill/>
            <a:ln w="12700">
              <a:solidFill>
                <a:srgbClr val="FF0000"/>
              </a:solidFill>
              <a:round/>
              <a:headEnd/>
              <a:tailEnd/>
            </a:ln>
            <a:effectLst/>
          </p:spPr>
          <p:txBody>
            <a:bodyPr/>
            <a:lstStyle/>
            <a:p>
              <a:endParaRPr lang="en-US"/>
            </a:p>
          </p:txBody>
        </p:sp>
        <p:sp>
          <p:nvSpPr>
            <p:cNvPr id="77037" name="Line 237"/>
            <p:cNvSpPr>
              <a:spLocks noChangeShapeType="1"/>
            </p:cNvSpPr>
            <p:nvPr/>
          </p:nvSpPr>
          <p:spPr bwMode="auto">
            <a:xfrm>
              <a:off x="3159" y="2122"/>
              <a:ext cx="26" cy="37"/>
            </a:xfrm>
            <a:prstGeom prst="line">
              <a:avLst/>
            </a:prstGeom>
            <a:noFill/>
            <a:ln w="12700">
              <a:solidFill>
                <a:srgbClr val="FF0000"/>
              </a:solidFill>
              <a:round/>
              <a:headEnd/>
              <a:tailEnd/>
            </a:ln>
            <a:effectLst/>
          </p:spPr>
          <p:txBody>
            <a:bodyPr/>
            <a:lstStyle/>
            <a:p>
              <a:endParaRPr lang="en-US"/>
            </a:p>
          </p:txBody>
        </p:sp>
        <p:sp>
          <p:nvSpPr>
            <p:cNvPr id="77038" name="Line 238"/>
            <p:cNvSpPr>
              <a:spLocks noChangeShapeType="1"/>
            </p:cNvSpPr>
            <p:nvPr/>
          </p:nvSpPr>
          <p:spPr bwMode="auto">
            <a:xfrm>
              <a:off x="3185" y="2159"/>
              <a:ext cx="25" cy="39"/>
            </a:xfrm>
            <a:prstGeom prst="line">
              <a:avLst/>
            </a:prstGeom>
            <a:noFill/>
            <a:ln w="12700">
              <a:solidFill>
                <a:srgbClr val="FF0000"/>
              </a:solidFill>
              <a:round/>
              <a:headEnd/>
              <a:tailEnd/>
            </a:ln>
            <a:effectLst/>
          </p:spPr>
          <p:txBody>
            <a:bodyPr/>
            <a:lstStyle/>
            <a:p>
              <a:endParaRPr lang="en-US"/>
            </a:p>
          </p:txBody>
        </p:sp>
        <p:sp>
          <p:nvSpPr>
            <p:cNvPr id="77039" name="Line 239"/>
            <p:cNvSpPr>
              <a:spLocks noChangeShapeType="1"/>
            </p:cNvSpPr>
            <p:nvPr/>
          </p:nvSpPr>
          <p:spPr bwMode="auto">
            <a:xfrm>
              <a:off x="3210" y="2198"/>
              <a:ext cx="29" cy="41"/>
            </a:xfrm>
            <a:prstGeom prst="line">
              <a:avLst/>
            </a:prstGeom>
            <a:noFill/>
            <a:ln w="12700">
              <a:solidFill>
                <a:srgbClr val="FF0000"/>
              </a:solidFill>
              <a:round/>
              <a:headEnd/>
              <a:tailEnd/>
            </a:ln>
            <a:effectLst/>
          </p:spPr>
          <p:txBody>
            <a:bodyPr/>
            <a:lstStyle/>
            <a:p>
              <a:endParaRPr lang="en-US"/>
            </a:p>
          </p:txBody>
        </p:sp>
        <p:sp>
          <p:nvSpPr>
            <p:cNvPr id="77040" name="Line 240"/>
            <p:cNvSpPr>
              <a:spLocks noChangeShapeType="1"/>
            </p:cNvSpPr>
            <p:nvPr/>
          </p:nvSpPr>
          <p:spPr bwMode="auto">
            <a:xfrm>
              <a:off x="3239" y="2239"/>
              <a:ext cx="26" cy="42"/>
            </a:xfrm>
            <a:prstGeom prst="line">
              <a:avLst/>
            </a:prstGeom>
            <a:noFill/>
            <a:ln w="12700">
              <a:solidFill>
                <a:srgbClr val="FF0000"/>
              </a:solidFill>
              <a:round/>
              <a:headEnd/>
              <a:tailEnd/>
            </a:ln>
            <a:effectLst/>
          </p:spPr>
          <p:txBody>
            <a:bodyPr/>
            <a:lstStyle/>
            <a:p>
              <a:endParaRPr lang="en-US"/>
            </a:p>
          </p:txBody>
        </p:sp>
        <p:sp>
          <p:nvSpPr>
            <p:cNvPr id="77041" name="Line 241"/>
            <p:cNvSpPr>
              <a:spLocks noChangeShapeType="1"/>
            </p:cNvSpPr>
            <p:nvPr/>
          </p:nvSpPr>
          <p:spPr bwMode="auto">
            <a:xfrm>
              <a:off x="3265" y="2281"/>
              <a:ext cx="27" cy="38"/>
            </a:xfrm>
            <a:prstGeom prst="line">
              <a:avLst/>
            </a:prstGeom>
            <a:noFill/>
            <a:ln w="12700">
              <a:solidFill>
                <a:srgbClr val="FF0000"/>
              </a:solidFill>
              <a:round/>
              <a:headEnd/>
              <a:tailEnd/>
            </a:ln>
            <a:effectLst/>
          </p:spPr>
          <p:txBody>
            <a:bodyPr/>
            <a:lstStyle/>
            <a:p>
              <a:endParaRPr lang="en-US"/>
            </a:p>
          </p:txBody>
        </p:sp>
        <p:sp>
          <p:nvSpPr>
            <p:cNvPr id="77042" name="Line 242"/>
            <p:cNvSpPr>
              <a:spLocks noChangeShapeType="1"/>
            </p:cNvSpPr>
            <p:nvPr/>
          </p:nvSpPr>
          <p:spPr bwMode="auto">
            <a:xfrm>
              <a:off x="3292" y="2319"/>
              <a:ext cx="29" cy="40"/>
            </a:xfrm>
            <a:prstGeom prst="line">
              <a:avLst/>
            </a:prstGeom>
            <a:noFill/>
            <a:ln w="12700">
              <a:solidFill>
                <a:srgbClr val="FF0000"/>
              </a:solidFill>
              <a:round/>
              <a:headEnd/>
              <a:tailEnd/>
            </a:ln>
            <a:effectLst/>
          </p:spPr>
          <p:txBody>
            <a:bodyPr/>
            <a:lstStyle/>
            <a:p>
              <a:endParaRPr lang="en-US"/>
            </a:p>
          </p:txBody>
        </p:sp>
        <p:sp>
          <p:nvSpPr>
            <p:cNvPr id="77043" name="Line 243"/>
            <p:cNvSpPr>
              <a:spLocks noChangeShapeType="1"/>
            </p:cNvSpPr>
            <p:nvPr/>
          </p:nvSpPr>
          <p:spPr bwMode="auto">
            <a:xfrm>
              <a:off x="3321" y="2359"/>
              <a:ext cx="25" cy="40"/>
            </a:xfrm>
            <a:prstGeom prst="line">
              <a:avLst/>
            </a:prstGeom>
            <a:noFill/>
            <a:ln w="12700">
              <a:solidFill>
                <a:srgbClr val="FF0000"/>
              </a:solidFill>
              <a:round/>
              <a:headEnd/>
              <a:tailEnd/>
            </a:ln>
            <a:effectLst/>
          </p:spPr>
          <p:txBody>
            <a:bodyPr/>
            <a:lstStyle/>
            <a:p>
              <a:endParaRPr lang="en-US"/>
            </a:p>
          </p:txBody>
        </p:sp>
        <p:sp>
          <p:nvSpPr>
            <p:cNvPr id="77044" name="Line 244"/>
            <p:cNvSpPr>
              <a:spLocks noChangeShapeType="1"/>
            </p:cNvSpPr>
            <p:nvPr/>
          </p:nvSpPr>
          <p:spPr bwMode="auto">
            <a:xfrm>
              <a:off x="3346" y="2399"/>
              <a:ext cx="26" cy="39"/>
            </a:xfrm>
            <a:prstGeom prst="line">
              <a:avLst/>
            </a:prstGeom>
            <a:noFill/>
            <a:ln w="12700">
              <a:solidFill>
                <a:srgbClr val="FF0000"/>
              </a:solidFill>
              <a:round/>
              <a:headEnd/>
              <a:tailEnd/>
            </a:ln>
            <a:effectLst/>
          </p:spPr>
          <p:txBody>
            <a:bodyPr/>
            <a:lstStyle/>
            <a:p>
              <a:endParaRPr lang="en-US"/>
            </a:p>
          </p:txBody>
        </p:sp>
        <p:sp>
          <p:nvSpPr>
            <p:cNvPr id="77045" name="Line 245"/>
            <p:cNvSpPr>
              <a:spLocks noChangeShapeType="1"/>
            </p:cNvSpPr>
            <p:nvPr/>
          </p:nvSpPr>
          <p:spPr bwMode="auto">
            <a:xfrm>
              <a:off x="3372" y="2438"/>
              <a:ext cx="25" cy="38"/>
            </a:xfrm>
            <a:prstGeom prst="line">
              <a:avLst/>
            </a:prstGeom>
            <a:noFill/>
            <a:ln w="12700">
              <a:solidFill>
                <a:srgbClr val="FF0000"/>
              </a:solidFill>
              <a:round/>
              <a:headEnd/>
              <a:tailEnd/>
            </a:ln>
            <a:effectLst/>
          </p:spPr>
          <p:txBody>
            <a:bodyPr/>
            <a:lstStyle/>
            <a:p>
              <a:endParaRPr lang="en-US"/>
            </a:p>
          </p:txBody>
        </p:sp>
        <p:sp>
          <p:nvSpPr>
            <p:cNvPr id="77046" name="Line 246"/>
            <p:cNvSpPr>
              <a:spLocks noChangeShapeType="1"/>
            </p:cNvSpPr>
            <p:nvPr/>
          </p:nvSpPr>
          <p:spPr bwMode="auto">
            <a:xfrm>
              <a:off x="3397" y="2476"/>
              <a:ext cx="26" cy="34"/>
            </a:xfrm>
            <a:prstGeom prst="line">
              <a:avLst/>
            </a:prstGeom>
            <a:noFill/>
            <a:ln w="12700">
              <a:solidFill>
                <a:srgbClr val="FF0000"/>
              </a:solidFill>
              <a:round/>
              <a:headEnd/>
              <a:tailEnd/>
            </a:ln>
            <a:effectLst/>
          </p:spPr>
          <p:txBody>
            <a:bodyPr/>
            <a:lstStyle/>
            <a:p>
              <a:endParaRPr lang="en-US"/>
            </a:p>
          </p:txBody>
        </p:sp>
        <p:sp>
          <p:nvSpPr>
            <p:cNvPr id="77047" name="Line 247"/>
            <p:cNvSpPr>
              <a:spLocks noChangeShapeType="1"/>
            </p:cNvSpPr>
            <p:nvPr/>
          </p:nvSpPr>
          <p:spPr bwMode="auto">
            <a:xfrm>
              <a:off x="3423" y="2510"/>
              <a:ext cx="28" cy="36"/>
            </a:xfrm>
            <a:prstGeom prst="line">
              <a:avLst/>
            </a:prstGeom>
            <a:noFill/>
            <a:ln w="12700">
              <a:solidFill>
                <a:srgbClr val="FF0000"/>
              </a:solidFill>
              <a:round/>
              <a:headEnd/>
              <a:tailEnd/>
            </a:ln>
            <a:effectLst/>
          </p:spPr>
          <p:txBody>
            <a:bodyPr/>
            <a:lstStyle/>
            <a:p>
              <a:endParaRPr lang="en-US"/>
            </a:p>
          </p:txBody>
        </p:sp>
        <p:sp>
          <p:nvSpPr>
            <p:cNvPr id="77048" name="Line 248"/>
            <p:cNvSpPr>
              <a:spLocks noChangeShapeType="1"/>
            </p:cNvSpPr>
            <p:nvPr/>
          </p:nvSpPr>
          <p:spPr bwMode="auto">
            <a:xfrm>
              <a:off x="3451" y="2546"/>
              <a:ext cx="26" cy="28"/>
            </a:xfrm>
            <a:prstGeom prst="line">
              <a:avLst/>
            </a:prstGeom>
            <a:noFill/>
            <a:ln w="12700">
              <a:solidFill>
                <a:srgbClr val="FF0000"/>
              </a:solidFill>
              <a:round/>
              <a:headEnd/>
              <a:tailEnd/>
            </a:ln>
            <a:effectLst/>
          </p:spPr>
          <p:txBody>
            <a:bodyPr/>
            <a:lstStyle/>
            <a:p>
              <a:endParaRPr lang="en-US"/>
            </a:p>
          </p:txBody>
        </p:sp>
        <p:sp>
          <p:nvSpPr>
            <p:cNvPr id="77049" name="Line 249"/>
            <p:cNvSpPr>
              <a:spLocks noChangeShapeType="1"/>
            </p:cNvSpPr>
            <p:nvPr/>
          </p:nvSpPr>
          <p:spPr bwMode="auto">
            <a:xfrm>
              <a:off x="3477" y="2574"/>
              <a:ext cx="29" cy="25"/>
            </a:xfrm>
            <a:prstGeom prst="line">
              <a:avLst/>
            </a:prstGeom>
            <a:noFill/>
            <a:ln w="12700">
              <a:solidFill>
                <a:srgbClr val="FF0000"/>
              </a:solidFill>
              <a:round/>
              <a:headEnd/>
              <a:tailEnd/>
            </a:ln>
            <a:effectLst/>
          </p:spPr>
          <p:txBody>
            <a:bodyPr/>
            <a:lstStyle/>
            <a:p>
              <a:endParaRPr lang="en-US"/>
            </a:p>
          </p:txBody>
        </p:sp>
        <p:sp>
          <p:nvSpPr>
            <p:cNvPr id="77050" name="Line 250"/>
            <p:cNvSpPr>
              <a:spLocks noChangeShapeType="1"/>
            </p:cNvSpPr>
            <p:nvPr/>
          </p:nvSpPr>
          <p:spPr bwMode="auto">
            <a:xfrm>
              <a:off x="3506" y="2599"/>
              <a:ext cx="27" cy="21"/>
            </a:xfrm>
            <a:prstGeom prst="line">
              <a:avLst/>
            </a:prstGeom>
            <a:noFill/>
            <a:ln w="12700">
              <a:solidFill>
                <a:srgbClr val="FF0000"/>
              </a:solidFill>
              <a:round/>
              <a:headEnd/>
              <a:tailEnd/>
            </a:ln>
            <a:effectLst/>
          </p:spPr>
          <p:txBody>
            <a:bodyPr/>
            <a:lstStyle/>
            <a:p>
              <a:endParaRPr lang="en-US"/>
            </a:p>
          </p:txBody>
        </p:sp>
        <p:sp>
          <p:nvSpPr>
            <p:cNvPr id="77051" name="Line 251"/>
            <p:cNvSpPr>
              <a:spLocks noChangeShapeType="1"/>
            </p:cNvSpPr>
            <p:nvPr/>
          </p:nvSpPr>
          <p:spPr bwMode="auto">
            <a:xfrm>
              <a:off x="3533" y="2620"/>
              <a:ext cx="25" cy="21"/>
            </a:xfrm>
            <a:prstGeom prst="line">
              <a:avLst/>
            </a:prstGeom>
            <a:noFill/>
            <a:ln w="12700">
              <a:solidFill>
                <a:srgbClr val="FF0000"/>
              </a:solidFill>
              <a:round/>
              <a:headEnd/>
              <a:tailEnd/>
            </a:ln>
            <a:effectLst/>
          </p:spPr>
          <p:txBody>
            <a:bodyPr/>
            <a:lstStyle/>
            <a:p>
              <a:endParaRPr lang="en-US"/>
            </a:p>
          </p:txBody>
        </p:sp>
        <p:sp>
          <p:nvSpPr>
            <p:cNvPr id="77052" name="Line 252"/>
            <p:cNvSpPr>
              <a:spLocks noChangeShapeType="1"/>
            </p:cNvSpPr>
            <p:nvPr/>
          </p:nvSpPr>
          <p:spPr bwMode="auto">
            <a:xfrm>
              <a:off x="3558" y="2641"/>
              <a:ext cx="26" cy="11"/>
            </a:xfrm>
            <a:prstGeom prst="line">
              <a:avLst/>
            </a:prstGeom>
            <a:noFill/>
            <a:ln w="12700">
              <a:solidFill>
                <a:srgbClr val="FF0000"/>
              </a:solidFill>
              <a:round/>
              <a:headEnd/>
              <a:tailEnd/>
            </a:ln>
            <a:effectLst/>
          </p:spPr>
          <p:txBody>
            <a:bodyPr/>
            <a:lstStyle/>
            <a:p>
              <a:endParaRPr lang="en-US"/>
            </a:p>
          </p:txBody>
        </p:sp>
        <p:sp>
          <p:nvSpPr>
            <p:cNvPr id="77053" name="Line 253"/>
            <p:cNvSpPr>
              <a:spLocks noChangeShapeType="1"/>
            </p:cNvSpPr>
            <p:nvPr/>
          </p:nvSpPr>
          <p:spPr bwMode="auto">
            <a:xfrm>
              <a:off x="3584" y="2652"/>
              <a:ext cx="25" cy="11"/>
            </a:xfrm>
            <a:prstGeom prst="line">
              <a:avLst/>
            </a:prstGeom>
            <a:noFill/>
            <a:ln w="12700">
              <a:solidFill>
                <a:srgbClr val="FF0000"/>
              </a:solidFill>
              <a:round/>
              <a:headEnd/>
              <a:tailEnd/>
            </a:ln>
            <a:effectLst/>
          </p:spPr>
          <p:txBody>
            <a:bodyPr/>
            <a:lstStyle/>
            <a:p>
              <a:endParaRPr lang="en-US"/>
            </a:p>
          </p:txBody>
        </p:sp>
        <p:sp>
          <p:nvSpPr>
            <p:cNvPr id="77054" name="Line 254"/>
            <p:cNvSpPr>
              <a:spLocks noChangeShapeType="1"/>
            </p:cNvSpPr>
            <p:nvPr/>
          </p:nvSpPr>
          <p:spPr bwMode="auto">
            <a:xfrm>
              <a:off x="3609" y="2663"/>
              <a:ext cx="26" cy="6"/>
            </a:xfrm>
            <a:prstGeom prst="line">
              <a:avLst/>
            </a:prstGeom>
            <a:noFill/>
            <a:ln w="12700">
              <a:solidFill>
                <a:srgbClr val="FF0000"/>
              </a:solidFill>
              <a:round/>
              <a:headEnd/>
              <a:tailEnd/>
            </a:ln>
            <a:effectLst/>
          </p:spPr>
          <p:txBody>
            <a:bodyPr/>
            <a:lstStyle/>
            <a:p>
              <a:endParaRPr lang="en-US"/>
            </a:p>
          </p:txBody>
        </p:sp>
        <p:sp>
          <p:nvSpPr>
            <p:cNvPr id="77055" name="Line 255"/>
            <p:cNvSpPr>
              <a:spLocks noChangeShapeType="1"/>
            </p:cNvSpPr>
            <p:nvPr/>
          </p:nvSpPr>
          <p:spPr bwMode="auto">
            <a:xfrm>
              <a:off x="3635" y="2669"/>
              <a:ext cx="29" cy="1"/>
            </a:xfrm>
            <a:prstGeom prst="line">
              <a:avLst/>
            </a:prstGeom>
            <a:noFill/>
            <a:ln w="12700">
              <a:solidFill>
                <a:srgbClr val="FF0000"/>
              </a:solidFill>
              <a:round/>
              <a:headEnd/>
              <a:tailEnd/>
            </a:ln>
            <a:effectLst/>
          </p:spPr>
          <p:txBody>
            <a:bodyPr/>
            <a:lstStyle/>
            <a:p>
              <a:endParaRPr lang="en-US"/>
            </a:p>
          </p:txBody>
        </p:sp>
        <p:sp>
          <p:nvSpPr>
            <p:cNvPr id="77056" name="Line 256"/>
            <p:cNvSpPr>
              <a:spLocks noChangeShapeType="1"/>
            </p:cNvSpPr>
            <p:nvPr/>
          </p:nvSpPr>
          <p:spPr bwMode="auto">
            <a:xfrm flipV="1">
              <a:off x="3664" y="2669"/>
              <a:ext cx="25" cy="1"/>
            </a:xfrm>
            <a:prstGeom prst="line">
              <a:avLst/>
            </a:prstGeom>
            <a:noFill/>
            <a:ln w="12700">
              <a:solidFill>
                <a:srgbClr val="FF0000"/>
              </a:solidFill>
              <a:round/>
              <a:headEnd/>
              <a:tailEnd/>
            </a:ln>
            <a:effectLst/>
          </p:spPr>
          <p:txBody>
            <a:bodyPr/>
            <a:lstStyle/>
            <a:p>
              <a:endParaRPr lang="en-US"/>
            </a:p>
          </p:txBody>
        </p:sp>
        <p:sp>
          <p:nvSpPr>
            <p:cNvPr id="77057" name="Line 257"/>
            <p:cNvSpPr>
              <a:spLocks noChangeShapeType="1"/>
            </p:cNvSpPr>
            <p:nvPr/>
          </p:nvSpPr>
          <p:spPr bwMode="auto">
            <a:xfrm flipV="1">
              <a:off x="3689" y="2666"/>
              <a:ext cx="26" cy="3"/>
            </a:xfrm>
            <a:prstGeom prst="line">
              <a:avLst/>
            </a:prstGeom>
            <a:noFill/>
            <a:ln w="12700">
              <a:solidFill>
                <a:srgbClr val="FF0000"/>
              </a:solidFill>
              <a:round/>
              <a:headEnd/>
              <a:tailEnd/>
            </a:ln>
            <a:effectLst/>
          </p:spPr>
          <p:txBody>
            <a:bodyPr/>
            <a:lstStyle/>
            <a:p>
              <a:endParaRPr lang="en-US"/>
            </a:p>
          </p:txBody>
        </p:sp>
        <p:sp>
          <p:nvSpPr>
            <p:cNvPr id="77058" name="Line 258"/>
            <p:cNvSpPr>
              <a:spLocks noChangeShapeType="1"/>
            </p:cNvSpPr>
            <p:nvPr/>
          </p:nvSpPr>
          <p:spPr bwMode="auto">
            <a:xfrm flipV="1">
              <a:off x="3715" y="2655"/>
              <a:ext cx="25" cy="11"/>
            </a:xfrm>
            <a:prstGeom prst="line">
              <a:avLst/>
            </a:prstGeom>
            <a:noFill/>
            <a:ln w="12700">
              <a:solidFill>
                <a:srgbClr val="FF0000"/>
              </a:solidFill>
              <a:round/>
              <a:headEnd/>
              <a:tailEnd/>
            </a:ln>
            <a:effectLst/>
          </p:spPr>
          <p:txBody>
            <a:bodyPr/>
            <a:lstStyle/>
            <a:p>
              <a:endParaRPr lang="en-US"/>
            </a:p>
          </p:txBody>
        </p:sp>
        <p:sp>
          <p:nvSpPr>
            <p:cNvPr id="77059" name="Line 259"/>
            <p:cNvSpPr>
              <a:spLocks noChangeShapeType="1"/>
            </p:cNvSpPr>
            <p:nvPr/>
          </p:nvSpPr>
          <p:spPr bwMode="auto">
            <a:xfrm flipV="1">
              <a:off x="3740" y="2642"/>
              <a:ext cx="29" cy="13"/>
            </a:xfrm>
            <a:prstGeom prst="line">
              <a:avLst/>
            </a:prstGeom>
            <a:noFill/>
            <a:ln w="12700">
              <a:solidFill>
                <a:srgbClr val="FF0000"/>
              </a:solidFill>
              <a:round/>
              <a:headEnd/>
              <a:tailEnd/>
            </a:ln>
            <a:effectLst/>
          </p:spPr>
          <p:txBody>
            <a:bodyPr/>
            <a:lstStyle/>
            <a:p>
              <a:endParaRPr lang="en-US"/>
            </a:p>
          </p:txBody>
        </p:sp>
        <p:sp>
          <p:nvSpPr>
            <p:cNvPr id="77060" name="Line 260"/>
            <p:cNvSpPr>
              <a:spLocks noChangeShapeType="1"/>
            </p:cNvSpPr>
            <p:nvPr/>
          </p:nvSpPr>
          <p:spPr bwMode="auto">
            <a:xfrm flipV="1">
              <a:off x="3769" y="2630"/>
              <a:ext cx="27" cy="12"/>
            </a:xfrm>
            <a:prstGeom prst="line">
              <a:avLst/>
            </a:prstGeom>
            <a:noFill/>
            <a:ln w="12700">
              <a:solidFill>
                <a:srgbClr val="FF0000"/>
              </a:solidFill>
              <a:round/>
              <a:headEnd/>
              <a:tailEnd/>
            </a:ln>
            <a:effectLst/>
          </p:spPr>
          <p:txBody>
            <a:bodyPr/>
            <a:lstStyle/>
            <a:p>
              <a:endParaRPr lang="en-US"/>
            </a:p>
          </p:txBody>
        </p:sp>
        <p:sp>
          <p:nvSpPr>
            <p:cNvPr id="77061" name="Line 261"/>
            <p:cNvSpPr>
              <a:spLocks noChangeShapeType="1"/>
            </p:cNvSpPr>
            <p:nvPr/>
          </p:nvSpPr>
          <p:spPr bwMode="auto">
            <a:xfrm flipV="1">
              <a:off x="3796" y="2611"/>
              <a:ext cx="25" cy="19"/>
            </a:xfrm>
            <a:prstGeom prst="line">
              <a:avLst/>
            </a:prstGeom>
            <a:noFill/>
            <a:ln w="12700">
              <a:solidFill>
                <a:srgbClr val="FF0000"/>
              </a:solidFill>
              <a:round/>
              <a:headEnd/>
              <a:tailEnd/>
            </a:ln>
            <a:effectLst/>
          </p:spPr>
          <p:txBody>
            <a:bodyPr/>
            <a:lstStyle/>
            <a:p>
              <a:endParaRPr lang="en-US"/>
            </a:p>
          </p:txBody>
        </p:sp>
        <p:sp>
          <p:nvSpPr>
            <p:cNvPr id="77062" name="Line 262"/>
            <p:cNvSpPr>
              <a:spLocks noChangeShapeType="1"/>
            </p:cNvSpPr>
            <p:nvPr/>
          </p:nvSpPr>
          <p:spPr bwMode="auto">
            <a:xfrm flipV="1">
              <a:off x="3821" y="2595"/>
              <a:ext cx="26" cy="16"/>
            </a:xfrm>
            <a:prstGeom prst="line">
              <a:avLst/>
            </a:prstGeom>
            <a:noFill/>
            <a:ln w="12700">
              <a:solidFill>
                <a:srgbClr val="FF0000"/>
              </a:solidFill>
              <a:round/>
              <a:headEnd/>
              <a:tailEnd/>
            </a:ln>
            <a:effectLst/>
          </p:spPr>
          <p:txBody>
            <a:bodyPr/>
            <a:lstStyle/>
            <a:p>
              <a:endParaRPr lang="en-US"/>
            </a:p>
          </p:txBody>
        </p:sp>
        <p:sp>
          <p:nvSpPr>
            <p:cNvPr id="77063" name="Line 263"/>
            <p:cNvSpPr>
              <a:spLocks noChangeShapeType="1"/>
            </p:cNvSpPr>
            <p:nvPr/>
          </p:nvSpPr>
          <p:spPr bwMode="auto">
            <a:xfrm flipV="1">
              <a:off x="3847" y="2575"/>
              <a:ext cx="29" cy="20"/>
            </a:xfrm>
            <a:prstGeom prst="line">
              <a:avLst/>
            </a:prstGeom>
            <a:noFill/>
            <a:ln w="12700">
              <a:solidFill>
                <a:srgbClr val="FF0000"/>
              </a:solidFill>
              <a:round/>
              <a:headEnd/>
              <a:tailEnd/>
            </a:ln>
            <a:effectLst/>
          </p:spPr>
          <p:txBody>
            <a:bodyPr/>
            <a:lstStyle/>
            <a:p>
              <a:endParaRPr lang="en-US"/>
            </a:p>
          </p:txBody>
        </p:sp>
        <p:sp>
          <p:nvSpPr>
            <p:cNvPr id="77064" name="Line 264"/>
            <p:cNvSpPr>
              <a:spLocks noChangeShapeType="1"/>
            </p:cNvSpPr>
            <p:nvPr/>
          </p:nvSpPr>
          <p:spPr bwMode="auto">
            <a:xfrm flipV="1">
              <a:off x="3876" y="2561"/>
              <a:ext cx="25" cy="14"/>
            </a:xfrm>
            <a:prstGeom prst="line">
              <a:avLst/>
            </a:prstGeom>
            <a:noFill/>
            <a:ln w="12700">
              <a:solidFill>
                <a:srgbClr val="FF0000"/>
              </a:solidFill>
              <a:round/>
              <a:headEnd/>
              <a:tailEnd/>
            </a:ln>
            <a:effectLst/>
          </p:spPr>
          <p:txBody>
            <a:bodyPr/>
            <a:lstStyle/>
            <a:p>
              <a:endParaRPr lang="en-US"/>
            </a:p>
          </p:txBody>
        </p:sp>
        <p:sp>
          <p:nvSpPr>
            <p:cNvPr id="77065" name="Line 265"/>
            <p:cNvSpPr>
              <a:spLocks noChangeShapeType="1"/>
            </p:cNvSpPr>
            <p:nvPr/>
          </p:nvSpPr>
          <p:spPr bwMode="auto">
            <a:xfrm flipV="1">
              <a:off x="3901" y="2538"/>
              <a:ext cx="26" cy="23"/>
            </a:xfrm>
            <a:prstGeom prst="line">
              <a:avLst/>
            </a:prstGeom>
            <a:noFill/>
            <a:ln w="12700">
              <a:solidFill>
                <a:srgbClr val="FF0000"/>
              </a:solidFill>
              <a:round/>
              <a:headEnd/>
              <a:tailEnd/>
            </a:ln>
            <a:effectLst/>
          </p:spPr>
          <p:txBody>
            <a:bodyPr/>
            <a:lstStyle/>
            <a:p>
              <a:endParaRPr lang="en-US"/>
            </a:p>
          </p:txBody>
        </p:sp>
        <p:sp>
          <p:nvSpPr>
            <p:cNvPr id="77066" name="Line 266"/>
            <p:cNvSpPr>
              <a:spLocks noChangeShapeType="1"/>
            </p:cNvSpPr>
            <p:nvPr/>
          </p:nvSpPr>
          <p:spPr bwMode="auto">
            <a:xfrm flipV="1">
              <a:off x="3927" y="2519"/>
              <a:ext cx="25" cy="19"/>
            </a:xfrm>
            <a:prstGeom prst="line">
              <a:avLst/>
            </a:prstGeom>
            <a:noFill/>
            <a:ln w="12700">
              <a:solidFill>
                <a:srgbClr val="FF0000"/>
              </a:solidFill>
              <a:round/>
              <a:headEnd/>
              <a:tailEnd/>
            </a:ln>
            <a:effectLst/>
          </p:spPr>
          <p:txBody>
            <a:bodyPr/>
            <a:lstStyle/>
            <a:p>
              <a:endParaRPr lang="en-US"/>
            </a:p>
          </p:txBody>
        </p:sp>
        <p:sp>
          <p:nvSpPr>
            <p:cNvPr id="77067" name="Line 267"/>
            <p:cNvSpPr>
              <a:spLocks noChangeShapeType="1"/>
            </p:cNvSpPr>
            <p:nvPr/>
          </p:nvSpPr>
          <p:spPr bwMode="auto">
            <a:xfrm flipV="1">
              <a:off x="3952" y="2503"/>
              <a:ext cx="26" cy="16"/>
            </a:xfrm>
            <a:prstGeom prst="line">
              <a:avLst/>
            </a:prstGeom>
            <a:noFill/>
            <a:ln w="12700">
              <a:solidFill>
                <a:srgbClr val="FF0000"/>
              </a:solidFill>
              <a:round/>
              <a:headEnd/>
              <a:tailEnd/>
            </a:ln>
            <a:effectLst/>
          </p:spPr>
          <p:txBody>
            <a:bodyPr/>
            <a:lstStyle/>
            <a:p>
              <a:endParaRPr lang="en-US"/>
            </a:p>
          </p:txBody>
        </p:sp>
        <p:sp>
          <p:nvSpPr>
            <p:cNvPr id="77068" name="Line 268"/>
            <p:cNvSpPr>
              <a:spLocks noChangeShapeType="1"/>
            </p:cNvSpPr>
            <p:nvPr/>
          </p:nvSpPr>
          <p:spPr bwMode="auto">
            <a:xfrm flipV="1">
              <a:off x="3978" y="2485"/>
              <a:ext cx="28" cy="18"/>
            </a:xfrm>
            <a:prstGeom prst="line">
              <a:avLst/>
            </a:prstGeom>
            <a:noFill/>
            <a:ln w="12700">
              <a:solidFill>
                <a:srgbClr val="FF0000"/>
              </a:solidFill>
              <a:round/>
              <a:headEnd/>
              <a:tailEnd/>
            </a:ln>
            <a:effectLst/>
          </p:spPr>
          <p:txBody>
            <a:bodyPr/>
            <a:lstStyle/>
            <a:p>
              <a:endParaRPr lang="en-US"/>
            </a:p>
          </p:txBody>
        </p:sp>
        <p:sp>
          <p:nvSpPr>
            <p:cNvPr id="77069" name="Line 269"/>
            <p:cNvSpPr>
              <a:spLocks noChangeShapeType="1"/>
            </p:cNvSpPr>
            <p:nvPr/>
          </p:nvSpPr>
          <p:spPr bwMode="auto">
            <a:xfrm flipV="1">
              <a:off x="4006" y="2470"/>
              <a:ext cx="26" cy="15"/>
            </a:xfrm>
            <a:prstGeom prst="line">
              <a:avLst/>
            </a:prstGeom>
            <a:noFill/>
            <a:ln w="12700">
              <a:solidFill>
                <a:srgbClr val="FF0000"/>
              </a:solidFill>
              <a:round/>
              <a:headEnd/>
              <a:tailEnd/>
            </a:ln>
            <a:effectLst/>
          </p:spPr>
          <p:txBody>
            <a:bodyPr/>
            <a:lstStyle/>
            <a:p>
              <a:endParaRPr lang="en-US"/>
            </a:p>
          </p:txBody>
        </p:sp>
        <p:sp>
          <p:nvSpPr>
            <p:cNvPr id="77070" name="Line 270"/>
            <p:cNvSpPr>
              <a:spLocks noChangeShapeType="1"/>
            </p:cNvSpPr>
            <p:nvPr/>
          </p:nvSpPr>
          <p:spPr bwMode="auto">
            <a:xfrm flipV="1">
              <a:off x="4032" y="2460"/>
              <a:ext cx="30" cy="10"/>
            </a:xfrm>
            <a:prstGeom prst="line">
              <a:avLst/>
            </a:prstGeom>
            <a:noFill/>
            <a:ln w="12700">
              <a:solidFill>
                <a:srgbClr val="FF0000"/>
              </a:solidFill>
              <a:round/>
              <a:headEnd/>
              <a:tailEnd/>
            </a:ln>
            <a:effectLst/>
          </p:spPr>
          <p:txBody>
            <a:bodyPr/>
            <a:lstStyle/>
            <a:p>
              <a:endParaRPr lang="en-US"/>
            </a:p>
          </p:txBody>
        </p:sp>
        <p:sp>
          <p:nvSpPr>
            <p:cNvPr id="77071" name="Line 271"/>
            <p:cNvSpPr>
              <a:spLocks noChangeShapeType="1"/>
            </p:cNvSpPr>
            <p:nvPr/>
          </p:nvSpPr>
          <p:spPr bwMode="auto">
            <a:xfrm flipV="1">
              <a:off x="4062" y="2452"/>
              <a:ext cx="26" cy="8"/>
            </a:xfrm>
            <a:prstGeom prst="line">
              <a:avLst/>
            </a:prstGeom>
            <a:noFill/>
            <a:ln w="12700">
              <a:solidFill>
                <a:srgbClr val="FF0000"/>
              </a:solidFill>
              <a:round/>
              <a:headEnd/>
              <a:tailEnd/>
            </a:ln>
            <a:effectLst/>
          </p:spPr>
          <p:txBody>
            <a:bodyPr/>
            <a:lstStyle/>
            <a:p>
              <a:endParaRPr lang="en-US"/>
            </a:p>
          </p:txBody>
        </p:sp>
        <p:sp>
          <p:nvSpPr>
            <p:cNvPr id="77072" name="Line 272"/>
            <p:cNvSpPr>
              <a:spLocks noChangeShapeType="1"/>
            </p:cNvSpPr>
            <p:nvPr/>
          </p:nvSpPr>
          <p:spPr bwMode="auto">
            <a:xfrm flipV="1">
              <a:off x="4088" y="2445"/>
              <a:ext cx="25" cy="7"/>
            </a:xfrm>
            <a:prstGeom prst="line">
              <a:avLst/>
            </a:prstGeom>
            <a:noFill/>
            <a:ln w="12700">
              <a:solidFill>
                <a:srgbClr val="FF0000"/>
              </a:solidFill>
              <a:round/>
              <a:headEnd/>
              <a:tailEnd/>
            </a:ln>
            <a:effectLst/>
          </p:spPr>
          <p:txBody>
            <a:bodyPr/>
            <a:lstStyle/>
            <a:p>
              <a:endParaRPr lang="en-US"/>
            </a:p>
          </p:txBody>
        </p:sp>
        <p:sp>
          <p:nvSpPr>
            <p:cNvPr id="77073" name="Line 273"/>
            <p:cNvSpPr>
              <a:spLocks noChangeShapeType="1"/>
            </p:cNvSpPr>
            <p:nvPr/>
          </p:nvSpPr>
          <p:spPr bwMode="auto">
            <a:xfrm>
              <a:off x="4113" y="2445"/>
              <a:ext cx="26" cy="0"/>
            </a:xfrm>
            <a:prstGeom prst="line">
              <a:avLst/>
            </a:prstGeom>
            <a:noFill/>
            <a:ln w="12700">
              <a:solidFill>
                <a:srgbClr val="FF0000"/>
              </a:solidFill>
              <a:round/>
              <a:headEnd/>
              <a:tailEnd/>
            </a:ln>
            <a:effectLst/>
          </p:spPr>
          <p:txBody>
            <a:bodyPr/>
            <a:lstStyle/>
            <a:p>
              <a:endParaRPr lang="en-US"/>
            </a:p>
          </p:txBody>
        </p:sp>
        <p:sp>
          <p:nvSpPr>
            <p:cNvPr id="77074" name="Line 274"/>
            <p:cNvSpPr>
              <a:spLocks noChangeShapeType="1"/>
            </p:cNvSpPr>
            <p:nvPr/>
          </p:nvSpPr>
          <p:spPr bwMode="auto">
            <a:xfrm>
              <a:off x="4139" y="2445"/>
              <a:ext cx="29" cy="0"/>
            </a:xfrm>
            <a:prstGeom prst="line">
              <a:avLst/>
            </a:prstGeom>
            <a:noFill/>
            <a:ln w="12700">
              <a:solidFill>
                <a:srgbClr val="FF0000"/>
              </a:solidFill>
              <a:round/>
              <a:headEnd/>
              <a:tailEnd/>
            </a:ln>
            <a:effectLst/>
          </p:spPr>
          <p:txBody>
            <a:bodyPr/>
            <a:lstStyle/>
            <a:p>
              <a:endParaRPr lang="en-US"/>
            </a:p>
          </p:txBody>
        </p:sp>
        <p:sp>
          <p:nvSpPr>
            <p:cNvPr id="77075" name="Line 275"/>
            <p:cNvSpPr>
              <a:spLocks noChangeShapeType="1"/>
            </p:cNvSpPr>
            <p:nvPr/>
          </p:nvSpPr>
          <p:spPr bwMode="auto">
            <a:xfrm>
              <a:off x="4168" y="2445"/>
              <a:ext cx="25" cy="7"/>
            </a:xfrm>
            <a:prstGeom prst="line">
              <a:avLst/>
            </a:prstGeom>
            <a:noFill/>
            <a:ln w="12700">
              <a:solidFill>
                <a:srgbClr val="FF0000"/>
              </a:solidFill>
              <a:round/>
              <a:headEnd/>
              <a:tailEnd/>
            </a:ln>
            <a:effectLst/>
          </p:spPr>
          <p:txBody>
            <a:bodyPr/>
            <a:lstStyle/>
            <a:p>
              <a:endParaRPr lang="en-US"/>
            </a:p>
          </p:txBody>
        </p:sp>
        <p:sp>
          <p:nvSpPr>
            <p:cNvPr id="77076" name="Line 276"/>
            <p:cNvSpPr>
              <a:spLocks noChangeShapeType="1"/>
            </p:cNvSpPr>
            <p:nvPr/>
          </p:nvSpPr>
          <p:spPr bwMode="auto">
            <a:xfrm>
              <a:off x="4193" y="2452"/>
              <a:ext cx="26" cy="8"/>
            </a:xfrm>
            <a:prstGeom prst="line">
              <a:avLst/>
            </a:prstGeom>
            <a:noFill/>
            <a:ln w="12700">
              <a:solidFill>
                <a:srgbClr val="FF0000"/>
              </a:solidFill>
              <a:round/>
              <a:headEnd/>
              <a:tailEnd/>
            </a:ln>
            <a:effectLst/>
          </p:spPr>
          <p:txBody>
            <a:bodyPr/>
            <a:lstStyle/>
            <a:p>
              <a:endParaRPr lang="en-US"/>
            </a:p>
          </p:txBody>
        </p:sp>
        <p:sp>
          <p:nvSpPr>
            <p:cNvPr id="77077" name="Line 277"/>
            <p:cNvSpPr>
              <a:spLocks noChangeShapeType="1"/>
            </p:cNvSpPr>
            <p:nvPr/>
          </p:nvSpPr>
          <p:spPr bwMode="auto">
            <a:xfrm>
              <a:off x="4219" y="2460"/>
              <a:ext cx="25" cy="15"/>
            </a:xfrm>
            <a:prstGeom prst="line">
              <a:avLst/>
            </a:prstGeom>
            <a:noFill/>
            <a:ln w="12700">
              <a:solidFill>
                <a:srgbClr val="FF0000"/>
              </a:solidFill>
              <a:round/>
              <a:headEnd/>
              <a:tailEnd/>
            </a:ln>
            <a:effectLst/>
          </p:spPr>
          <p:txBody>
            <a:bodyPr/>
            <a:lstStyle/>
            <a:p>
              <a:endParaRPr lang="en-US"/>
            </a:p>
          </p:txBody>
        </p:sp>
        <p:sp>
          <p:nvSpPr>
            <p:cNvPr id="77078" name="Line 278"/>
            <p:cNvSpPr>
              <a:spLocks noChangeShapeType="1"/>
            </p:cNvSpPr>
            <p:nvPr/>
          </p:nvSpPr>
          <p:spPr bwMode="auto">
            <a:xfrm>
              <a:off x="4244" y="2475"/>
              <a:ext cx="29" cy="16"/>
            </a:xfrm>
            <a:prstGeom prst="line">
              <a:avLst/>
            </a:prstGeom>
            <a:noFill/>
            <a:ln w="12700">
              <a:solidFill>
                <a:srgbClr val="FF0000"/>
              </a:solidFill>
              <a:round/>
              <a:headEnd/>
              <a:tailEnd/>
            </a:ln>
            <a:effectLst/>
          </p:spPr>
          <p:txBody>
            <a:bodyPr/>
            <a:lstStyle/>
            <a:p>
              <a:endParaRPr lang="en-US"/>
            </a:p>
          </p:txBody>
        </p:sp>
        <p:sp>
          <p:nvSpPr>
            <p:cNvPr id="77079" name="Line 279"/>
            <p:cNvSpPr>
              <a:spLocks noChangeShapeType="1"/>
            </p:cNvSpPr>
            <p:nvPr/>
          </p:nvSpPr>
          <p:spPr bwMode="auto">
            <a:xfrm>
              <a:off x="4273" y="2491"/>
              <a:ext cx="27" cy="25"/>
            </a:xfrm>
            <a:prstGeom prst="line">
              <a:avLst/>
            </a:prstGeom>
            <a:noFill/>
            <a:ln w="12700">
              <a:solidFill>
                <a:srgbClr val="FF0000"/>
              </a:solidFill>
              <a:round/>
              <a:headEnd/>
              <a:tailEnd/>
            </a:ln>
            <a:effectLst/>
          </p:spPr>
          <p:txBody>
            <a:bodyPr/>
            <a:lstStyle/>
            <a:p>
              <a:endParaRPr lang="en-US"/>
            </a:p>
          </p:txBody>
        </p:sp>
        <p:sp>
          <p:nvSpPr>
            <p:cNvPr id="77080" name="Line 280"/>
            <p:cNvSpPr>
              <a:spLocks noChangeShapeType="1"/>
            </p:cNvSpPr>
            <p:nvPr/>
          </p:nvSpPr>
          <p:spPr bwMode="auto">
            <a:xfrm>
              <a:off x="4300" y="2516"/>
              <a:ext cx="26" cy="25"/>
            </a:xfrm>
            <a:prstGeom prst="line">
              <a:avLst/>
            </a:prstGeom>
            <a:noFill/>
            <a:ln w="12700">
              <a:solidFill>
                <a:srgbClr val="FF0000"/>
              </a:solidFill>
              <a:round/>
              <a:headEnd/>
              <a:tailEnd/>
            </a:ln>
            <a:effectLst/>
          </p:spPr>
          <p:txBody>
            <a:bodyPr/>
            <a:lstStyle/>
            <a:p>
              <a:endParaRPr lang="en-US"/>
            </a:p>
          </p:txBody>
        </p:sp>
        <p:sp>
          <p:nvSpPr>
            <p:cNvPr id="77081" name="Line 281"/>
            <p:cNvSpPr>
              <a:spLocks noChangeShapeType="1"/>
            </p:cNvSpPr>
            <p:nvPr/>
          </p:nvSpPr>
          <p:spPr bwMode="auto">
            <a:xfrm>
              <a:off x="4326" y="2541"/>
              <a:ext cx="25" cy="27"/>
            </a:xfrm>
            <a:prstGeom prst="line">
              <a:avLst/>
            </a:prstGeom>
            <a:noFill/>
            <a:ln w="12700">
              <a:solidFill>
                <a:srgbClr val="FF0000"/>
              </a:solidFill>
              <a:round/>
              <a:headEnd/>
              <a:tailEnd/>
            </a:ln>
            <a:effectLst/>
          </p:spPr>
          <p:txBody>
            <a:bodyPr/>
            <a:lstStyle/>
            <a:p>
              <a:endParaRPr lang="en-US"/>
            </a:p>
          </p:txBody>
        </p:sp>
        <p:sp>
          <p:nvSpPr>
            <p:cNvPr id="77082" name="Line 282"/>
            <p:cNvSpPr>
              <a:spLocks noChangeShapeType="1"/>
            </p:cNvSpPr>
            <p:nvPr/>
          </p:nvSpPr>
          <p:spPr bwMode="auto">
            <a:xfrm>
              <a:off x="4351" y="2568"/>
              <a:ext cx="26" cy="36"/>
            </a:xfrm>
            <a:prstGeom prst="line">
              <a:avLst/>
            </a:prstGeom>
            <a:noFill/>
            <a:ln w="12700">
              <a:solidFill>
                <a:srgbClr val="FF0000"/>
              </a:solidFill>
              <a:round/>
              <a:headEnd/>
              <a:tailEnd/>
            </a:ln>
            <a:effectLst/>
          </p:spPr>
          <p:txBody>
            <a:bodyPr/>
            <a:lstStyle/>
            <a:p>
              <a:endParaRPr lang="en-US"/>
            </a:p>
          </p:txBody>
        </p:sp>
        <p:sp>
          <p:nvSpPr>
            <p:cNvPr id="77083" name="Line 283"/>
            <p:cNvSpPr>
              <a:spLocks noChangeShapeType="1"/>
            </p:cNvSpPr>
            <p:nvPr/>
          </p:nvSpPr>
          <p:spPr bwMode="auto">
            <a:xfrm>
              <a:off x="4377" y="2604"/>
              <a:ext cx="28" cy="35"/>
            </a:xfrm>
            <a:prstGeom prst="line">
              <a:avLst/>
            </a:prstGeom>
            <a:noFill/>
            <a:ln w="12700">
              <a:solidFill>
                <a:srgbClr val="FF0000"/>
              </a:solidFill>
              <a:round/>
              <a:headEnd/>
              <a:tailEnd/>
            </a:ln>
            <a:effectLst/>
          </p:spPr>
          <p:txBody>
            <a:bodyPr/>
            <a:lstStyle/>
            <a:p>
              <a:endParaRPr lang="en-US"/>
            </a:p>
          </p:txBody>
        </p:sp>
        <p:sp>
          <p:nvSpPr>
            <p:cNvPr id="77084" name="Line 284"/>
            <p:cNvSpPr>
              <a:spLocks noChangeShapeType="1"/>
            </p:cNvSpPr>
            <p:nvPr/>
          </p:nvSpPr>
          <p:spPr bwMode="auto">
            <a:xfrm>
              <a:off x="4405" y="2639"/>
              <a:ext cx="26" cy="36"/>
            </a:xfrm>
            <a:prstGeom prst="line">
              <a:avLst/>
            </a:prstGeom>
            <a:noFill/>
            <a:ln w="12700">
              <a:solidFill>
                <a:srgbClr val="FF0000"/>
              </a:solidFill>
              <a:round/>
              <a:headEnd/>
              <a:tailEnd/>
            </a:ln>
            <a:effectLst/>
          </p:spPr>
          <p:txBody>
            <a:bodyPr/>
            <a:lstStyle/>
            <a:p>
              <a:endParaRPr lang="en-US"/>
            </a:p>
          </p:txBody>
        </p:sp>
        <p:sp>
          <p:nvSpPr>
            <p:cNvPr id="77085" name="Line 285"/>
            <p:cNvSpPr>
              <a:spLocks noChangeShapeType="1"/>
            </p:cNvSpPr>
            <p:nvPr/>
          </p:nvSpPr>
          <p:spPr bwMode="auto">
            <a:xfrm>
              <a:off x="4431" y="2675"/>
              <a:ext cx="29" cy="37"/>
            </a:xfrm>
            <a:prstGeom prst="line">
              <a:avLst/>
            </a:prstGeom>
            <a:noFill/>
            <a:ln w="12700">
              <a:solidFill>
                <a:srgbClr val="FF0000"/>
              </a:solidFill>
              <a:round/>
              <a:headEnd/>
              <a:tailEnd/>
            </a:ln>
            <a:effectLst/>
          </p:spPr>
          <p:txBody>
            <a:bodyPr/>
            <a:lstStyle/>
            <a:p>
              <a:endParaRPr lang="en-US"/>
            </a:p>
          </p:txBody>
        </p:sp>
        <p:sp>
          <p:nvSpPr>
            <p:cNvPr id="77086" name="Line 286"/>
            <p:cNvSpPr>
              <a:spLocks noChangeShapeType="1"/>
            </p:cNvSpPr>
            <p:nvPr/>
          </p:nvSpPr>
          <p:spPr bwMode="auto">
            <a:xfrm>
              <a:off x="4460" y="2712"/>
              <a:ext cx="25" cy="43"/>
            </a:xfrm>
            <a:prstGeom prst="line">
              <a:avLst/>
            </a:prstGeom>
            <a:noFill/>
            <a:ln w="12700">
              <a:solidFill>
                <a:srgbClr val="FF0000"/>
              </a:solidFill>
              <a:round/>
              <a:headEnd/>
              <a:tailEnd/>
            </a:ln>
            <a:effectLst/>
          </p:spPr>
          <p:txBody>
            <a:bodyPr/>
            <a:lstStyle/>
            <a:p>
              <a:endParaRPr lang="en-US"/>
            </a:p>
          </p:txBody>
        </p:sp>
        <p:sp>
          <p:nvSpPr>
            <p:cNvPr id="77087" name="Line 287"/>
            <p:cNvSpPr>
              <a:spLocks noChangeShapeType="1"/>
            </p:cNvSpPr>
            <p:nvPr/>
          </p:nvSpPr>
          <p:spPr bwMode="auto">
            <a:xfrm>
              <a:off x="4485" y="2755"/>
              <a:ext cx="26" cy="38"/>
            </a:xfrm>
            <a:prstGeom prst="line">
              <a:avLst/>
            </a:prstGeom>
            <a:noFill/>
            <a:ln w="12700">
              <a:solidFill>
                <a:srgbClr val="FF0000"/>
              </a:solidFill>
              <a:round/>
              <a:headEnd/>
              <a:tailEnd/>
            </a:ln>
            <a:effectLst/>
          </p:spPr>
          <p:txBody>
            <a:bodyPr/>
            <a:lstStyle/>
            <a:p>
              <a:endParaRPr lang="en-US"/>
            </a:p>
          </p:txBody>
        </p:sp>
        <p:sp>
          <p:nvSpPr>
            <p:cNvPr id="77088" name="Line 288"/>
            <p:cNvSpPr>
              <a:spLocks noChangeShapeType="1"/>
            </p:cNvSpPr>
            <p:nvPr/>
          </p:nvSpPr>
          <p:spPr bwMode="auto">
            <a:xfrm>
              <a:off x="4511" y="2793"/>
              <a:ext cx="25" cy="42"/>
            </a:xfrm>
            <a:prstGeom prst="line">
              <a:avLst/>
            </a:prstGeom>
            <a:noFill/>
            <a:ln w="12700">
              <a:solidFill>
                <a:srgbClr val="FF0000"/>
              </a:solidFill>
              <a:round/>
              <a:headEnd/>
              <a:tailEnd/>
            </a:ln>
            <a:effectLst/>
          </p:spPr>
          <p:txBody>
            <a:bodyPr/>
            <a:lstStyle/>
            <a:p>
              <a:endParaRPr lang="en-US"/>
            </a:p>
          </p:txBody>
        </p:sp>
        <p:sp>
          <p:nvSpPr>
            <p:cNvPr id="77089" name="Line 289"/>
            <p:cNvSpPr>
              <a:spLocks noChangeShapeType="1"/>
            </p:cNvSpPr>
            <p:nvPr/>
          </p:nvSpPr>
          <p:spPr bwMode="auto">
            <a:xfrm>
              <a:off x="4536" y="2835"/>
              <a:ext cx="27" cy="41"/>
            </a:xfrm>
            <a:prstGeom prst="line">
              <a:avLst/>
            </a:prstGeom>
            <a:noFill/>
            <a:ln w="12700">
              <a:solidFill>
                <a:srgbClr val="FF0000"/>
              </a:solidFill>
              <a:round/>
              <a:headEnd/>
              <a:tailEnd/>
            </a:ln>
            <a:effectLst/>
          </p:spPr>
          <p:txBody>
            <a:bodyPr/>
            <a:lstStyle/>
            <a:p>
              <a:endParaRPr lang="en-US"/>
            </a:p>
          </p:txBody>
        </p:sp>
        <p:sp>
          <p:nvSpPr>
            <p:cNvPr id="77090" name="Line 290"/>
            <p:cNvSpPr>
              <a:spLocks noChangeShapeType="1"/>
            </p:cNvSpPr>
            <p:nvPr/>
          </p:nvSpPr>
          <p:spPr bwMode="auto">
            <a:xfrm>
              <a:off x="4563" y="2876"/>
              <a:ext cx="26" cy="37"/>
            </a:xfrm>
            <a:prstGeom prst="line">
              <a:avLst/>
            </a:prstGeom>
            <a:noFill/>
            <a:ln w="12700">
              <a:solidFill>
                <a:srgbClr val="FF0000"/>
              </a:solidFill>
              <a:round/>
              <a:headEnd/>
              <a:tailEnd/>
            </a:ln>
            <a:effectLst/>
          </p:spPr>
          <p:txBody>
            <a:bodyPr/>
            <a:lstStyle/>
            <a:p>
              <a:endParaRPr lang="en-US"/>
            </a:p>
          </p:txBody>
        </p:sp>
        <p:sp>
          <p:nvSpPr>
            <p:cNvPr id="77091" name="Line 291"/>
            <p:cNvSpPr>
              <a:spLocks noChangeShapeType="1"/>
            </p:cNvSpPr>
            <p:nvPr/>
          </p:nvSpPr>
          <p:spPr bwMode="auto">
            <a:xfrm>
              <a:off x="4589" y="2913"/>
              <a:ext cx="28" cy="42"/>
            </a:xfrm>
            <a:prstGeom prst="line">
              <a:avLst/>
            </a:prstGeom>
            <a:noFill/>
            <a:ln w="12700">
              <a:solidFill>
                <a:srgbClr val="FF0000"/>
              </a:solidFill>
              <a:round/>
              <a:headEnd/>
              <a:tailEnd/>
            </a:ln>
            <a:effectLst/>
          </p:spPr>
          <p:txBody>
            <a:bodyPr/>
            <a:lstStyle/>
            <a:p>
              <a:endParaRPr lang="en-US"/>
            </a:p>
          </p:txBody>
        </p:sp>
        <p:sp>
          <p:nvSpPr>
            <p:cNvPr id="77092" name="Line 292"/>
            <p:cNvSpPr>
              <a:spLocks noChangeShapeType="1"/>
            </p:cNvSpPr>
            <p:nvPr/>
          </p:nvSpPr>
          <p:spPr bwMode="auto">
            <a:xfrm>
              <a:off x="4617" y="2955"/>
              <a:ext cx="26" cy="35"/>
            </a:xfrm>
            <a:prstGeom prst="line">
              <a:avLst/>
            </a:prstGeom>
            <a:noFill/>
            <a:ln w="12700">
              <a:solidFill>
                <a:srgbClr val="FF0000"/>
              </a:solidFill>
              <a:round/>
              <a:headEnd/>
              <a:tailEnd/>
            </a:ln>
            <a:effectLst/>
          </p:spPr>
          <p:txBody>
            <a:bodyPr/>
            <a:lstStyle/>
            <a:p>
              <a:endParaRPr lang="en-US"/>
            </a:p>
          </p:txBody>
        </p:sp>
        <p:sp>
          <p:nvSpPr>
            <p:cNvPr id="77093" name="Line 293"/>
            <p:cNvSpPr>
              <a:spLocks noChangeShapeType="1"/>
            </p:cNvSpPr>
            <p:nvPr/>
          </p:nvSpPr>
          <p:spPr bwMode="auto">
            <a:xfrm>
              <a:off x="4643" y="2990"/>
              <a:ext cx="25" cy="36"/>
            </a:xfrm>
            <a:prstGeom prst="line">
              <a:avLst/>
            </a:prstGeom>
            <a:noFill/>
            <a:ln w="12700">
              <a:solidFill>
                <a:srgbClr val="FF0000"/>
              </a:solidFill>
              <a:round/>
              <a:headEnd/>
              <a:tailEnd/>
            </a:ln>
            <a:effectLst/>
          </p:spPr>
          <p:txBody>
            <a:bodyPr/>
            <a:lstStyle/>
            <a:p>
              <a:endParaRPr lang="en-US"/>
            </a:p>
          </p:txBody>
        </p:sp>
      </p:grpSp>
      <p:sp>
        <p:nvSpPr>
          <p:cNvPr id="77094" name="Line 294"/>
          <p:cNvSpPr>
            <a:spLocks noChangeShapeType="1"/>
          </p:cNvSpPr>
          <p:nvPr/>
        </p:nvSpPr>
        <p:spPr bwMode="auto">
          <a:xfrm>
            <a:off x="720725" y="1846263"/>
            <a:ext cx="7440613" cy="3016250"/>
          </a:xfrm>
          <a:prstGeom prst="line">
            <a:avLst/>
          </a:prstGeom>
          <a:noFill/>
          <a:ln w="12700">
            <a:solidFill>
              <a:schemeClr val="tx1"/>
            </a:solidFill>
            <a:round/>
            <a:headEnd/>
            <a:tailEnd type="triangle" w="med" len="med"/>
          </a:ln>
          <a:effectLst/>
        </p:spPr>
        <p:txBody>
          <a:bodyPr/>
          <a:lstStyle/>
          <a:p>
            <a:endParaRPr lang="en-US"/>
          </a:p>
        </p:txBody>
      </p:sp>
      <p:sp>
        <p:nvSpPr>
          <p:cNvPr id="77095" name="Rectangle 295"/>
          <p:cNvSpPr>
            <a:spLocks noChangeArrowheads="1"/>
          </p:cNvSpPr>
          <p:nvPr/>
        </p:nvSpPr>
        <p:spPr bwMode="auto">
          <a:xfrm>
            <a:off x="7994650" y="4683125"/>
            <a:ext cx="358775" cy="515938"/>
          </a:xfrm>
          <a:prstGeom prst="rect">
            <a:avLst/>
          </a:prstGeom>
          <a:noFill/>
          <a:ln w="12700">
            <a:noFill/>
            <a:miter lim="800000"/>
            <a:headEnd/>
            <a:tailEnd/>
          </a:ln>
          <a:effectLst/>
        </p:spPr>
        <p:txBody>
          <a:bodyPr wrap="none" lIns="90488" tIns="44450" rIns="90488" bIns="44450">
            <a:spAutoFit/>
          </a:bodyPr>
          <a:lstStyle/>
          <a:p>
            <a:pPr algn="l"/>
            <a:r>
              <a:rPr lang="en-US" sz="2800" b="1" i="1">
                <a:solidFill>
                  <a:schemeClr val="tx2"/>
                </a:solidFill>
              </a:rPr>
              <a:t>x</a:t>
            </a:r>
          </a:p>
        </p:txBody>
      </p:sp>
      <p:sp>
        <p:nvSpPr>
          <p:cNvPr id="77096" name="Line 296"/>
          <p:cNvSpPr>
            <a:spLocks noChangeShapeType="1"/>
          </p:cNvSpPr>
          <p:nvPr/>
        </p:nvSpPr>
        <p:spPr bwMode="auto">
          <a:xfrm>
            <a:off x="1716088" y="1611313"/>
            <a:ext cx="0" cy="609600"/>
          </a:xfrm>
          <a:prstGeom prst="line">
            <a:avLst/>
          </a:prstGeom>
          <a:noFill/>
          <a:ln w="25400">
            <a:solidFill>
              <a:srgbClr val="114FFB"/>
            </a:solidFill>
            <a:round/>
            <a:headEnd type="triangle" w="med" len="med"/>
            <a:tailEnd/>
          </a:ln>
          <a:effectLst/>
        </p:spPr>
        <p:txBody>
          <a:bodyPr/>
          <a:lstStyle/>
          <a:p>
            <a:endParaRPr lang="en-US"/>
          </a:p>
        </p:txBody>
      </p:sp>
      <p:sp>
        <p:nvSpPr>
          <p:cNvPr id="77097" name="Line 297"/>
          <p:cNvSpPr>
            <a:spLocks noChangeShapeType="1"/>
          </p:cNvSpPr>
          <p:nvPr/>
        </p:nvSpPr>
        <p:spPr bwMode="auto">
          <a:xfrm>
            <a:off x="1958975" y="1836738"/>
            <a:ext cx="0" cy="509587"/>
          </a:xfrm>
          <a:prstGeom prst="line">
            <a:avLst/>
          </a:prstGeom>
          <a:noFill/>
          <a:ln w="25400">
            <a:solidFill>
              <a:srgbClr val="114FFB"/>
            </a:solidFill>
            <a:round/>
            <a:headEnd type="triangle" w="med" len="med"/>
            <a:tailEnd/>
          </a:ln>
          <a:effectLst/>
        </p:spPr>
        <p:txBody>
          <a:bodyPr/>
          <a:lstStyle/>
          <a:p>
            <a:endParaRPr lang="en-US"/>
          </a:p>
        </p:txBody>
      </p:sp>
      <p:sp>
        <p:nvSpPr>
          <p:cNvPr id="77098" name="Line 298"/>
          <p:cNvSpPr>
            <a:spLocks noChangeShapeType="1"/>
          </p:cNvSpPr>
          <p:nvPr/>
        </p:nvSpPr>
        <p:spPr bwMode="auto">
          <a:xfrm flipV="1">
            <a:off x="2495550" y="2590800"/>
            <a:ext cx="23813" cy="420688"/>
          </a:xfrm>
          <a:prstGeom prst="line">
            <a:avLst/>
          </a:prstGeom>
          <a:noFill/>
          <a:ln w="25400">
            <a:solidFill>
              <a:srgbClr val="114FFB"/>
            </a:solidFill>
            <a:round/>
            <a:headEnd type="triangle" w="med" len="med"/>
            <a:tailEnd/>
          </a:ln>
          <a:effectLst/>
        </p:spPr>
        <p:txBody>
          <a:bodyPr/>
          <a:lstStyle/>
          <a:p>
            <a:endParaRPr lang="en-US"/>
          </a:p>
        </p:txBody>
      </p:sp>
      <p:sp>
        <p:nvSpPr>
          <p:cNvPr id="77099" name="Line 299"/>
          <p:cNvSpPr>
            <a:spLocks noChangeShapeType="1"/>
          </p:cNvSpPr>
          <p:nvPr/>
        </p:nvSpPr>
        <p:spPr bwMode="auto">
          <a:xfrm flipV="1">
            <a:off x="2738438" y="2684463"/>
            <a:ext cx="11112" cy="576262"/>
          </a:xfrm>
          <a:prstGeom prst="line">
            <a:avLst/>
          </a:prstGeom>
          <a:noFill/>
          <a:ln w="25400">
            <a:solidFill>
              <a:srgbClr val="114FFB"/>
            </a:solidFill>
            <a:round/>
            <a:headEnd type="triangle" w="med" len="med"/>
            <a:tailEnd/>
          </a:ln>
          <a:effectLst/>
        </p:spPr>
        <p:txBody>
          <a:bodyPr/>
          <a:lstStyle/>
          <a:p>
            <a:endParaRPr lang="en-US"/>
          </a:p>
        </p:txBody>
      </p:sp>
      <p:sp>
        <p:nvSpPr>
          <p:cNvPr id="77100" name="Line 300"/>
          <p:cNvSpPr>
            <a:spLocks noChangeShapeType="1"/>
          </p:cNvSpPr>
          <p:nvPr/>
        </p:nvSpPr>
        <p:spPr bwMode="auto">
          <a:xfrm>
            <a:off x="1508125" y="1712913"/>
            <a:ext cx="3175" cy="428625"/>
          </a:xfrm>
          <a:prstGeom prst="line">
            <a:avLst/>
          </a:prstGeom>
          <a:noFill/>
          <a:ln w="25400">
            <a:solidFill>
              <a:srgbClr val="114FFB"/>
            </a:solidFill>
            <a:round/>
            <a:headEnd type="triangle" w="med" len="med"/>
            <a:tailEnd/>
          </a:ln>
          <a:effectLst/>
        </p:spPr>
        <p:txBody>
          <a:bodyPr/>
          <a:lstStyle/>
          <a:p>
            <a:endParaRPr lang="en-US"/>
          </a:p>
        </p:txBody>
      </p:sp>
      <p:sp>
        <p:nvSpPr>
          <p:cNvPr id="77101" name="Line 301"/>
          <p:cNvSpPr>
            <a:spLocks noChangeShapeType="1"/>
          </p:cNvSpPr>
          <p:nvPr/>
        </p:nvSpPr>
        <p:spPr bwMode="auto">
          <a:xfrm flipV="1">
            <a:off x="2982913" y="2752725"/>
            <a:ext cx="0" cy="449263"/>
          </a:xfrm>
          <a:prstGeom prst="line">
            <a:avLst/>
          </a:prstGeom>
          <a:noFill/>
          <a:ln w="25400">
            <a:solidFill>
              <a:srgbClr val="114FFB"/>
            </a:solidFill>
            <a:round/>
            <a:headEnd type="triangle" w="med" len="med"/>
            <a:tailEnd/>
          </a:ln>
          <a:effectLst/>
        </p:spPr>
        <p:txBody>
          <a:bodyPr/>
          <a:lstStyle/>
          <a:p>
            <a:endParaRPr lang="en-US"/>
          </a:p>
        </p:txBody>
      </p:sp>
      <p:sp>
        <p:nvSpPr>
          <p:cNvPr id="77102" name="Line 302"/>
          <p:cNvSpPr>
            <a:spLocks noChangeShapeType="1"/>
          </p:cNvSpPr>
          <p:nvPr/>
        </p:nvSpPr>
        <p:spPr bwMode="auto">
          <a:xfrm>
            <a:off x="3670300" y="2425700"/>
            <a:ext cx="0" cy="609600"/>
          </a:xfrm>
          <a:prstGeom prst="line">
            <a:avLst/>
          </a:prstGeom>
          <a:noFill/>
          <a:ln w="25400">
            <a:solidFill>
              <a:srgbClr val="114FFB"/>
            </a:solidFill>
            <a:round/>
            <a:headEnd type="triangle" w="med" len="med"/>
            <a:tailEnd/>
          </a:ln>
          <a:effectLst/>
        </p:spPr>
        <p:txBody>
          <a:bodyPr/>
          <a:lstStyle/>
          <a:p>
            <a:endParaRPr lang="en-US"/>
          </a:p>
        </p:txBody>
      </p:sp>
      <p:sp>
        <p:nvSpPr>
          <p:cNvPr id="77103" name="Line 303"/>
          <p:cNvSpPr>
            <a:spLocks noChangeShapeType="1"/>
          </p:cNvSpPr>
          <p:nvPr/>
        </p:nvSpPr>
        <p:spPr bwMode="auto">
          <a:xfrm>
            <a:off x="3914775" y="2651125"/>
            <a:ext cx="0" cy="508000"/>
          </a:xfrm>
          <a:prstGeom prst="line">
            <a:avLst/>
          </a:prstGeom>
          <a:noFill/>
          <a:ln w="25400">
            <a:solidFill>
              <a:srgbClr val="114FFB"/>
            </a:solidFill>
            <a:round/>
            <a:headEnd type="triangle" w="med" len="med"/>
            <a:tailEnd/>
          </a:ln>
          <a:effectLst/>
        </p:spPr>
        <p:txBody>
          <a:bodyPr/>
          <a:lstStyle/>
          <a:p>
            <a:endParaRPr lang="en-US"/>
          </a:p>
        </p:txBody>
      </p:sp>
      <p:sp>
        <p:nvSpPr>
          <p:cNvPr id="77104" name="Line 304"/>
          <p:cNvSpPr>
            <a:spLocks noChangeShapeType="1"/>
          </p:cNvSpPr>
          <p:nvPr/>
        </p:nvSpPr>
        <p:spPr bwMode="auto">
          <a:xfrm flipV="1">
            <a:off x="4451350" y="3403600"/>
            <a:ext cx="22225" cy="420688"/>
          </a:xfrm>
          <a:prstGeom prst="line">
            <a:avLst/>
          </a:prstGeom>
          <a:noFill/>
          <a:ln w="25400">
            <a:solidFill>
              <a:srgbClr val="114FFB"/>
            </a:solidFill>
            <a:round/>
            <a:headEnd type="triangle" w="med" len="med"/>
            <a:tailEnd/>
          </a:ln>
          <a:effectLst/>
        </p:spPr>
        <p:txBody>
          <a:bodyPr/>
          <a:lstStyle/>
          <a:p>
            <a:endParaRPr lang="en-US"/>
          </a:p>
        </p:txBody>
      </p:sp>
      <p:sp>
        <p:nvSpPr>
          <p:cNvPr id="77105" name="Line 305"/>
          <p:cNvSpPr>
            <a:spLocks noChangeShapeType="1"/>
          </p:cNvSpPr>
          <p:nvPr/>
        </p:nvSpPr>
        <p:spPr bwMode="auto">
          <a:xfrm flipV="1">
            <a:off x="4694238" y="3498850"/>
            <a:ext cx="9525" cy="576263"/>
          </a:xfrm>
          <a:prstGeom prst="line">
            <a:avLst/>
          </a:prstGeom>
          <a:noFill/>
          <a:ln w="25400">
            <a:solidFill>
              <a:srgbClr val="114FFB"/>
            </a:solidFill>
            <a:round/>
            <a:headEnd type="triangle" w="med" len="med"/>
            <a:tailEnd/>
          </a:ln>
          <a:effectLst/>
        </p:spPr>
        <p:txBody>
          <a:bodyPr/>
          <a:lstStyle/>
          <a:p>
            <a:endParaRPr lang="en-US"/>
          </a:p>
        </p:txBody>
      </p:sp>
      <p:sp>
        <p:nvSpPr>
          <p:cNvPr id="77106" name="Line 306"/>
          <p:cNvSpPr>
            <a:spLocks noChangeShapeType="1"/>
          </p:cNvSpPr>
          <p:nvPr/>
        </p:nvSpPr>
        <p:spPr bwMode="auto">
          <a:xfrm>
            <a:off x="3463925" y="2527300"/>
            <a:ext cx="1588" cy="427038"/>
          </a:xfrm>
          <a:prstGeom prst="line">
            <a:avLst/>
          </a:prstGeom>
          <a:noFill/>
          <a:ln w="25400">
            <a:solidFill>
              <a:srgbClr val="114FFB"/>
            </a:solidFill>
            <a:round/>
            <a:headEnd type="triangle" w="med" len="med"/>
            <a:tailEnd/>
          </a:ln>
          <a:effectLst/>
        </p:spPr>
        <p:txBody>
          <a:bodyPr/>
          <a:lstStyle/>
          <a:p>
            <a:endParaRPr lang="en-US"/>
          </a:p>
        </p:txBody>
      </p:sp>
      <p:sp>
        <p:nvSpPr>
          <p:cNvPr id="77107" name="Line 307"/>
          <p:cNvSpPr>
            <a:spLocks noChangeShapeType="1"/>
          </p:cNvSpPr>
          <p:nvPr/>
        </p:nvSpPr>
        <p:spPr bwMode="auto">
          <a:xfrm flipV="1">
            <a:off x="4937125" y="3567113"/>
            <a:ext cx="0" cy="449262"/>
          </a:xfrm>
          <a:prstGeom prst="line">
            <a:avLst/>
          </a:prstGeom>
          <a:noFill/>
          <a:ln w="25400">
            <a:solidFill>
              <a:srgbClr val="114FFB"/>
            </a:solidFill>
            <a:round/>
            <a:headEnd type="triangle" w="med" len="med"/>
            <a:tailEnd/>
          </a:ln>
          <a:effectLst/>
        </p:spPr>
        <p:txBody>
          <a:bodyPr/>
          <a:lstStyle/>
          <a:p>
            <a:endParaRPr lang="en-US"/>
          </a:p>
        </p:txBody>
      </p:sp>
      <p:sp>
        <p:nvSpPr>
          <p:cNvPr id="77108" name="Line 308"/>
          <p:cNvSpPr>
            <a:spLocks noChangeShapeType="1"/>
          </p:cNvSpPr>
          <p:nvPr/>
        </p:nvSpPr>
        <p:spPr bwMode="auto">
          <a:xfrm>
            <a:off x="5653088" y="3248025"/>
            <a:ext cx="0" cy="609600"/>
          </a:xfrm>
          <a:prstGeom prst="line">
            <a:avLst/>
          </a:prstGeom>
          <a:noFill/>
          <a:ln w="25400">
            <a:solidFill>
              <a:srgbClr val="114FFB"/>
            </a:solidFill>
            <a:round/>
            <a:headEnd type="triangle" w="med" len="med"/>
            <a:tailEnd/>
          </a:ln>
          <a:effectLst/>
        </p:spPr>
        <p:txBody>
          <a:bodyPr/>
          <a:lstStyle/>
          <a:p>
            <a:endParaRPr lang="en-US"/>
          </a:p>
        </p:txBody>
      </p:sp>
      <p:sp>
        <p:nvSpPr>
          <p:cNvPr id="77109" name="Line 309"/>
          <p:cNvSpPr>
            <a:spLocks noChangeShapeType="1"/>
          </p:cNvSpPr>
          <p:nvPr/>
        </p:nvSpPr>
        <p:spPr bwMode="auto">
          <a:xfrm>
            <a:off x="5897563" y="3475038"/>
            <a:ext cx="0" cy="508000"/>
          </a:xfrm>
          <a:prstGeom prst="line">
            <a:avLst/>
          </a:prstGeom>
          <a:noFill/>
          <a:ln w="25400">
            <a:solidFill>
              <a:srgbClr val="114FFB"/>
            </a:solidFill>
            <a:round/>
            <a:headEnd type="triangle" w="med" len="med"/>
            <a:tailEnd/>
          </a:ln>
          <a:effectLst/>
        </p:spPr>
        <p:txBody>
          <a:bodyPr/>
          <a:lstStyle/>
          <a:p>
            <a:endParaRPr lang="en-US"/>
          </a:p>
        </p:txBody>
      </p:sp>
      <p:sp>
        <p:nvSpPr>
          <p:cNvPr id="77110" name="Line 310"/>
          <p:cNvSpPr>
            <a:spLocks noChangeShapeType="1"/>
          </p:cNvSpPr>
          <p:nvPr/>
        </p:nvSpPr>
        <p:spPr bwMode="auto">
          <a:xfrm flipV="1">
            <a:off x="6434138" y="4227513"/>
            <a:ext cx="22225" cy="420687"/>
          </a:xfrm>
          <a:prstGeom prst="line">
            <a:avLst/>
          </a:prstGeom>
          <a:noFill/>
          <a:ln w="25400">
            <a:solidFill>
              <a:srgbClr val="114FFB"/>
            </a:solidFill>
            <a:round/>
            <a:headEnd type="triangle" w="med" len="med"/>
            <a:tailEnd/>
          </a:ln>
          <a:effectLst/>
        </p:spPr>
        <p:txBody>
          <a:bodyPr/>
          <a:lstStyle/>
          <a:p>
            <a:endParaRPr lang="en-US"/>
          </a:p>
        </p:txBody>
      </p:sp>
      <p:sp>
        <p:nvSpPr>
          <p:cNvPr id="77111" name="Line 311"/>
          <p:cNvSpPr>
            <a:spLocks noChangeShapeType="1"/>
          </p:cNvSpPr>
          <p:nvPr/>
        </p:nvSpPr>
        <p:spPr bwMode="auto">
          <a:xfrm flipV="1">
            <a:off x="6677025" y="4321175"/>
            <a:ext cx="9525" cy="576263"/>
          </a:xfrm>
          <a:prstGeom prst="line">
            <a:avLst/>
          </a:prstGeom>
          <a:noFill/>
          <a:ln w="25400">
            <a:solidFill>
              <a:srgbClr val="114FFB"/>
            </a:solidFill>
            <a:round/>
            <a:headEnd type="triangle" w="med" len="med"/>
            <a:tailEnd/>
          </a:ln>
          <a:effectLst/>
        </p:spPr>
        <p:txBody>
          <a:bodyPr/>
          <a:lstStyle/>
          <a:p>
            <a:endParaRPr lang="en-US"/>
          </a:p>
        </p:txBody>
      </p:sp>
      <p:sp>
        <p:nvSpPr>
          <p:cNvPr id="77112" name="Line 312"/>
          <p:cNvSpPr>
            <a:spLocks noChangeShapeType="1"/>
          </p:cNvSpPr>
          <p:nvPr/>
        </p:nvSpPr>
        <p:spPr bwMode="auto">
          <a:xfrm>
            <a:off x="5446713" y="3349625"/>
            <a:ext cx="1587" cy="428625"/>
          </a:xfrm>
          <a:prstGeom prst="line">
            <a:avLst/>
          </a:prstGeom>
          <a:noFill/>
          <a:ln w="25400">
            <a:solidFill>
              <a:srgbClr val="114FFB"/>
            </a:solidFill>
            <a:round/>
            <a:headEnd type="triangle" w="med" len="med"/>
            <a:tailEnd/>
          </a:ln>
          <a:effectLst/>
        </p:spPr>
        <p:txBody>
          <a:bodyPr/>
          <a:lstStyle/>
          <a:p>
            <a:endParaRPr lang="en-US"/>
          </a:p>
        </p:txBody>
      </p:sp>
      <p:sp>
        <p:nvSpPr>
          <p:cNvPr id="77113" name="Line 313"/>
          <p:cNvSpPr>
            <a:spLocks noChangeShapeType="1"/>
          </p:cNvSpPr>
          <p:nvPr/>
        </p:nvSpPr>
        <p:spPr bwMode="auto">
          <a:xfrm flipV="1">
            <a:off x="6919913" y="4389438"/>
            <a:ext cx="0" cy="449262"/>
          </a:xfrm>
          <a:prstGeom prst="line">
            <a:avLst/>
          </a:prstGeom>
          <a:noFill/>
          <a:ln w="25400">
            <a:solidFill>
              <a:srgbClr val="114FFB"/>
            </a:solidFill>
            <a:round/>
            <a:headEnd type="triangle" w="med" len="med"/>
            <a:tailEnd/>
          </a:ln>
          <a:effectLst/>
        </p:spPr>
        <p:txBody>
          <a:bodyPr/>
          <a:lstStyle/>
          <a:p>
            <a:endParaRPr lang="en-US"/>
          </a:p>
        </p:txBody>
      </p:sp>
      <p:sp>
        <p:nvSpPr>
          <p:cNvPr id="77114" name="Line 314"/>
          <p:cNvSpPr>
            <a:spLocks noChangeShapeType="1"/>
          </p:cNvSpPr>
          <p:nvPr/>
        </p:nvSpPr>
        <p:spPr bwMode="auto">
          <a:xfrm flipH="1">
            <a:off x="1463675" y="2265363"/>
            <a:ext cx="230188" cy="100012"/>
          </a:xfrm>
          <a:prstGeom prst="line">
            <a:avLst/>
          </a:prstGeom>
          <a:noFill/>
          <a:ln w="12700">
            <a:solidFill>
              <a:schemeClr val="hlink"/>
            </a:solidFill>
            <a:round/>
            <a:headEnd/>
            <a:tailEnd type="triangle" w="med" len="med"/>
          </a:ln>
          <a:effectLst/>
        </p:spPr>
        <p:txBody>
          <a:bodyPr/>
          <a:lstStyle/>
          <a:p>
            <a:endParaRPr lang="en-US"/>
          </a:p>
        </p:txBody>
      </p:sp>
      <p:sp>
        <p:nvSpPr>
          <p:cNvPr id="77115" name="Line 315"/>
          <p:cNvSpPr>
            <a:spLocks noChangeShapeType="1"/>
          </p:cNvSpPr>
          <p:nvPr/>
        </p:nvSpPr>
        <p:spPr bwMode="auto">
          <a:xfrm flipH="1">
            <a:off x="1616075" y="2365375"/>
            <a:ext cx="338138" cy="152400"/>
          </a:xfrm>
          <a:prstGeom prst="line">
            <a:avLst/>
          </a:prstGeom>
          <a:noFill/>
          <a:ln w="12700">
            <a:solidFill>
              <a:schemeClr val="hlink"/>
            </a:solidFill>
            <a:round/>
            <a:headEnd/>
            <a:tailEnd type="triangle" w="med" len="med"/>
          </a:ln>
          <a:effectLst/>
        </p:spPr>
        <p:txBody>
          <a:bodyPr/>
          <a:lstStyle/>
          <a:p>
            <a:endParaRPr lang="en-US"/>
          </a:p>
        </p:txBody>
      </p:sp>
      <p:sp>
        <p:nvSpPr>
          <p:cNvPr id="77116" name="Line 316"/>
          <p:cNvSpPr>
            <a:spLocks noChangeShapeType="1"/>
          </p:cNvSpPr>
          <p:nvPr/>
        </p:nvSpPr>
        <p:spPr bwMode="auto">
          <a:xfrm flipV="1">
            <a:off x="2490788" y="2376488"/>
            <a:ext cx="331787" cy="160337"/>
          </a:xfrm>
          <a:prstGeom prst="line">
            <a:avLst/>
          </a:prstGeom>
          <a:noFill/>
          <a:ln w="12700">
            <a:solidFill>
              <a:schemeClr val="hlink"/>
            </a:solidFill>
            <a:round/>
            <a:headEnd/>
            <a:tailEnd type="triangle" w="med" len="med"/>
          </a:ln>
          <a:effectLst/>
        </p:spPr>
        <p:txBody>
          <a:bodyPr/>
          <a:lstStyle/>
          <a:p>
            <a:endParaRPr lang="en-US"/>
          </a:p>
        </p:txBody>
      </p:sp>
      <p:sp>
        <p:nvSpPr>
          <p:cNvPr id="77117" name="Line 317"/>
          <p:cNvSpPr>
            <a:spLocks noChangeShapeType="1"/>
          </p:cNvSpPr>
          <p:nvPr/>
        </p:nvSpPr>
        <p:spPr bwMode="auto">
          <a:xfrm flipV="1">
            <a:off x="2789238" y="2547938"/>
            <a:ext cx="249237" cy="114300"/>
          </a:xfrm>
          <a:prstGeom prst="line">
            <a:avLst/>
          </a:prstGeom>
          <a:noFill/>
          <a:ln w="12700">
            <a:solidFill>
              <a:schemeClr val="hlink"/>
            </a:solidFill>
            <a:round/>
            <a:headEnd/>
            <a:tailEnd type="triangle" w="med" len="med"/>
          </a:ln>
          <a:effectLst/>
        </p:spPr>
        <p:txBody>
          <a:bodyPr/>
          <a:lstStyle/>
          <a:p>
            <a:endParaRPr lang="en-US"/>
          </a:p>
        </p:txBody>
      </p:sp>
      <p:sp>
        <p:nvSpPr>
          <p:cNvPr id="77118" name="Line 318"/>
          <p:cNvSpPr>
            <a:spLocks noChangeShapeType="1"/>
          </p:cNvSpPr>
          <p:nvPr/>
        </p:nvSpPr>
        <p:spPr bwMode="auto">
          <a:xfrm flipH="1">
            <a:off x="3422650" y="3046413"/>
            <a:ext cx="230188" cy="100012"/>
          </a:xfrm>
          <a:prstGeom prst="line">
            <a:avLst/>
          </a:prstGeom>
          <a:noFill/>
          <a:ln w="12700">
            <a:solidFill>
              <a:schemeClr val="hlink"/>
            </a:solidFill>
            <a:round/>
            <a:headEnd/>
            <a:tailEnd type="triangle" w="med" len="med"/>
          </a:ln>
          <a:effectLst/>
        </p:spPr>
        <p:txBody>
          <a:bodyPr/>
          <a:lstStyle/>
          <a:p>
            <a:endParaRPr lang="en-US"/>
          </a:p>
        </p:txBody>
      </p:sp>
      <p:sp>
        <p:nvSpPr>
          <p:cNvPr id="77119" name="Line 319"/>
          <p:cNvSpPr>
            <a:spLocks noChangeShapeType="1"/>
          </p:cNvSpPr>
          <p:nvPr/>
        </p:nvSpPr>
        <p:spPr bwMode="auto">
          <a:xfrm flipH="1">
            <a:off x="3575050" y="3146425"/>
            <a:ext cx="338138" cy="152400"/>
          </a:xfrm>
          <a:prstGeom prst="line">
            <a:avLst/>
          </a:prstGeom>
          <a:noFill/>
          <a:ln w="12700">
            <a:solidFill>
              <a:schemeClr val="hlink"/>
            </a:solidFill>
            <a:round/>
            <a:headEnd/>
            <a:tailEnd type="triangle" w="med" len="med"/>
          </a:ln>
          <a:effectLst/>
        </p:spPr>
        <p:txBody>
          <a:bodyPr/>
          <a:lstStyle/>
          <a:p>
            <a:endParaRPr lang="en-US"/>
          </a:p>
        </p:txBody>
      </p:sp>
      <p:sp>
        <p:nvSpPr>
          <p:cNvPr id="77120" name="Line 320"/>
          <p:cNvSpPr>
            <a:spLocks noChangeShapeType="1"/>
          </p:cNvSpPr>
          <p:nvPr/>
        </p:nvSpPr>
        <p:spPr bwMode="auto">
          <a:xfrm flipV="1">
            <a:off x="4449763" y="3157538"/>
            <a:ext cx="331787" cy="160337"/>
          </a:xfrm>
          <a:prstGeom prst="line">
            <a:avLst/>
          </a:prstGeom>
          <a:noFill/>
          <a:ln w="12700">
            <a:solidFill>
              <a:schemeClr val="hlink"/>
            </a:solidFill>
            <a:round/>
            <a:headEnd/>
            <a:tailEnd type="triangle" w="med" len="med"/>
          </a:ln>
          <a:effectLst/>
        </p:spPr>
        <p:txBody>
          <a:bodyPr/>
          <a:lstStyle/>
          <a:p>
            <a:endParaRPr lang="en-US"/>
          </a:p>
        </p:txBody>
      </p:sp>
      <p:sp>
        <p:nvSpPr>
          <p:cNvPr id="77121" name="Line 321"/>
          <p:cNvSpPr>
            <a:spLocks noChangeShapeType="1"/>
          </p:cNvSpPr>
          <p:nvPr/>
        </p:nvSpPr>
        <p:spPr bwMode="auto">
          <a:xfrm flipV="1">
            <a:off x="4748213" y="3328988"/>
            <a:ext cx="249237" cy="114300"/>
          </a:xfrm>
          <a:prstGeom prst="line">
            <a:avLst/>
          </a:prstGeom>
          <a:noFill/>
          <a:ln w="12700">
            <a:solidFill>
              <a:schemeClr val="hlink"/>
            </a:solidFill>
            <a:round/>
            <a:headEnd/>
            <a:tailEnd type="triangle" w="med" len="med"/>
          </a:ln>
          <a:effectLst/>
        </p:spPr>
        <p:txBody>
          <a:bodyPr/>
          <a:lstStyle/>
          <a:p>
            <a:endParaRPr lang="en-US"/>
          </a:p>
        </p:txBody>
      </p:sp>
      <p:sp>
        <p:nvSpPr>
          <p:cNvPr id="77122" name="Line 322"/>
          <p:cNvSpPr>
            <a:spLocks noChangeShapeType="1"/>
          </p:cNvSpPr>
          <p:nvPr/>
        </p:nvSpPr>
        <p:spPr bwMode="auto">
          <a:xfrm flipH="1">
            <a:off x="5449888" y="3884613"/>
            <a:ext cx="230187" cy="100012"/>
          </a:xfrm>
          <a:prstGeom prst="line">
            <a:avLst/>
          </a:prstGeom>
          <a:noFill/>
          <a:ln w="12700">
            <a:solidFill>
              <a:schemeClr val="hlink"/>
            </a:solidFill>
            <a:round/>
            <a:headEnd/>
            <a:tailEnd type="triangle" w="med" len="med"/>
          </a:ln>
          <a:effectLst/>
        </p:spPr>
        <p:txBody>
          <a:bodyPr/>
          <a:lstStyle/>
          <a:p>
            <a:endParaRPr lang="en-US"/>
          </a:p>
        </p:txBody>
      </p:sp>
      <p:sp>
        <p:nvSpPr>
          <p:cNvPr id="77123" name="Line 323"/>
          <p:cNvSpPr>
            <a:spLocks noChangeShapeType="1"/>
          </p:cNvSpPr>
          <p:nvPr/>
        </p:nvSpPr>
        <p:spPr bwMode="auto">
          <a:xfrm flipH="1">
            <a:off x="5602288" y="3984625"/>
            <a:ext cx="338137" cy="152400"/>
          </a:xfrm>
          <a:prstGeom prst="line">
            <a:avLst/>
          </a:prstGeom>
          <a:noFill/>
          <a:ln w="12700">
            <a:solidFill>
              <a:schemeClr val="hlink"/>
            </a:solidFill>
            <a:round/>
            <a:headEnd/>
            <a:tailEnd type="triangle" w="med" len="med"/>
          </a:ln>
          <a:effectLst/>
        </p:spPr>
        <p:txBody>
          <a:bodyPr/>
          <a:lstStyle/>
          <a:p>
            <a:endParaRPr lang="en-US"/>
          </a:p>
        </p:txBody>
      </p:sp>
      <p:sp>
        <p:nvSpPr>
          <p:cNvPr id="77124" name="Line 324"/>
          <p:cNvSpPr>
            <a:spLocks noChangeShapeType="1"/>
          </p:cNvSpPr>
          <p:nvPr/>
        </p:nvSpPr>
        <p:spPr bwMode="auto">
          <a:xfrm flipV="1">
            <a:off x="6477000" y="3995738"/>
            <a:ext cx="331788" cy="160337"/>
          </a:xfrm>
          <a:prstGeom prst="line">
            <a:avLst/>
          </a:prstGeom>
          <a:noFill/>
          <a:ln w="12700">
            <a:solidFill>
              <a:schemeClr val="hlink"/>
            </a:solidFill>
            <a:round/>
            <a:headEnd/>
            <a:tailEnd type="triangle" w="med" len="med"/>
          </a:ln>
          <a:effectLst/>
        </p:spPr>
        <p:txBody>
          <a:bodyPr/>
          <a:lstStyle/>
          <a:p>
            <a:endParaRPr lang="en-US"/>
          </a:p>
        </p:txBody>
      </p:sp>
      <p:sp>
        <p:nvSpPr>
          <p:cNvPr id="77125" name="Line 325"/>
          <p:cNvSpPr>
            <a:spLocks noChangeShapeType="1"/>
          </p:cNvSpPr>
          <p:nvPr/>
        </p:nvSpPr>
        <p:spPr bwMode="auto">
          <a:xfrm flipV="1">
            <a:off x="6775450" y="4167188"/>
            <a:ext cx="249238" cy="114300"/>
          </a:xfrm>
          <a:prstGeom prst="line">
            <a:avLst/>
          </a:prstGeom>
          <a:noFill/>
          <a:ln w="12700">
            <a:solidFill>
              <a:schemeClr val="hlink"/>
            </a:solidFill>
            <a:round/>
            <a:headEnd/>
            <a:tailEnd type="triangle" w="med" len="med"/>
          </a:ln>
          <a:effectLst/>
        </p:spPr>
        <p:txBody>
          <a:bodyPr/>
          <a:lstStyle/>
          <a:p>
            <a:endParaRPr lang="en-US"/>
          </a:p>
        </p:txBody>
      </p:sp>
      <p:sp>
        <p:nvSpPr>
          <p:cNvPr id="77126" name="Rectangle 326"/>
          <p:cNvSpPr>
            <a:spLocks noChangeArrowheads="1"/>
          </p:cNvSpPr>
          <p:nvPr/>
        </p:nvSpPr>
        <p:spPr bwMode="auto">
          <a:xfrm>
            <a:off x="1968500" y="1362075"/>
            <a:ext cx="571500" cy="576263"/>
          </a:xfrm>
          <a:prstGeom prst="rect">
            <a:avLst/>
          </a:prstGeom>
          <a:noFill/>
          <a:ln w="12700">
            <a:noFill/>
            <a:miter lim="800000"/>
            <a:headEnd/>
            <a:tailEnd/>
          </a:ln>
          <a:effectLst/>
        </p:spPr>
        <p:txBody>
          <a:bodyPr wrap="none" lIns="90488" tIns="44450" rIns="90488" bIns="44450">
            <a:spAutoFit/>
          </a:bodyPr>
          <a:lstStyle/>
          <a:p>
            <a:pPr algn="l"/>
            <a:r>
              <a:rPr lang="en-US" sz="3200" b="1" i="1">
                <a:solidFill>
                  <a:srgbClr val="114FFB"/>
                </a:solidFill>
              </a:rPr>
              <a:t>E</a:t>
            </a:r>
            <a:r>
              <a:rPr lang="en-US" sz="3200" b="1" i="1" baseline="-25000">
                <a:solidFill>
                  <a:srgbClr val="114FFB"/>
                </a:solidFill>
              </a:rPr>
              <a:t>y</a:t>
            </a:r>
          </a:p>
        </p:txBody>
      </p:sp>
      <p:sp>
        <p:nvSpPr>
          <p:cNvPr id="77127" name="Rectangle 327"/>
          <p:cNvSpPr>
            <a:spLocks noChangeArrowheads="1"/>
          </p:cNvSpPr>
          <p:nvPr/>
        </p:nvSpPr>
        <p:spPr bwMode="auto">
          <a:xfrm>
            <a:off x="1092200" y="2359025"/>
            <a:ext cx="633413" cy="576263"/>
          </a:xfrm>
          <a:prstGeom prst="rect">
            <a:avLst/>
          </a:prstGeom>
          <a:noFill/>
          <a:ln w="12700">
            <a:noFill/>
            <a:miter lim="800000"/>
            <a:headEnd/>
            <a:tailEnd/>
          </a:ln>
          <a:effectLst/>
        </p:spPr>
        <p:txBody>
          <a:bodyPr lIns="90488" tIns="44450" rIns="90488" bIns="44450">
            <a:spAutoFit/>
          </a:bodyPr>
          <a:lstStyle/>
          <a:p>
            <a:pPr algn="l"/>
            <a:r>
              <a:rPr lang="en-US" sz="3200" b="1" i="1">
                <a:solidFill>
                  <a:schemeClr val="hlink"/>
                </a:solidFill>
              </a:rPr>
              <a:t>B</a:t>
            </a:r>
            <a:r>
              <a:rPr lang="en-US" sz="3200" b="1" i="1" baseline="-25000">
                <a:solidFill>
                  <a:schemeClr val="hlink"/>
                </a:solidFill>
              </a:rPr>
              <a:t>z</a:t>
            </a:r>
          </a:p>
        </p:txBody>
      </p:sp>
      <p:sp>
        <p:nvSpPr>
          <p:cNvPr id="77129" name="Rectangle 329"/>
          <p:cNvSpPr>
            <a:spLocks noChangeArrowheads="1"/>
          </p:cNvSpPr>
          <p:nvPr/>
        </p:nvSpPr>
        <p:spPr bwMode="auto">
          <a:xfrm>
            <a:off x="115888" y="4002088"/>
            <a:ext cx="5826917" cy="2798202"/>
          </a:xfrm>
          <a:prstGeom prst="rect">
            <a:avLst/>
          </a:prstGeom>
          <a:noFill/>
          <a:ln w="12700">
            <a:noFill/>
            <a:miter lim="800000"/>
            <a:headEnd/>
            <a:tailEnd/>
          </a:ln>
          <a:effectLst/>
        </p:spPr>
        <p:txBody>
          <a:bodyPr wrap="none" lIns="90488" tIns="44450" rIns="90488" bIns="44450">
            <a:spAutoFit/>
          </a:bodyPr>
          <a:lstStyle/>
          <a:p>
            <a:pPr algn="l"/>
            <a:r>
              <a:rPr lang="en-US" sz="2800" b="1" dirty="0">
                <a:latin typeface="Times New Roman" pitchFamily="18" charset="0"/>
                <a:cs typeface="Times New Roman" pitchFamily="18" charset="0"/>
              </a:rPr>
              <a:t>Notes:  Waves are in Phase,</a:t>
            </a:r>
          </a:p>
          <a:p>
            <a:pPr algn="l"/>
            <a:r>
              <a:rPr lang="en-US" sz="2800" b="1" dirty="0">
                <a:latin typeface="Times New Roman" pitchFamily="18" charset="0"/>
                <a:cs typeface="Times New Roman" pitchFamily="18" charset="0"/>
              </a:rPr>
              <a:t>	  but fields oriented at 90</a:t>
            </a:r>
            <a:r>
              <a:rPr lang="en-US" sz="2800" b="1" baseline="30000" dirty="0">
                <a:latin typeface="Times New Roman" pitchFamily="18" charset="0"/>
                <a:cs typeface="Times New Roman" pitchFamily="18" charset="0"/>
              </a:rPr>
              <a:t>0</a:t>
            </a:r>
            <a:r>
              <a:rPr lang="en-US" sz="2800" b="1" dirty="0">
                <a:latin typeface="Times New Roman" pitchFamily="18" charset="0"/>
                <a:cs typeface="Times New Roman" pitchFamily="18" charset="0"/>
              </a:rPr>
              <a:t>.</a:t>
            </a:r>
          </a:p>
          <a:p>
            <a:r>
              <a:rPr lang="en-US" sz="2800" b="1" dirty="0">
                <a:latin typeface="Times New Roman" pitchFamily="18" charset="0"/>
                <a:cs typeface="Times New Roman" pitchFamily="18" charset="0"/>
              </a:rPr>
              <a:t>	  k</a:t>
            </a:r>
            <a:r>
              <a:rPr lang="en-US" sz="2800" b="1" dirty="0" smtClean="0">
                <a:latin typeface="Times New Roman" pitchFamily="18" charset="0"/>
                <a:cs typeface="Times New Roman" pitchFamily="18" charset="0"/>
              </a:rPr>
              <a:t>= 2</a:t>
            </a:r>
            <a:r>
              <a:rPr lang="en-US" sz="2800" b="1" dirty="0" smtClean="0">
                <a:latin typeface="Times New Roman" pitchFamily="18" charset="0"/>
                <a:cs typeface="Times New Roman" pitchFamily="18" charset="0"/>
                <a:sym typeface="Symbol" pitchFamily="18" charset="2"/>
              </a:rPr>
              <a:t>  </a:t>
            </a:r>
            <a:endParaRPr lang="en-US" sz="2800" b="1" dirty="0">
              <a:latin typeface="Times New Roman" pitchFamily="18" charset="0"/>
              <a:cs typeface="Times New Roman" pitchFamily="18" charset="0"/>
            </a:endParaRPr>
          </a:p>
          <a:p>
            <a:pPr algn="l"/>
            <a:r>
              <a:rPr lang="en-US" sz="2800" b="1" dirty="0">
                <a:latin typeface="Times New Roman" pitchFamily="18" charset="0"/>
                <a:cs typeface="Times New Roman" pitchFamily="18" charset="0"/>
              </a:rPr>
              <a:t>	  Speed of wave is c=w/k (= </a:t>
            </a:r>
            <a:r>
              <a:rPr lang="en-US" sz="2800" b="1" i="1" dirty="0" smtClean="0">
                <a:latin typeface="Times New Roman" pitchFamily="18" charset="0"/>
                <a:cs typeface="Times New Roman" pitchFamily="18" charset="0"/>
              </a:rPr>
              <a:t>f  </a:t>
            </a:r>
            <a:r>
              <a:rPr lang="en-US" sz="2800" b="1" dirty="0" smtClean="0">
                <a:latin typeface="Times New Roman" pitchFamily="18" charset="0"/>
                <a:cs typeface="Times New Roman" pitchFamily="18" charset="0"/>
              </a:rPr>
              <a:t>l</a:t>
            </a:r>
            <a:r>
              <a:rPr lang="en-US" sz="2800" b="1" dirty="0">
                <a:latin typeface="Times New Roman" pitchFamily="18" charset="0"/>
                <a:cs typeface="Times New Roman" pitchFamily="18" charset="0"/>
              </a:rPr>
              <a:t>)</a:t>
            </a:r>
          </a:p>
          <a:p>
            <a:pPr algn="l"/>
            <a:r>
              <a:rPr lang="en-US" sz="3600" b="1" dirty="0">
                <a:latin typeface="Times New Roman" pitchFamily="18" charset="0"/>
                <a:cs typeface="Times New Roman" pitchFamily="18" charset="0"/>
              </a:rPr>
              <a:t>	</a:t>
            </a:r>
            <a:r>
              <a:rPr lang="en-US" sz="3200" b="1" dirty="0">
                <a:latin typeface="Times New Roman" pitchFamily="18" charset="0"/>
                <a:cs typeface="Times New Roman" pitchFamily="18" charset="0"/>
              </a:rPr>
              <a:t> </a:t>
            </a:r>
            <a:r>
              <a:rPr lang="en-US" sz="2800" b="1" dirty="0">
                <a:latin typeface="Times New Roman" pitchFamily="18" charset="0"/>
                <a:cs typeface="Times New Roman" pitchFamily="18" charset="0"/>
              </a:rPr>
              <a:t> </a:t>
            </a:r>
          </a:p>
          <a:p>
            <a:pPr algn="l"/>
            <a:r>
              <a:rPr lang="en-US" sz="2800" b="1" dirty="0">
                <a:latin typeface="Times New Roman" pitchFamily="18" charset="0"/>
                <a:cs typeface="Times New Roman" pitchFamily="18" charset="0"/>
              </a:rPr>
              <a:t>	  At all times E=</a:t>
            </a:r>
            <a:r>
              <a:rPr lang="en-US" sz="2800" b="1" dirty="0" err="1">
                <a:latin typeface="Times New Roman" pitchFamily="18" charset="0"/>
                <a:cs typeface="Times New Roman" pitchFamily="18" charset="0"/>
              </a:rPr>
              <a:t>cB</a:t>
            </a:r>
            <a:r>
              <a:rPr lang="en-US" sz="2800" b="1" dirty="0">
                <a:latin typeface="Times New Roman" pitchFamily="18" charset="0"/>
                <a:cs typeface="Times New Roman" pitchFamily="18" charset="0"/>
              </a:rPr>
              <a:t>.</a:t>
            </a:r>
          </a:p>
        </p:txBody>
      </p:sp>
      <p:graphicFrame>
        <p:nvGraphicFramePr>
          <p:cNvPr id="91136" name="Object 0">
            <a:hlinkClick r:id="" action="ppaction://ole?verb=0"/>
          </p:cNvPr>
          <p:cNvGraphicFramePr>
            <a:graphicFrameLocks/>
          </p:cNvGraphicFramePr>
          <p:nvPr/>
        </p:nvGraphicFramePr>
        <p:xfrm>
          <a:off x="1279525" y="5715000"/>
          <a:ext cx="4816475" cy="579438"/>
        </p:xfrm>
        <a:graphic>
          <a:graphicData uri="http://schemas.openxmlformats.org/presentationml/2006/ole">
            <p:oleObj spid="_x0000_s50178" name="Equation" r:id="rId4" imgW="2447640" imgH="301320" progId="Equation.2">
              <p:embed/>
            </p:oleObj>
          </a:graphicData>
        </a:graphic>
      </p:graphicFrame>
      <p:grpSp>
        <p:nvGrpSpPr>
          <p:cNvPr id="3" name="Group 346"/>
          <p:cNvGrpSpPr>
            <a:grpSpLocks/>
          </p:cNvGrpSpPr>
          <p:nvPr/>
        </p:nvGrpSpPr>
        <p:grpSpPr bwMode="auto">
          <a:xfrm>
            <a:off x="4521200" y="1081088"/>
            <a:ext cx="4308475" cy="1666875"/>
            <a:chOff x="2848" y="681"/>
            <a:chExt cx="2714" cy="1050"/>
          </a:xfrm>
        </p:grpSpPr>
        <p:sp>
          <p:nvSpPr>
            <p:cNvPr id="77131" name="Rectangle 331"/>
            <p:cNvSpPr>
              <a:spLocks noChangeArrowheads="1"/>
            </p:cNvSpPr>
            <p:nvPr/>
          </p:nvSpPr>
          <p:spPr bwMode="auto">
            <a:xfrm>
              <a:off x="2848" y="681"/>
              <a:ext cx="2714" cy="1050"/>
            </a:xfrm>
            <a:prstGeom prst="rect">
              <a:avLst/>
            </a:prstGeom>
            <a:noFill/>
            <a:ln w="38100">
              <a:solidFill>
                <a:schemeClr val="tx1"/>
              </a:solidFill>
              <a:miter lim="800000"/>
              <a:headEnd/>
              <a:tailEnd/>
            </a:ln>
            <a:effectLst/>
          </p:spPr>
          <p:txBody>
            <a:bodyPr wrap="none" anchor="ctr"/>
            <a:lstStyle/>
            <a:p>
              <a:endParaRPr lang="en-US"/>
            </a:p>
          </p:txBody>
        </p:sp>
        <p:sp>
          <p:nvSpPr>
            <p:cNvPr id="77133" name="Rectangle 333"/>
            <p:cNvSpPr>
              <a:spLocks noChangeArrowheads="1"/>
            </p:cNvSpPr>
            <p:nvPr/>
          </p:nvSpPr>
          <p:spPr bwMode="auto">
            <a:xfrm>
              <a:off x="2895" y="878"/>
              <a:ext cx="2593" cy="731"/>
            </a:xfrm>
            <a:prstGeom prst="rect">
              <a:avLst/>
            </a:prstGeom>
            <a:noFill/>
            <a:ln w="12700">
              <a:noFill/>
              <a:miter lim="800000"/>
              <a:headEnd/>
              <a:tailEnd/>
            </a:ln>
            <a:effectLst/>
          </p:spPr>
          <p:txBody>
            <a:bodyPr>
              <a:spAutoFit/>
            </a:bodyPr>
            <a:lstStyle/>
            <a:p>
              <a:pPr algn="l">
                <a:spcBef>
                  <a:spcPct val="50000"/>
                </a:spcBef>
              </a:pPr>
              <a:r>
                <a:rPr lang="en-US" sz="2800" b="1" u="sng" dirty="0">
                  <a:latin typeface="Times New Roman" pitchFamily="18" charset="0"/>
                  <a:cs typeface="Times New Roman" pitchFamily="18" charset="0"/>
                </a:rPr>
                <a:t>E</a:t>
              </a:r>
              <a:r>
                <a:rPr lang="en-US" sz="2800" b="1" dirty="0">
                  <a:latin typeface="Times New Roman" pitchFamily="18" charset="0"/>
                  <a:cs typeface="Times New Roman" pitchFamily="18" charset="0"/>
                </a:rPr>
                <a:t>(x, t) = E</a:t>
              </a:r>
              <a:r>
                <a:rPr lang="en-US" sz="2800" b="1" baseline="-25000" dirty="0">
                  <a:latin typeface="Times New Roman" pitchFamily="18" charset="0"/>
                  <a:cs typeface="Times New Roman" pitchFamily="18" charset="0"/>
                </a:rPr>
                <a:t>P</a:t>
              </a:r>
              <a:r>
                <a:rPr lang="en-US" sz="2800" b="1" dirty="0">
                  <a:latin typeface="Times New Roman" pitchFamily="18" charset="0"/>
                  <a:cs typeface="Times New Roman" pitchFamily="18" charset="0"/>
                </a:rPr>
                <a:t> sin (</a:t>
              </a:r>
              <a:r>
                <a:rPr lang="en-US" sz="2800" b="1" dirty="0" err="1">
                  <a:latin typeface="Times New Roman" pitchFamily="18" charset="0"/>
                  <a:cs typeface="Times New Roman" pitchFamily="18" charset="0"/>
                </a:rPr>
                <a:t>kx</a:t>
              </a:r>
              <a:r>
                <a:rPr lang="en-US" sz="2800" b="1" dirty="0">
                  <a:latin typeface="Times New Roman" pitchFamily="18" charset="0"/>
                  <a:cs typeface="Times New Roman" pitchFamily="18" charset="0"/>
                </a:rPr>
                <a:t>-</a:t>
              </a:r>
              <a:r>
                <a:rPr lang="en-US" sz="2800" b="1" dirty="0">
                  <a:latin typeface="Times New Roman" pitchFamily="18" charset="0"/>
                  <a:cs typeface="Times New Roman" pitchFamily="18" charset="0"/>
                  <a:sym typeface="Symbol" pitchFamily="18" charset="2"/>
                </a:rPr>
                <a:t></a:t>
              </a:r>
              <a:r>
                <a:rPr lang="en-US" sz="2800" b="1" dirty="0">
                  <a:latin typeface="Times New Roman" pitchFamily="18" charset="0"/>
                  <a:cs typeface="Times New Roman" pitchFamily="18" charset="0"/>
                </a:rPr>
                <a:t>t)</a:t>
              </a:r>
            </a:p>
            <a:p>
              <a:pPr algn="l">
                <a:spcBef>
                  <a:spcPct val="50000"/>
                </a:spcBef>
              </a:pPr>
              <a:r>
                <a:rPr lang="en-US" sz="2800" b="1" u="sng" dirty="0">
                  <a:latin typeface="Times New Roman" pitchFamily="18" charset="0"/>
                  <a:cs typeface="Times New Roman" pitchFamily="18" charset="0"/>
                </a:rPr>
                <a:t>B</a:t>
              </a:r>
              <a:r>
                <a:rPr lang="en-US" sz="2800" b="1" dirty="0">
                  <a:latin typeface="Times New Roman" pitchFamily="18" charset="0"/>
                  <a:cs typeface="Times New Roman" pitchFamily="18" charset="0"/>
                </a:rPr>
                <a:t>(x, t) = B</a:t>
              </a:r>
              <a:r>
                <a:rPr lang="en-US" sz="2800" b="1" baseline="-25000" dirty="0">
                  <a:latin typeface="Times New Roman" pitchFamily="18" charset="0"/>
                  <a:cs typeface="Times New Roman" pitchFamily="18" charset="0"/>
                </a:rPr>
                <a:t>P</a:t>
              </a:r>
              <a:r>
                <a:rPr lang="en-US" sz="2800" b="1" dirty="0">
                  <a:latin typeface="Times New Roman" pitchFamily="18" charset="0"/>
                  <a:cs typeface="Times New Roman" pitchFamily="18" charset="0"/>
                </a:rPr>
                <a:t> sin (</a:t>
              </a:r>
              <a:r>
                <a:rPr lang="en-US" sz="2800" b="1" dirty="0" err="1">
                  <a:latin typeface="Times New Roman" pitchFamily="18" charset="0"/>
                  <a:cs typeface="Times New Roman" pitchFamily="18" charset="0"/>
                </a:rPr>
                <a:t>kx</a:t>
              </a:r>
              <a:r>
                <a:rPr lang="en-US" sz="2800" b="1" dirty="0">
                  <a:latin typeface="Times New Roman" pitchFamily="18" charset="0"/>
                  <a:cs typeface="Times New Roman" pitchFamily="18" charset="0"/>
                </a:rPr>
                <a:t>-</a:t>
              </a:r>
              <a:r>
                <a:rPr lang="en-US" sz="2800" b="1" dirty="0">
                  <a:latin typeface="Times New Roman" pitchFamily="18" charset="0"/>
                  <a:cs typeface="Times New Roman" pitchFamily="18" charset="0"/>
                  <a:sym typeface="Symbol" pitchFamily="18" charset="2"/>
                </a:rPr>
                <a:t></a:t>
              </a:r>
              <a:r>
                <a:rPr lang="en-US" sz="2800" b="1" dirty="0">
                  <a:latin typeface="Times New Roman" pitchFamily="18" charset="0"/>
                  <a:cs typeface="Times New Roman" pitchFamily="18" charset="0"/>
                </a:rPr>
                <a:t>t)</a:t>
              </a:r>
            </a:p>
          </p:txBody>
        </p:sp>
        <p:grpSp>
          <p:nvGrpSpPr>
            <p:cNvPr id="4" name="Group 343"/>
            <p:cNvGrpSpPr>
              <a:grpSpLocks/>
            </p:cNvGrpSpPr>
            <p:nvPr/>
          </p:nvGrpSpPr>
          <p:grpSpPr bwMode="auto">
            <a:xfrm>
              <a:off x="5123" y="1284"/>
              <a:ext cx="216" cy="332"/>
              <a:chOff x="5065" y="1962"/>
              <a:chExt cx="193" cy="328"/>
            </a:xfrm>
          </p:grpSpPr>
          <p:sp>
            <p:nvSpPr>
              <p:cNvPr id="77140" name="Text Box 340"/>
              <p:cNvSpPr txBox="1">
                <a:spLocks noChangeArrowheads="1"/>
              </p:cNvSpPr>
              <p:nvPr/>
            </p:nvSpPr>
            <p:spPr bwMode="auto">
              <a:xfrm>
                <a:off x="5078" y="1962"/>
                <a:ext cx="171" cy="323"/>
              </a:xfrm>
              <a:prstGeom prst="rect">
                <a:avLst/>
              </a:prstGeom>
              <a:noFill/>
              <a:ln w="12700">
                <a:noFill/>
                <a:miter lim="800000"/>
                <a:headEnd/>
                <a:tailEnd/>
              </a:ln>
              <a:effectLst/>
            </p:spPr>
            <p:txBody>
              <a:bodyPr wrap="none">
                <a:spAutoFit/>
              </a:bodyPr>
              <a:lstStyle/>
              <a:p>
                <a:pPr algn="l"/>
                <a:r>
                  <a:rPr lang="en-US" sz="2800" b="1">
                    <a:cs typeface="Times New Roman" pitchFamily="18" charset="0"/>
                  </a:rPr>
                  <a:t>ˆ</a:t>
                </a:r>
                <a:endParaRPr lang="en-US" sz="2800" b="1"/>
              </a:p>
            </p:txBody>
          </p:sp>
          <p:sp>
            <p:nvSpPr>
              <p:cNvPr id="77142" name="Text Box 342"/>
              <p:cNvSpPr txBox="1">
                <a:spLocks noChangeArrowheads="1"/>
              </p:cNvSpPr>
              <p:nvPr/>
            </p:nvSpPr>
            <p:spPr bwMode="auto">
              <a:xfrm>
                <a:off x="5065" y="1967"/>
                <a:ext cx="193" cy="323"/>
              </a:xfrm>
              <a:prstGeom prst="rect">
                <a:avLst/>
              </a:prstGeom>
              <a:noFill/>
              <a:ln w="12700">
                <a:noFill/>
                <a:miter lim="800000"/>
                <a:headEnd/>
                <a:tailEnd/>
              </a:ln>
              <a:effectLst/>
            </p:spPr>
            <p:txBody>
              <a:bodyPr wrap="none">
                <a:spAutoFit/>
              </a:bodyPr>
              <a:lstStyle/>
              <a:p>
                <a:pPr algn="l"/>
                <a:r>
                  <a:rPr lang="en-US" sz="2800" b="1" dirty="0">
                    <a:latin typeface="Times New Roman" pitchFamily="18" charset="0"/>
                    <a:cs typeface="Times New Roman" pitchFamily="18" charset="0"/>
                  </a:rPr>
                  <a:t>z</a:t>
                </a:r>
              </a:p>
            </p:txBody>
          </p:sp>
        </p:grpSp>
        <p:grpSp>
          <p:nvGrpSpPr>
            <p:cNvPr id="5" name="Group 345"/>
            <p:cNvGrpSpPr>
              <a:grpSpLocks/>
            </p:cNvGrpSpPr>
            <p:nvPr/>
          </p:nvGrpSpPr>
          <p:grpSpPr bwMode="auto">
            <a:xfrm>
              <a:off x="5149" y="852"/>
              <a:ext cx="206" cy="394"/>
              <a:chOff x="4439" y="1866"/>
              <a:chExt cx="206" cy="394"/>
            </a:xfrm>
          </p:grpSpPr>
          <p:sp>
            <p:nvSpPr>
              <p:cNvPr id="77141" name="Text Box 341"/>
              <p:cNvSpPr txBox="1">
                <a:spLocks noChangeArrowheads="1"/>
              </p:cNvSpPr>
              <p:nvPr/>
            </p:nvSpPr>
            <p:spPr bwMode="auto">
              <a:xfrm>
                <a:off x="4454" y="1866"/>
                <a:ext cx="191" cy="327"/>
              </a:xfrm>
              <a:prstGeom prst="rect">
                <a:avLst/>
              </a:prstGeom>
              <a:noFill/>
              <a:ln w="12700">
                <a:noFill/>
                <a:miter lim="800000"/>
                <a:headEnd/>
                <a:tailEnd/>
              </a:ln>
              <a:effectLst/>
            </p:spPr>
            <p:txBody>
              <a:bodyPr wrap="none">
                <a:spAutoFit/>
              </a:bodyPr>
              <a:lstStyle/>
              <a:p>
                <a:pPr algn="l"/>
                <a:r>
                  <a:rPr lang="en-US" sz="2800" b="1">
                    <a:cs typeface="Times New Roman" pitchFamily="18" charset="0"/>
                  </a:rPr>
                  <a:t>ˆ</a:t>
                </a:r>
              </a:p>
            </p:txBody>
          </p:sp>
          <p:sp>
            <p:nvSpPr>
              <p:cNvPr id="77144" name="Text Box 344"/>
              <p:cNvSpPr txBox="1">
                <a:spLocks noChangeArrowheads="1"/>
              </p:cNvSpPr>
              <p:nvPr/>
            </p:nvSpPr>
            <p:spPr bwMode="auto">
              <a:xfrm>
                <a:off x="4439" y="1933"/>
                <a:ext cx="191" cy="327"/>
              </a:xfrm>
              <a:prstGeom prst="rect">
                <a:avLst/>
              </a:prstGeom>
              <a:noFill/>
              <a:ln w="12700">
                <a:noFill/>
                <a:miter lim="800000"/>
                <a:headEnd/>
                <a:tailEnd/>
              </a:ln>
              <a:effectLst/>
            </p:spPr>
            <p:txBody>
              <a:bodyPr wrap="none">
                <a:spAutoFit/>
              </a:bodyPr>
              <a:lstStyle/>
              <a:p>
                <a:pPr algn="l"/>
                <a:r>
                  <a:rPr lang="en-US" sz="2800" b="1" dirty="0">
                    <a:latin typeface="Times New Roman" pitchFamily="18" charset="0"/>
                    <a:cs typeface="Times New Roman" pitchFamily="18" charset="0"/>
                  </a:rPr>
                  <a:t>j</a:t>
                </a:r>
              </a:p>
            </p:txBody>
          </p:sp>
        </p:grpSp>
      </p:grpSp>
      <p:sp>
        <p:nvSpPr>
          <p:cNvPr id="77147" name="Line 347"/>
          <p:cNvSpPr>
            <a:spLocks noChangeShapeType="1"/>
          </p:cNvSpPr>
          <p:nvPr/>
        </p:nvSpPr>
        <p:spPr bwMode="auto">
          <a:xfrm>
            <a:off x="7467600" y="4343400"/>
            <a:ext cx="858838" cy="346075"/>
          </a:xfrm>
          <a:prstGeom prst="line">
            <a:avLst/>
          </a:prstGeom>
          <a:noFill/>
          <a:ln w="12700">
            <a:solidFill>
              <a:schemeClr val="tx1"/>
            </a:solidFill>
            <a:round/>
            <a:headEnd/>
            <a:tailEnd type="triangle" w="med" len="med"/>
          </a:ln>
          <a:effectLst/>
        </p:spPr>
        <p:txBody>
          <a:bodyPr/>
          <a:lstStyle/>
          <a:p>
            <a:endParaRPr lang="en-US"/>
          </a:p>
        </p:txBody>
      </p:sp>
      <p:sp>
        <p:nvSpPr>
          <p:cNvPr id="77148" name="Text Box 348"/>
          <p:cNvSpPr txBox="1">
            <a:spLocks noChangeArrowheads="1"/>
          </p:cNvSpPr>
          <p:nvPr/>
        </p:nvSpPr>
        <p:spPr bwMode="auto">
          <a:xfrm>
            <a:off x="7832725" y="4030663"/>
            <a:ext cx="341313" cy="519112"/>
          </a:xfrm>
          <a:prstGeom prst="rect">
            <a:avLst/>
          </a:prstGeom>
          <a:noFill/>
          <a:ln w="12700">
            <a:noFill/>
            <a:miter lim="800000"/>
            <a:headEnd/>
            <a:tailEnd/>
          </a:ln>
          <a:effectLst/>
        </p:spPr>
        <p:txBody>
          <a:bodyPr wrap="none">
            <a:spAutoFit/>
          </a:bodyPr>
          <a:lstStyle/>
          <a:p>
            <a:pPr algn="l"/>
            <a:r>
              <a:rPr lang="en-US" sz="2800" b="1"/>
              <a:t>c</a:t>
            </a:r>
          </a:p>
        </p:txBody>
      </p:sp>
    </p:spTree>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ext Box 2"/>
          <p:cNvSpPr txBox="1">
            <a:spLocks noChangeArrowheads="1"/>
          </p:cNvSpPr>
          <p:nvPr/>
        </p:nvSpPr>
        <p:spPr bwMode="auto">
          <a:xfrm>
            <a:off x="838200" y="381000"/>
            <a:ext cx="6324600" cy="461665"/>
          </a:xfrm>
          <a:prstGeom prst="rect">
            <a:avLst/>
          </a:prstGeom>
          <a:noFill/>
          <a:ln w="9525">
            <a:noFill/>
            <a:miter lim="800000"/>
            <a:headEnd/>
            <a:tailEnd/>
          </a:ln>
          <a:effectLst/>
        </p:spPr>
        <p:txBody>
          <a:bodyPr>
            <a:spAutoFit/>
          </a:bodyPr>
          <a:lstStyle/>
          <a:p>
            <a:pPr eaLnBrk="1" hangingPunct="1">
              <a:spcBef>
                <a:spcPct val="50000"/>
              </a:spcBef>
            </a:pPr>
            <a:r>
              <a:rPr lang="en-US" altLang="zh-CN" sz="2400" b="1" dirty="0">
                <a:solidFill>
                  <a:srgbClr val="FF0000"/>
                </a:solidFill>
                <a:latin typeface="Times New Roman" pitchFamily="18" charset="0"/>
                <a:cs typeface="Times New Roman" pitchFamily="18" charset="0"/>
              </a:rPr>
              <a:t>Properties of EM wave</a:t>
            </a:r>
          </a:p>
        </p:txBody>
      </p:sp>
      <p:sp>
        <p:nvSpPr>
          <p:cNvPr id="101379" name="灯片编号占位符 3"/>
          <p:cNvSpPr txBox="1">
            <a:spLocks noGrp="1"/>
          </p:cNvSpPr>
          <p:nvPr/>
        </p:nvSpPr>
        <p:spPr bwMode="auto">
          <a:xfrm>
            <a:off x="6553200" y="6248400"/>
            <a:ext cx="1905000" cy="457200"/>
          </a:xfrm>
          <a:prstGeom prst="rect">
            <a:avLst/>
          </a:prstGeom>
          <a:noFill/>
          <a:ln w="9525">
            <a:noFill/>
            <a:miter lim="800000"/>
            <a:headEnd/>
            <a:tailEnd/>
          </a:ln>
          <a:effectLst/>
        </p:spPr>
        <p:txBody>
          <a:bodyPr/>
          <a:lstStyle/>
          <a:p>
            <a:pPr algn="r" eaLnBrk="1" hangingPunct="1"/>
            <a:fld id="{2FA69667-E5C0-4C2E-BA55-757255397844}" type="slidenum">
              <a:rPr lang="en-US" altLang="zh-CN" sz="1400" b="0">
                <a:latin typeface="Arial" charset="0"/>
              </a:rPr>
              <a:pPr algn="r" eaLnBrk="1" hangingPunct="1"/>
              <a:t>25</a:t>
            </a:fld>
            <a:endParaRPr lang="en-US" altLang="zh-CN" sz="1400" b="0">
              <a:latin typeface="Arial" charset="0"/>
            </a:endParaRPr>
          </a:p>
        </p:txBody>
      </p:sp>
      <p:graphicFrame>
        <p:nvGraphicFramePr>
          <p:cNvPr id="101384" name="Object 8"/>
          <p:cNvGraphicFramePr>
            <a:graphicFrameLocks noChangeAspect="1"/>
          </p:cNvGraphicFramePr>
          <p:nvPr/>
        </p:nvGraphicFramePr>
        <p:xfrm>
          <a:off x="1890713" y="1143000"/>
          <a:ext cx="2058987" cy="947738"/>
        </p:xfrm>
        <a:graphic>
          <a:graphicData uri="http://schemas.openxmlformats.org/presentationml/2006/ole">
            <p:oleObj spid="_x0000_s55298" name="Equation" r:id="rId3" imgW="799920" imgH="368280" progId="">
              <p:embed/>
            </p:oleObj>
          </a:graphicData>
        </a:graphic>
      </p:graphicFrame>
      <p:graphicFrame>
        <p:nvGraphicFramePr>
          <p:cNvPr id="101385" name="Object 9"/>
          <p:cNvGraphicFramePr>
            <a:graphicFrameLocks noChangeAspect="1"/>
          </p:cNvGraphicFramePr>
          <p:nvPr/>
        </p:nvGraphicFramePr>
        <p:xfrm>
          <a:off x="4470400" y="1143000"/>
          <a:ext cx="1930400" cy="947738"/>
        </p:xfrm>
        <a:graphic>
          <a:graphicData uri="http://schemas.openxmlformats.org/presentationml/2006/ole">
            <p:oleObj spid="_x0000_s55299" name="Equation" r:id="rId4" imgW="749160" imgH="368280" progId="">
              <p:embed/>
            </p:oleObj>
          </a:graphicData>
        </a:graphic>
      </p:graphicFrame>
      <p:sp>
        <p:nvSpPr>
          <p:cNvPr id="12304" name="Rectangle 16"/>
          <p:cNvSpPr>
            <a:spLocks noChangeArrowheads="1"/>
          </p:cNvSpPr>
          <p:nvPr/>
        </p:nvSpPr>
        <p:spPr bwMode="auto">
          <a:xfrm>
            <a:off x="914400" y="2590800"/>
            <a:ext cx="3276600" cy="413959"/>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latin typeface="Times New Roman" pitchFamily="18" charset="0"/>
                <a:cs typeface="Times New Roman" pitchFamily="18" charset="0"/>
              </a:rPr>
              <a:t>Particular solutions:</a:t>
            </a:r>
          </a:p>
        </p:txBody>
      </p:sp>
      <p:pic>
        <p:nvPicPr>
          <p:cNvPr id="101389" name="Picture 13"/>
          <p:cNvPicPr>
            <a:picLocks noChangeAspect="1" noChangeArrowheads="1"/>
          </p:cNvPicPr>
          <p:nvPr/>
        </p:nvPicPr>
        <p:blipFill>
          <a:blip r:embed="rId5"/>
          <a:srcRect/>
          <a:stretch>
            <a:fillRect/>
          </a:stretch>
        </p:blipFill>
        <p:spPr bwMode="auto">
          <a:xfrm>
            <a:off x="4267200" y="3962400"/>
            <a:ext cx="3886200" cy="1966913"/>
          </a:xfrm>
          <a:prstGeom prst="rect">
            <a:avLst/>
          </a:prstGeom>
          <a:noFill/>
        </p:spPr>
      </p:pic>
      <p:grpSp>
        <p:nvGrpSpPr>
          <p:cNvPr id="5" name="Group 15"/>
          <p:cNvGrpSpPr>
            <a:grpSpLocks/>
          </p:cNvGrpSpPr>
          <p:nvPr/>
        </p:nvGrpSpPr>
        <p:grpSpPr bwMode="auto">
          <a:xfrm>
            <a:off x="4114800" y="2057400"/>
            <a:ext cx="2971800" cy="1765300"/>
            <a:chOff x="2544" y="1344"/>
            <a:chExt cx="1872" cy="1112"/>
          </a:xfrm>
        </p:grpSpPr>
        <p:graphicFrame>
          <p:nvGraphicFramePr>
            <p:cNvPr id="101387" name="Object 11"/>
            <p:cNvGraphicFramePr>
              <a:graphicFrameLocks noChangeAspect="1"/>
            </p:cNvGraphicFramePr>
            <p:nvPr/>
          </p:nvGraphicFramePr>
          <p:xfrm>
            <a:off x="2758" y="1344"/>
            <a:ext cx="1658" cy="1112"/>
          </p:xfrm>
          <a:graphic>
            <a:graphicData uri="http://schemas.openxmlformats.org/presentationml/2006/ole">
              <p:oleObj spid="_x0000_s55302" name="Equation" r:id="rId6" imgW="1206360" imgH="812520" progId="">
                <p:embed/>
              </p:oleObj>
            </a:graphicData>
          </a:graphic>
        </p:graphicFrame>
        <p:sp>
          <p:nvSpPr>
            <p:cNvPr id="101390" name="AutoShape 14"/>
            <p:cNvSpPr>
              <a:spLocks/>
            </p:cNvSpPr>
            <p:nvPr/>
          </p:nvSpPr>
          <p:spPr bwMode="auto">
            <a:xfrm>
              <a:off x="2544" y="1632"/>
              <a:ext cx="144" cy="576"/>
            </a:xfrm>
            <a:prstGeom prst="leftBrace">
              <a:avLst>
                <a:gd name="adj1" fmla="val 33333"/>
                <a:gd name="adj2" fmla="val 50000"/>
              </a:avLst>
            </a:prstGeom>
            <a:noFill/>
            <a:ln w="19050">
              <a:solidFill>
                <a:schemeClr val="tx1"/>
              </a:solidFill>
              <a:round/>
              <a:headEnd/>
              <a:tailEnd/>
            </a:ln>
            <a:effectLst/>
          </p:spPr>
          <p:txBody>
            <a:bodyPr wrap="none" anchor="ctr"/>
            <a:lstStyle/>
            <a:p>
              <a:endParaRPr lang="en-US"/>
            </a:p>
          </p:txBody>
        </p:sp>
      </p:grpSp>
      <p:sp>
        <p:nvSpPr>
          <p:cNvPr id="2" name="Rectangle 16"/>
          <p:cNvSpPr>
            <a:spLocks noChangeArrowheads="1"/>
          </p:cNvSpPr>
          <p:nvPr/>
        </p:nvSpPr>
        <p:spPr bwMode="auto">
          <a:xfrm>
            <a:off x="914400" y="3581400"/>
            <a:ext cx="3276600" cy="413959"/>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latin typeface="Times New Roman" pitchFamily="18" charset="0"/>
                <a:cs typeface="Times New Roman" pitchFamily="18" charset="0"/>
              </a:rPr>
              <a:t>1) </a:t>
            </a:r>
            <a:r>
              <a:rPr kumimoji="1" lang="en-US" altLang="zh-CN" sz="2000" b="1" dirty="0">
                <a:latin typeface="Times New Roman" pitchFamily="18" charset="0"/>
                <a:cs typeface="Times New Roman" pitchFamily="18" charset="0"/>
              </a:rPr>
              <a:t>Transverse wave</a:t>
            </a:r>
          </a:p>
        </p:txBody>
      </p:sp>
      <p:sp>
        <p:nvSpPr>
          <p:cNvPr id="3" name="Rectangle 16"/>
          <p:cNvSpPr>
            <a:spLocks noChangeArrowheads="1"/>
          </p:cNvSpPr>
          <p:nvPr/>
        </p:nvSpPr>
        <p:spPr bwMode="auto">
          <a:xfrm>
            <a:off x="914400" y="4467225"/>
            <a:ext cx="1981200" cy="406330"/>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latin typeface="Times New Roman" pitchFamily="18" charset="0"/>
                <a:cs typeface="Times New Roman" pitchFamily="18" charset="0"/>
              </a:rPr>
              <a:t>2) In phase:</a:t>
            </a:r>
            <a:endParaRPr kumimoji="1" lang="en-US" altLang="zh-CN" sz="2000" b="1" dirty="0">
              <a:latin typeface="Times New Roman" pitchFamily="18" charset="0"/>
              <a:cs typeface="Times New Roman" pitchFamily="18" charset="0"/>
            </a:endParaRPr>
          </a:p>
        </p:txBody>
      </p:sp>
      <p:graphicFrame>
        <p:nvGraphicFramePr>
          <p:cNvPr id="101394" name="Object 18"/>
          <p:cNvGraphicFramePr>
            <a:graphicFrameLocks noChangeAspect="1"/>
          </p:cNvGraphicFramePr>
          <p:nvPr/>
        </p:nvGraphicFramePr>
        <p:xfrm>
          <a:off x="3027363" y="4343400"/>
          <a:ext cx="858837" cy="854075"/>
        </p:xfrm>
        <a:graphic>
          <a:graphicData uri="http://schemas.openxmlformats.org/presentationml/2006/ole">
            <p:oleObj spid="_x0000_s55300" name="Equation" r:id="rId7" imgW="393480" imgH="393480" progId="">
              <p:embed/>
            </p:oleObj>
          </a:graphicData>
        </a:graphic>
      </p:graphicFrame>
      <p:sp>
        <p:nvSpPr>
          <p:cNvPr id="4" name="Rectangle 16"/>
          <p:cNvSpPr>
            <a:spLocks noChangeArrowheads="1"/>
          </p:cNvSpPr>
          <p:nvPr/>
        </p:nvSpPr>
        <p:spPr bwMode="auto">
          <a:xfrm>
            <a:off x="914400" y="5381625"/>
            <a:ext cx="1981200" cy="413959"/>
          </a:xfrm>
          <a:prstGeom prst="rect">
            <a:avLst/>
          </a:prstGeom>
          <a:noFill/>
          <a:ln w="9525">
            <a:noFill/>
            <a:miter lim="800000"/>
            <a:headEnd/>
            <a:tailEnd/>
          </a:ln>
          <a:effectLst/>
        </p:spPr>
        <p:txBody>
          <a:bodyPr>
            <a:spAutoFit/>
          </a:bodyPr>
          <a:lstStyle/>
          <a:p>
            <a:pPr eaLnBrk="1" hangingPunct="1">
              <a:lnSpc>
                <a:spcPct val="110000"/>
              </a:lnSpc>
              <a:spcBef>
                <a:spcPct val="50000"/>
              </a:spcBef>
            </a:pPr>
            <a:r>
              <a:rPr lang="en-US" altLang="zh-CN" sz="2000" b="1" dirty="0">
                <a:latin typeface="Times New Roman" pitchFamily="18" charset="0"/>
                <a:cs typeface="Times New Roman" pitchFamily="18" charset="0"/>
              </a:rPr>
              <a:t>3)</a:t>
            </a:r>
            <a:endParaRPr kumimoji="1" lang="en-US" altLang="zh-CN" sz="2000" b="1" dirty="0">
              <a:latin typeface="Times New Roman" pitchFamily="18" charset="0"/>
              <a:cs typeface="Times New Roman" pitchFamily="18" charset="0"/>
            </a:endParaRPr>
          </a:p>
        </p:txBody>
      </p:sp>
      <p:graphicFrame>
        <p:nvGraphicFramePr>
          <p:cNvPr id="101396" name="Object 20"/>
          <p:cNvGraphicFramePr>
            <a:graphicFrameLocks noChangeAspect="1"/>
          </p:cNvGraphicFramePr>
          <p:nvPr/>
        </p:nvGraphicFramePr>
        <p:xfrm>
          <a:off x="1447800" y="5424488"/>
          <a:ext cx="1027113" cy="479425"/>
        </p:xfrm>
        <a:graphic>
          <a:graphicData uri="http://schemas.openxmlformats.org/presentationml/2006/ole">
            <p:oleObj spid="_x0000_s55301" name="Equation" r:id="rId8" imgW="431640" imgH="203040" progId="">
              <p:embed/>
            </p:oleObj>
          </a:graphicData>
        </a:graphic>
      </p:graphicFrame>
      <p:sp>
        <p:nvSpPr>
          <p:cNvPr id="101398" name="Rectangle 22"/>
          <p:cNvSpPr>
            <a:spLocks noChangeArrowheads="1"/>
          </p:cNvSpPr>
          <p:nvPr/>
        </p:nvSpPr>
        <p:spPr bwMode="auto">
          <a:xfrm>
            <a:off x="2895600" y="4343400"/>
            <a:ext cx="1066800" cy="914400"/>
          </a:xfrm>
          <a:prstGeom prst="rect">
            <a:avLst/>
          </a:prstGeom>
          <a:noFill/>
          <a:ln w="12700">
            <a:solidFill>
              <a:srgbClr val="FF6600"/>
            </a:solidFill>
            <a:miter lim="800000"/>
            <a:headEnd/>
            <a:tailEnd/>
          </a:ln>
          <a:effectLst/>
        </p:spPr>
        <p:txBody>
          <a:bodyPr wrap="none" anchor="ctr"/>
          <a:lstStyle/>
          <a:p>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2304">
                                            <p:txEl>
                                              <p:pRg st="0" end="0"/>
                                            </p:txEl>
                                          </p:spTgt>
                                        </p:tgtEl>
                                        <p:attrNameLst>
                                          <p:attrName>style.visibility</p:attrName>
                                        </p:attrNameLst>
                                      </p:cBhvr>
                                      <p:to>
                                        <p:strVal val="visible"/>
                                      </p:to>
                                    </p:set>
                                    <p:anim to="" calcmode="lin" valueType="num">
                                      <p:cBhvr>
                                        <p:cTn id="7" dur="1" fill="hold"/>
                                        <p:tgtEl>
                                          <p:spTgt spid="12304">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01389"/>
                                        </p:tgtEl>
                                        <p:attrNameLst>
                                          <p:attrName>style.visibility</p:attrName>
                                        </p:attrNameLst>
                                      </p:cBhvr>
                                      <p:to>
                                        <p:strVal val="visible"/>
                                      </p:to>
                                    </p:set>
                                    <p:anim to="" calcmode="lin" valueType="num">
                                      <p:cBhvr>
                                        <p:cTn id="17" dur="1" fill="hold"/>
                                        <p:tgtEl>
                                          <p:spTgt spid="101389"/>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grpId="0" nodeType="clickEffect">
                                  <p:stCondLst>
                                    <p:cond delay="0"/>
                                  </p:stCondLst>
                                  <p:childTnLst>
                                    <p:set>
                                      <p:cBhvr>
                                        <p:cTn id="21" dur="1" fill="hold">
                                          <p:stCondLst>
                                            <p:cond delay="0"/>
                                          </p:stCondLst>
                                        </p:cTn>
                                        <p:tgtEl>
                                          <p:spTgt spid="2">
                                            <p:txEl>
                                              <p:pRg st="0" end="0"/>
                                            </p:txEl>
                                          </p:spTgt>
                                        </p:tgtEl>
                                        <p:attrNameLst>
                                          <p:attrName>style.visibility</p:attrName>
                                        </p:attrNameLst>
                                      </p:cBhvr>
                                      <p:to>
                                        <p:strVal val="visible"/>
                                      </p:to>
                                    </p:set>
                                    <p:anim to="" calcmode="lin" valueType="num">
                                      <p:cBhvr>
                                        <p:cTn id="22" dur="1" fill="hold"/>
                                        <p:tgtEl>
                                          <p:spTgt spid="2">
                                            <p:txEl>
                                              <p:pRg st="0" end="0"/>
                                            </p:txEl>
                                          </p:spTgt>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anim to="" calcmode="lin" valueType="num">
                                      <p:cBhvr>
                                        <p:cTn id="27" dur="1" fill="hold"/>
                                        <p:tgtEl>
                                          <p:spTgt spid="3">
                                            <p:txEl>
                                              <p:pRg st="0" end="0"/>
                                            </p:txEl>
                                          </p:spTgt>
                                        </p:tgtEl>
                                        <p:attrNameLst>
                                          <p:attrName/>
                                        </p:attrNameLst>
                                      </p:cBhvr>
                                    </p:anim>
                                  </p:childTnLst>
                                </p:cTn>
                              </p:par>
                            </p:childTnLst>
                          </p:cTn>
                        </p:par>
                        <p:par>
                          <p:cTn id="28" fill="hold">
                            <p:stCondLst>
                              <p:cond delay="0"/>
                            </p:stCondLst>
                            <p:childTnLst>
                              <p:par>
                                <p:cTn id="29" presetID="24" presetClass="entr" presetSubtype="0" fill="hold" nodeType="afterEffect">
                                  <p:stCondLst>
                                    <p:cond delay="0"/>
                                  </p:stCondLst>
                                  <p:childTnLst>
                                    <p:set>
                                      <p:cBhvr>
                                        <p:cTn id="30" dur="1" fill="hold">
                                          <p:stCondLst>
                                            <p:cond delay="0"/>
                                          </p:stCondLst>
                                        </p:cTn>
                                        <p:tgtEl>
                                          <p:spTgt spid="101394"/>
                                        </p:tgtEl>
                                        <p:attrNameLst>
                                          <p:attrName>style.visibility</p:attrName>
                                        </p:attrNameLst>
                                      </p:cBhvr>
                                      <p:to>
                                        <p:strVal val="visible"/>
                                      </p:to>
                                    </p:set>
                                    <p:anim to="" calcmode="lin" valueType="num">
                                      <p:cBhvr>
                                        <p:cTn id="31" dur="1" fill="hold"/>
                                        <p:tgtEl>
                                          <p:spTgt spid="101394"/>
                                        </p:tgtEl>
                                        <p:attrNameLst>
                                          <p:attrName/>
                                        </p:attrNameLst>
                                      </p:cBhvr>
                                    </p:anim>
                                  </p:childTnLst>
                                </p:cTn>
                              </p:par>
                            </p:childTnLst>
                          </p:cTn>
                        </p:par>
                        <p:par>
                          <p:cTn id="32" fill="hold">
                            <p:stCondLst>
                              <p:cond delay="0"/>
                            </p:stCondLst>
                            <p:childTnLst>
                              <p:par>
                                <p:cTn id="33" presetID="1" presetClass="entr" presetSubtype="0" fill="hold" grpId="0" nodeType="afterEffect">
                                  <p:stCondLst>
                                    <p:cond delay="0"/>
                                  </p:stCondLst>
                                  <p:childTnLst>
                                    <p:set>
                                      <p:cBhvr>
                                        <p:cTn id="34" dur="1" fill="hold">
                                          <p:stCondLst>
                                            <p:cond delay="0"/>
                                          </p:stCondLst>
                                        </p:cTn>
                                        <p:tgtEl>
                                          <p:spTgt spid="10139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4" presetClass="entr" presetSubtype="0" fill="hold" grpId="0" nodeType="clickEffect">
                                  <p:stCondLst>
                                    <p:cond delay="0"/>
                                  </p:stCondLst>
                                  <p:childTnLst>
                                    <p:set>
                                      <p:cBhvr>
                                        <p:cTn id="38" dur="1" fill="hold">
                                          <p:stCondLst>
                                            <p:cond delay="0"/>
                                          </p:stCondLst>
                                        </p:cTn>
                                        <p:tgtEl>
                                          <p:spTgt spid="4">
                                            <p:txEl>
                                              <p:pRg st="0" end="0"/>
                                            </p:txEl>
                                          </p:spTgt>
                                        </p:tgtEl>
                                        <p:attrNameLst>
                                          <p:attrName>style.visibility</p:attrName>
                                        </p:attrNameLst>
                                      </p:cBhvr>
                                      <p:to>
                                        <p:strVal val="visible"/>
                                      </p:to>
                                    </p:set>
                                    <p:anim to="" calcmode="lin" valueType="num">
                                      <p:cBhvr>
                                        <p:cTn id="39" dur="1" fill="hold"/>
                                        <p:tgtEl>
                                          <p:spTgt spid="4">
                                            <p:txEl>
                                              <p:pRg st="0" end="0"/>
                                            </p:txEl>
                                          </p:spTgt>
                                        </p:tgtEl>
                                        <p:attrNameLst>
                                          <p:attrName/>
                                        </p:attrNameLst>
                                      </p:cBhvr>
                                    </p:anim>
                                  </p:childTnLst>
                                </p:cTn>
                              </p:par>
                            </p:childTnLst>
                          </p:cTn>
                        </p:par>
                        <p:par>
                          <p:cTn id="40" fill="hold">
                            <p:stCondLst>
                              <p:cond delay="0"/>
                            </p:stCondLst>
                            <p:childTnLst>
                              <p:par>
                                <p:cTn id="41" presetID="24" presetClass="entr" presetSubtype="0" fill="hold" nodeType="afterEffect">
                                  <p:stCondLst>
                                    <p:cond delay="0"/>
                                  </p:stCondLst>
                                  <p:childTnLst>
                                    <p:set>
                                      <p:cBhvr>
                                        <p:cTn id="42" dur="1" fill="hold">
                                          <p:stCondLst>
                                            <p:cond delay="0"/>
                                          </p:stCondLst>
                                        </p:cTn>
                                        <p:tgtEl>
                                          <p:spTgt spid="101396"/>
                                        </p:tgtEl>
                                        <p:attrNameLst>
                                          <p:attrName>style.visibility</p:attrName>
                                        </p:attrNameLst>
                                      </p:cBhvr>
                                      <p:to>
                                        <p:strVal val="visible"/>
                                      </p:to>
                                    </p:set>
                                    <p:anim to="" calcmode="lin" valueType="num">
                                      <p:cBhvr>
                                        <p:cTn id="43" dur="1" fill="hold"/>
                                        <p:tgtEl>
                                          <p:spTgt spid="10139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04" grpId="0" build="p"/>
      <p:bldP spid="2" grpId="0" build="p"/>
      <p:bldP spid="3" grpId="0" build="p"/>
      <p:bldP spid="4" grpId="0" build="p"/>
      <p:bldP spid="10139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2"/>
          <a:srcRect/>
          <a:stretch>
            <a:fillRect/>
          </a:stretch>
        </p:blipFill>
        <p:spPr bwMode="auto">
          <a:xfrm>
            <a:off x="381000" y="0"/>
            <a:ext cx="8447087" cy="3905250"/>
          </a:xfrm>
          <a:prstGeom prst="rect">
            <a:avLst/>
          </a:prstGeom>
          <a:noFill/>
          <a:ln w="9525">
            <a:noFill/>
            <a:miter lim="800000"/>
            <a:headEnd/>
            <a:tailEnd/>
          </a:ln>
          <a:effectLst/>
        </p:spPr>
      </p:pic>
      <p:pic>
        <p:nvPicPr>
          <p:cNvPr id="78851" name="Picture 3"/>
          <p:cNvPicPr>
            <a:picLocks noChangeAspect="1" noChangeArrowheads="1"/>
          </p:cNvPicPr>
          <p:nvPr/>
        </p:nvPicPr>
        <p:blipFill>
          <a:blip r:embed="rId3"/>
          <a:srcRect/>
          <a:stretch>
            <a:fillRect/>
          </a:stretch>
        </p:blipFill>
        <p:spPr bwMode="auto">
          <a:xfrm>
            <a:off x="381000" y="3962400"/>
            <a:ext cx="7980363" cy="2343150"/>
          </a:xfrm>
          <a:prstGeom prst="rect">
            <a:avLst/>
          </a:prstGeom>
          <a:noFill/>
          <a:ln w="9525">
            <a:noFill/>
            <a:miter lim="800000"/>
            <a:headEnd/>
            <a:tailEnd/>
          </a:ln>
          <a:effectLst/>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C:\Users\Ho\AppData\Local\Temp\SNAGHTML28133b4.PNG"/>
          <p:cNvPicPr>
            <a:picLocks noChangeAspect="1" noChangeArrowheads="1"/>
          </p:cNvPicPr>
          <p:nvPr/>
        </p:nvPicPr>
        <p:blipFill>
          <a:blip r:embed="rId2"/>
          <a:srcRect/>
          <a:stretch>
            <a:fillRect/>
          </a:stretch>
        </p:blipFill>
        <p:spPr bwMode="auto">
          <a:xfrm>
            <a:off x="533400" y="1295400"/>
            <a:ext cx="7877175" cy="1219200"/>
          </a:xfrm>
          <a:prstGeom prst="rect">
            <a:avLst/>
          </a:prstGeom>
          <a:noFill/>
        </p:spPr>
      </p:pic>
      <p:pic>
        <p:nvPicPr>
          <p:cNvPr id="79876" name="Picture 4" descr="C:\Users\Ho\AppData\Local\Temp\SNAGHTML2826acd.PNG"/>
          <p:cNvPicPr>
            <a:picLocks noChangeAspect="1" noChangeArrowheads="1"/>
          </p:cNvPicPr>
          <p:nvPr/>
        </p:nvPicPr>
        <p:blipFill>
          <a:blip r:embed="rId3"/>
          <a:srcRect/>
          <a:stretch>
            <a:fillRect/>
          </a:stretch>
        </p:blipFill>
        <p:spPr bwMode="auto">
          <a:xfrm>
            <a:off x="533400" y="2600324"/>
            <a:ext cx="8124825" cy="4181476"/>
          </a:xfrm>
          <a:prstGeom prst="rect">
            <a:avLst/>
          </a:prstGeom>
          <a:noFill/>
        </p:spPr>
      </p:pic>
      <p:pic>
        <p:nvPicPr>
          <p:cNvPr id="4" name="Picture 1"/>
          <p:cNvPicPr>
            <a:picLocks noChangeAspect="1" noChangeArrowheads="1"/>
          </p:cNvPicPr>
          <p:nvPr/>
        </p:nvPicPr>
        <p:blipFill>
          <a:blip r:embed="rId4"/>
          <a:srcRect/>
          <a:stretch>
            <a:fillRect/>
          </a:stretch>
        </p:blipFill>
        <p:spPr bwMode="auto">
          <a:xfrm>
            <a:off x="228600" y="0"/>
            <a:ext cx="8001000" cy="1295400"/>
          </a:xfrm>
          <a:prstGeom prst="rect">
            <a:avLst/>
          </a:prstGeom>
          <a:noFill/>
          <a:ln w="9525">
            <a:noFill/>
            <a:miter lim="800000"/>
            <a:headEnd/>
            <a:tailEnd/>
          </a:ln>
          <a:effectLst/>
        </p:spPr>
      </p:pic>
      <p:pic>
        <p:nvPicPr>
          <p:cNvPr id="62465" name="Picture 1"/>
          <p:cNvPicPr>
            <a:picLocks noChangeAspect="1" noChangeArrowheads="1"/>
          </p:cNvPicPr>
          <p:nvPr/>
        </p:nvPicPr>
        <p:blipFill>
          <a:blip r:embed="rId5"/>
          <a:srcRect/>
          <a:stretch>
            <a:fillRect/>
          </a:stretch>
        </p:blipFill>
        <p:spPr bwMode="auto">
          <a:xfrm>
            <a:off x="5638800" y="4648200"/>
            <a:ext cx="3505200" cy="9144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2" name="Slide Number Placeholder 5"/>
          <p:cNvSpPr>
            <a:spLocks noGrp="1"/>
          </p:cNvSpPr>
          <p:nvPr>
            <p:ph type="sldNum" sz="quarter" idx="12"/>
          </p:nvPr>
        </p:nvSpPr>
        <p:spPr>
          <a:noFill/>
        </p:spPr>
        <p:txBody>
          <a:bodyPr/>
          <a:lstStyle/>
          <a:p>
            <a:fld id="{AC6F164E-9B01-42A0-A863-3942E5522D74}" type="slidenum">
              <a:rPr lang="en-US"/>
              <a:pPr/>
              <a:t>28</a:t>
            </a:fld>
            <a:endParaRPr lang="en-US"/>
          </a:p>
        </p:txBody>
      </p:sp>
      <p:sp>
        <p:nvSpPr>
          <p:cNvPr id="19463" name="Rectangle 2"/>
          <p:cNvSpPr>
            <a:spLocks noGrp="1" noChangeArrowheads="1"/>
          </p:cNvSpPr>
          <p:nvPr>
            <p:ph type="title"/>
          </p:nvPr>
        </p:nvSpPr>
        <p:spPr>
          <a:xfrm>
            <a:off x="381000" y="685800"/>
            <a:ext cx="8077200" cy="990600"/>
          </a:xfrm>
          <a:noFill/>
        </p:spPr>
        <p:txBody>
          <a:bodyPr/>
          <a:lstStyle/>
          <a:p>
            <a:pPr eaLnBrk="1" hangingPunct="1"/>
            <a:r>
              <a:rPr lang="en-US" sz="3200" b="1" dirty="0" err="1" smtClean="0">
                <a:solidFill>
                  <a:srgbClr val="800000"/>
                </a:solidFill>
                <a:latin typeface="Times New Roman" pitchFamily="18" charset="0"/>
                <a:cs typeface="Times New Roman" pitchFamily="18" charset="0"/>
              </a:rPr>
              <a:t>Poynting</a:t>
            </a:r>
            <a:r>
              <a:rPr lang="en-US" sz="3200" b="1" dirty="0" smtClean="0">
                <a:solidFill>
                  <a:srgbClr val="800000"/>
                </a:solidFill>
                <a:latin typeface="Times New Roman" pitchFamily="18" charset="0"/>
                <a:cs typeface="Times New Roman" pitchFamily="18" charset="0"/>
              </a:rPr>
              <a:t> vector</a:t>
            </a:r>
            <a:r>
              <a:rPr lang="en-US" dirty="0" smtClean="0">
                <a:latin typeface="Times New Roman" pitchFamily="18" charset="0"/>
                <a:cs typeface="Times New Roman" pitchFamily="18" charset="0"/>
              </a:rPr>
              <a:t> </a:t>
            </a:r>
          </a:p>
        </p:txBody>
      </p:sp>
      <p:sp>
        <p:nvSpPr>
          <p:cNvPr id="19464" name="Rectangle 3"/>
          <p:cNvSpPr>
            <a:spLocks noGrp="1" noChangeArrowheads="1"/>
          </p:cNvSpPr>
          <p:nvPr>
            <p:ph type="body" idx="1"/>
          </p:nvPr>
        </p:nvSpPr>
        <p:spPr>
          <a:xfrm>
            <a:off x="381000" y="1600200"/>
            <a:ext cx="8077200" cy="4343400"/>
          </a:xfrm>
          <a:noFill/>
          <a:ln w="28575">
            <a:solidFill>
              <a:srgbClr val="FF00FF"/>
            </a:solidFill>
          </a:ln>
        </p:spPr>
        <p:txBody>
          <a:bodyPr/>
          <a:lstStyle/>
          <a:p>
            <a:pPr eaLnBrk="1" hangingPunct="1">
              <a:buFont typeface="Wingdings" pitchFamily="2" charset="2"/>
              <a:buChar char="Ø"/>
            </a:pPr>
            <a:r>
              <a:rPr lang="en-US"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Poynting</a:t>
            </a:r>
            <a:r>
              <a:rPr lang="en-US" sz="2800" b="1" dirty="0" smtClean="0">
                <a:latin typeface="Times New Roman" pitchFamily="18" charset="0"/>
                <a:cs typeface="Times New Roman" pitchFamily="18" charset="0"/>
              </a:rPr>
              <a:t> vector represent the rate of energy flow per unit  area in a plane electromagnetic wave.</a:t>
            </a:r>
          </a:p>
        </p:txBody>
      </p:sp>
      <p:sp>
        <p:nvSpPr>
          <p:cNvPr id="19465"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19458" name="Object 5"/>
          <p:cNvGraphicFramePr>
            <a:graphicFrameLocks noChangeAspect="1"/>
          </p:cNvGraphicFramePr>
          <p:nvPr/>
        </p:nvGraphicFramePr>
        <p:xfrm>
          <a:off x="6019800" y="914400"/>
          <a:ext cx="1295400" cy="609600"/>
        </p:xfrm>
        <a:graphic>
          <a:graphicData uri="http://schemas.openxmlformats.org/presentationml/2006/ole">
            <p:oleObj spid="_x0000_s54274" name="Equation" r:id="rId3" imgW="241195" imgH="241195" progId="Equation.3">
              <p:embed/>
            </p:oleObj>
          </a:graphicData>
        </a:graphic>
      </p:graphicFrame>
      <p:sp>
        <p:nvSpPr>
          <p:cNvPr id="19466" name="Rectangle 6"/>
          <p:cNvSpPr>
            <a:spLocks noChangeArrowheads="1"/>
          </p:cNvSpPr>
          <p:nvPr/>
        </p:nvSpPr>
        <p:spPr bwMode="auto">
          <a:xfrm>
            <a:off x="0" y="3224213"/>
            <a:ext cx="9144000" cy="0"/>
          </a:xfrm>
          <a:prstGeom prst="rect">
            <a:avLst/>
          </a:prstGeom>
          <a:noFill/>
          <a:ln w="9525">
            <a:noFill/>
            <a:miter lim="800000"/>
            <a:headEnd/>
            <a:tailEnd/>
          </a:ln>
        </p:spPr>
        <p:txBody>
          <a:bodyPr wrap="none" anchor="ctr">
            <a:spAutoFit/>
          </a:bodyPr>
          <a:lstStyle/>
          <a:p>
            <a:endParaRPr lang="en-US"/>
          </a:p>
        </p:txBody>
      </p:sp>
      <p:graphicFrame>
        <p:nvGraphicFramePr>
          <p:cNvPr id="19459" name="Object 7"/>
          <p:cNvGraphicFramePr>
            <a:graphicFrameLocks noChangeAspect="1"/>
          </p:cNvGraphicFramePr>
          <p:nvPr/>
        </p:nvGraphicFramePr>
        <p:xfrm>
          <a:off x="1906588" y="2927350"/>
          <a:ext cx="4491037" cy="882650"/>
        </p:xfrm>
        <a:graphic>
          <a:graphicData uri="http://schemas.openxmlformats.org/presentationml/2006/ole">
            <p:oleObj spid="_x0000_s54275" name="Equation" r:id="rId4" imgW="1066680" imgH="431640" progId="Equation.3">
              <p:embed/>
            </p:oleObj>
          </a:graphicData>
        </a:graphic>
      </p:graphicFrame>
      <p:sp>
        <p:nvSpPr>
          <p:cNvPr id="19467" name="Rectangle 8"/>
          <p:cNvSpPr>
            <a:spLocks noChangeArrowheads="1"/>
          </p:cNvSpPr>
          <p:nvPr/>
        </p:nvSpPr>
        <p:spPr bwMode="auto">
          <a:xfrm>
            <a:off x="304800" y="4441825"/>
            <a:ext cx="2286000" cy="457200"/>
          </a:xfrm>
          <a:prstGeom prst="rect">
            <a:avLst/>
          </a:prstGeom>
          <a:noFill/>
          <a:ln w="9525">
            <a:noFill/>
            <a:miter lim="800000"/>
            <a:headEnd/>
            <a:tailEnd/>
          </a:ln>
        </p:spPr>
        <p:txBody>
          <a:bodyPr anchor="ctr">
            <a:spAutoFit/>
          </a:bodyPr>
          <a:lstStyle/>
          <a:p>
            <a:pPr eaLnBrk="0" hangingPunct="0"/>
            <a:r>
              <a:rPr lang="en-US" sz="2400" b="1" dirty="0">
                <a:latin typeface="Times New Roman" charset="0"/>
                <a:cs typeface="Times New Roman" charset="0"/>
              </a:rPr>
              <a:t>The direction of </a:t>
            </a:r>
            <a:endParaRPr lang="en-US" sz="2400" b="1" dirty="0">
              <a:latin typeface="Times New Roman" charset="0"/>
            </a:endParaRPr>
          </a:p>
        </p:txBody>
      </p:sp>
      <p:graphicFrame>
        <p:nvGraphicFramePr>
          <p:cNvPr id="19460" name="Object 9"/>
          <p:cNvGraphicFramePr>
            <a:graphicFrameLocks noChangeAspect="1"/>
          </p:cNvGraphicFramePr>
          <p:nvPr/>
        </p:nvGraphicFramePr>
        <p:xfrm>
          <a:off x="2514600" y="4419600"/>
          <a:ext cx="609600" cy="533400"/>
        </p:xfrm>
        <a:graphic>
          <a:graphicData uri="http://schemas.openxmlformats.org/presentationml/2006/ole">
            <p:oleObj spid="_x0000_s54276" name="Equation" r:id="rId5" imgW="241195" imgH="241195" progId="Equation.3">
              <p:embed/>
            </p:oleObj>
          </a:graphicData>
        </a:graphic>
      </p:graphicFrame>
      <p:sp>
        <p:nvSpPr>
          <p:cNvPr id="19468" name="Rectangle 10"/>
          <p:cNvSpPr>
            <a:spLocks noChangeArrowheads="1"/>
          </p:cNvSpPr>
          <p:nvPr/>
        </p:nvSpPr>
        <p:spPr bwMode="auto">
          <a:xfrm>
            <a:off x="3048000" y="4495800"/>
            <a:ext cx="5486400" cy="457200"/>
          </a:xfrm>
          <a:prstGeom prst="rect">
            <a:avLst/>
          </a:prstGeom>
          <a:noFill/>
          <a:ln w="9525">
            <a:noFill/>
            <a:miter lim="800000"/>
            <a:headEnd/>
            <a:tailEnd/>
          </a:ln>
        </p:spPr>
        <p:txBody>
          <a:bodyPr anchor="ctr">
            <a:spAutoFit/>
          </a:bodyPr>
          <a:lstStyle/>
          <a:p>
            <a:pPr eaLnBrk="0" hangingPunct="0"/>
            <a:r>
              <a:rPr lang="en-US" sz="1100" dirty="0">
                <a:latin typeface="Times New Roman" charset="0"/>
                <a:cs typeface="Times New Roman" charset="0"/>
              </a:rPr>
              <a:t> </a:t>
            </a:r>
            <a:r>
              <a:rPr lang="en-US" sz="2400" b="1" dirty="0">
                <a:latin typeface="Times New Roman" charset="0"/>
                <a:cs typeface="Times New Roman" charset="0"/>
              </a:rPr>
              <a:t>gives the direction in which the energy is</a:t>
            </a:r>
            <a:endParaRPr lang="en-US" sz="2400" b="1" dirty="0">
              <a:latin typeface="Times New Roman" charset="0"/>
            </a:endParaRPr>
          </a:p>
        </p:txBody>
      </p:sp>
      <p:sp>
        <p:nvSpPr>
          <p:cNvPr id="19469" name="Rectangle 11"/>
          <p:cNvSpPr>
            <a:spLocks noChangeArrowheads="1"/>
          </p:cNvSpPr>
          <p:nvPr/>
        </p:nvSpPr>
        <p:spPr bwMode="auto">
          <a:xfrm>
            <a:off x="381000" y="5181600"/>
            <a:ext cx="3421193" cy="461665"/>
          </a:xfrm>
          <a:prstGeom prst="rect">
            <a:avLst/>
          </a:prstGeom>
          <a:noFill/>
          <a:ln w="9525">
            <a:noFill/>
            <a:miter lim="800000"/>
            <a:headEnd/>
            <a:tailEnd/>
          </a:ln>
        </p:spPr>
        <p:txBody>
          <a:bodyPr wrap="none">
            <a:spAutoFit/>
          </a:bodyPr>
          <a:lstStyle/>
          <a:p>
            <a:r>
              <a:rPr lang="en-US" sz="2400" b="1" dirty="0">
                <a:latin typeface="Times New Roman" charset="0"/>
              </a:rPr>
              <a:t>transferred. Unit: W/m</a:t>
            </a:r>
            <a:r>
              <a:rPr lang="en-US" sz="2400" b="1" baseline="30000" dirty="0">
                <a:latin typeface="Times New Roman" charset="0"/>
              </a:rPr>
              <a:t>2</a:t>
            </a:r>
            <a:r>
              <a:rPr lang="en-US" sz="2400" b="1" dirty="0">
                <a:latin typeface="Times New Roman" charset="0"/>
              </a:rPr>
              <a:t> </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3886200" y="152400"/>
            <a:ext cx="3581400" cy="533400"/>
          </a:xfrm>
        </p:spPr>
        <p:txBody>
          <a:bodyPr>
            <a:normAutofit fontScale="90000"/>
          </a:bodyPr>
          <a:lstStyle/>
          <a:p>
            <a:pPr algn="l"/>
            <a:r>
              <a:rPr lang="en-US" sz="3200" b="1" dirty="0">
                <a:solidFill>
                  <a:srgbClr val="FF0000"/>
                </a:solidFill>
                <a:latin typeface="Times New Roman" pitchFamily="18" charset="0"/>
                <a:cs typeface="Times New Roman" pitchFamily="18" charset="0"/>
              </a:rPr>
              <a:t>The </a:t>
            </a:r>
            <a:r>
              <a:rPr lang="en-US" sz="3200" b="1" dirty="0" err="1">
                <a:solidFill>
                  <a:srgbClr val="FF0000"/>
                </a:solidFill>
                <a:latin typeface="Times New Roman" pitchFamily="18" charset="0"/>
                <a:cs typeface="Times New Roman" pitchFamily="18" charset="0"/>
              </a:rPr>
              <a:t>Poynting</a:t>
            </a:r>
            <a:r>
              <a:rPr lang="en-US" sz="3200" b="1" dirty="0">
                <a:solidFill>
                  <a:srgbClr val="FF0000"/>
                </a:solidFill>
                <a:latin typeface="Times New Roman" pitchFamily="18" charset="0"/>
                <a:cs typeface="Times New Roman" pitchFamily="18" charset="0"/>
              </a:rPr>
              <a:t> Vector</a:t>
            </a:r>
          </a:p>
        </p:txBody>
      </p:sp>
      <p:sp>
        <p:nvSpPr>
          <p:cNvPr id="8195" name="Rectangle 3"/>
          <p:cNvSpPr>
            <a:spLocks noGrp="1" noChangeArrowheads="1"/>
          </p:cNvSpPr>
          <p:nvPr>
            <p:ph type="body" sz="half" idx="1"/>
          </p:nvPr>
        </p:nvSpPr>
        <p:spPr>
          <a:xfrm>
            <a:off x="609600" y="1981200"/>
            <a:ext cx="8001000" cy="4114800"/>
          </a:xfrm>
        </p:spPr>
        <p:txBody>
          <a:bodyPr/>
          <a:lstStyle/>
          <a:p>
            <a:r>
              <a:rPr lang="en-US" sz="2000" b="1" dirty="0">
                <a:latin typeface="Times New Roman" pitchFamily="18" charset="0"/>
                <a:cs typeface="Times New Roman" pitchFamily="18" charset="0"/>
              </a:rPr>
              <a:t>Light waves (and all electromagnetic waves) carry energy</a:t>
            </a:r>
          </a:p>
          <a:p>
            <a:endParaRPr lang="en-US" sz="2800" dirty="0">
              <a:latin typeface="Arial" pitchFamily="34" charset="0"/>
            </a:endParaRPr>
          </a:p>
          <a:p>
            <a:endParaRPr lang="en-US" sz="2800" dirty="0">
              <a:latin typeface="Arial" pitchFamily="34" charset="0"/>
            </a:endParaRPr>
          </a:p>
          <a:p>
            <a:r>
              <a:rPr lang="en-US" sz="2400" b="1" dirty="0">
                <a:latin typeface="Times New Roman" pitchFamily="18" charset="0"/>
                <a:cs typeface="Times New Roman" pitchFamily="18" charset="0"/>
              </a:rPr>
              <a:t>A wave has an intensity</a:t>
            </a:r>
          </a:p>
        </p:txBody>
      </p:sp>
      <p:graphicFrame>
        <p:nvGraphicFramePr>
          <p:cNvPr id="8196" name="Object 4"/>
          <p:cNvGraphicFramePr>
            <a:graphicFrameLocks noChangeAspect="1"/>
          </p:cNvGraphicFramePr>
          <p:nvPr/>
        </p:nvGraphicFramePr>
        <p:xfrm>
          <a:off x="3276600" y="2438400"/>
          <a:ext cx="3352800" cy="903288"/>
        </p:xfrm>
        <a:graphic>
          <a:graphicData uri="http://schemas.openxmlformats.org/presentationml/2006/ole">
            <p:oleObj spid="_x0000_s69634" name="Equation" r:id="rId3" imgW="1460160" imgH="558720" progId="">
              <p:embed/>
            </p:oleObj>
          </a:graphicData>
        </a:graphic>
      </p:graphicFrame>
      <p:graphicFrame>
        <p:nvGraphicFramePr>
          <p:cNvPr id="8197" name="Object 5"/>
          <p:cNvGraphicFramePr>
            <a:graphicFrameLocks noChangeAspect="1"/>
          </p:cNvGraphicFramePr>
          <p:nvPr/>
        </p:nvGraphicFramePr>
        <p:xfrm>
          <a:off x="4953000" y="3505200"/>
          <a:ext cx="2971800" cy="930275"/>
        </p:xfrm>
        <a:graphic>
          <a:graphicData uri="http://schemas.openxmlformats.org/presentationml/2006/ole">
            <p:oleObj spid="_x0000_s69635" name="Equation" r:id="rId4" imgW="927000" imgH="291960" progId="">
              <p:embed/>
            </p:oleObj>
          </a:graphicData>
        </a:graphic>
      </p:graphicFrame>
      <p:graphicFrame>
        <p:nvGraphicFramePr>
          <p:cNvPr id="8198" name="Object 6"/>
          <p:cNvGraphicFramePr>
            <a:graphicFrameLocks noChangeAspect="1"/>
          </p:cNvGraphicFramePr>
          <p:nvPr/>
        </p:nvGraphicFramePr>
        <p:xfrm>
          <a:off x="1182688" y="5029200"/>
          <a:ext cx="3349625" cy="1281113"/>
        </p:xfrm>
        <a:graphic>
          <a:graphicData uri="http://schemas.openxmlformats.org/presentationml/2006/ole">
            <p:oleObj spid="_x0000_s69636" name="Equation" r:id="rId5" imgW="1460160" imgH="558720" progId="">
              <p:embed/>
            </p:oleObj>
          </a:graphicData>
        </a:graphic>
      </p:graphicFrame>
      <p:sp>
        <p:nvSpPr>
          <p:cNvPr id="8199" name="Line 7"/>
          <p:cNvSpPr>
            <a:spLocks noChangeShapeType="1"/>
          </p:cNvSpPr>
          <p:nvPr/>
        </p:nvSpPr>
        <p:spPr bwMode="auto">
          <a:xfrm flipH="1">
            <a:off x="4267200" y="5029200"/>
            <a:ext cx="762000" cy="457200"/>
          </a:xfrm>
          <a:prstGeom prst="line">
            <a:avLst/>
          </a:prstGeom>
          <a:noFill/>
          <a:ln w="9525">
            <a:solidFill>
              <a:schemeClr val="tx1"/>
            </a:solidFill>
            <a:round/>
            <a:headEnd/>
            <a:tailEnd type="triangle" w="med" len="med"/>
          </a:ln>
          <a:effectLst/>
        </p:spPr>
        <p:txBody>
          <a:bodyPr wrap="none" anchor="ctr"/>
          <a:lstStyle/>
          <a:p>
            <a:endParaRPr lang="en-US"/>
          </a:p>
        </p:txBody>
      </p:sp>
      <p:sp>
        <p:nvSpPr>
          <p:cNvPr id="8200" name="Text Box 8"/>
          <p:cNvSpPr txBox="1">
            <a:spLocks noChangeArrowheads="1"/>
          </p:cNvSpPr>
          <p:nvPr/>
        </p:nvSpPr>
        <p:spPr bwMode="auto">
          <a:xfrm>
            <a:off x="4876800" y="4572000"/>
            <a:ext cx="1768754" cy="369332"/>
          </a:xfrm>
          <a:prstGeom prst="rect">
            <a:avLst/>
          </a:prstGeom>
          <a:noFill/>
          <a:ln w="9525">
            <a:noFill/>
            <a:miter lim="800000"/>
            <a:headEnd/>
            <a:tailEnd/>
          </a:ln>
          <a:effectLst/>
        </p:spPr>
        <p:txBody>
          <a:bodyPr wrap="none">
            <a:spAutoFit/>
          </a:bodyPr>
          <a:lstStyle/>
          <a:p>
            <a:r>
              <a:rPr lang="en-US" b="1" dirty="0" err="1">
                <a:solidFill>
                  <a:srgbClr val="0070C0"/>
                </a:solidFill>
                <a:latin typeface="Times New Roman" pitchFamily="18" charset="0"/>
                <a:cs typeface="Times New Roman" pitchFamily="18" charset="0"/>
              </a:rPr>
              <a:t>Poynting</a:t>
            </a:r>
            <a:r>
              <a:rPr lang="en-US" b="1" dirty="0">
                <a:solidFill>
                  <a:srgbClr val="0070C0"/>
                </a:solidFill>
                <a:latin typeface="Times New Roman" pitchFamily="18" charset="0"/>
                <a:cs typeface="Times New Roman" pitchFamily="18" charset="0"/>
              </a:rPr>
              <a:t> Vector</a:t>
            </a:r>
          </a:p>
        </p:txBody>
      </p:sp>
      <p:graphicFrame>
        <p:nvGraphicFramePr>
          <p:cNvPr id="8201" name="Object 9"/>
          <p:cNvGraphicFramePr>
            <a:graphicFrameLocks noChangeAspect="1"/>
          </p:cNvGraphicFramePr>
          <p:nvPr>
            <p:ph sz="half" idx="2"/>
          </p:nvPr>
        </p:nvGraphicFramePr>
        <p:xfrm>
          <a:off x="5562600" y="5105400"/>
          <a:ext cx="2590800" cy="1306513"/>
        </p:xfrm>
        <a:graphic>
          <a:graphicData uri="http://schemas.openxmlformats.org/presentationml/2006/ole">
            <p:oleObj spid="_x0000_s69637" name="Equation" r:id="rId6" imgW="1587240" imgH="799920" progId="">
              <p:embed/>
            </p:oleObj>
          </a:graphicData>
        </a:graphic>
      </p:graphicFrame>
      <p:sp>
        <p:nvSpPr>
          <p:cNvPr id="10" name="Rectangle 9"/>
          <p:cNvSpPr/>
          <p:nvPr/>
        </p:nvSpPr>
        <p:spPr>
          <a:xfrm>
            <a:off x="0" y="152400"/>
            <a:ext cx="4073551" cy="523220"/>
          </a:xfrm>
          <a:prstGeom prst="rect">
            <a:avLst/>
          </a:prstGeom>
        </p:spPr>
        <p:txBody>
          <a:bodyPr wrap="none">
            <a:spAutoFit/>
          </a:bodyPr>
          <a:lstStyle/>
          <a:p>
            <a:pPr>
              <a:spcBef>
                <a:spcPct val="50000"/>
              </a:spcBef>
            </a:pPr>
            <a:r>
              <a:rPr lang="en-US" altLang="zh-CN" sz="2800" b="1" dirty="0" smtClean="0">
                <a:solidFill>
                  <a:srgbClr val="FF0000"/>
                </a:solidFill>
                <a:latin typeface="Times New Roman" pitchFamily="18" charset="0"/>
                <a:cs typeface="Times New Roman" pitchFamily="18" charset="0"/>
              </a:rPr>
              <a:t>Energy in EM wave  and </a:t>
            </a:r>
            <a:endParaRPr lang="en-US" altLang="zh-CN" sz="2800" b="1" dirty="0">
              <a:solidFill>
                <a:srgbClr val="FF0000"/>
              </a:solidFill>
              <a:latin typeface="Times New Roman" pitchFamily="18" charset="0"/>
              <a:cs typeface="Times New Roman" pitchFamily="18" charset="0"/>
            </a:endParaRPr>
          </a:p>
        </p:txBody>
      </p:sp>
      <p:sp>
        <p:nvSpPr>
          <p:cNvPr id="12" name="Rectangle 11"/>
          <p:cNvSpPr/>
          <p:nvPr/>
        </p:nvSpPr>
        <p:spPr>
          <a:xfrm>
            <a:off x="228600" y="609600"/>
            <a:ext cx="8763000" cy="1200329"/>
          </a:xfrm>
          <a:prstGeom prst="rect">
            <a:avLst/>
          </a:prstGeom>
        </p:spPr>
        <p:txBody>
          <a:bodyPr wrap="square">
            <a:spAutoFit/>
          </a:bodyPr>
          <a:lstStyle/>
          <a:p>
            <a:pPr>
              <a:buFont typeface="Wingdings" pitchFamily="2" charset="2"/>
              <a:buNone/>
            </a:pPr>
            <a:r>
              <a:rPr lang="en-US" b="1" dirty="0" smtClean="0">
                <a:latin typeface="Times New Roman" pitchFamily="18" charset="0"/>
                <a:cs typeface="Times New Roman" pitchFamily="18" charset="0"/>
              </a:rPr>
              <a:t> The Vector </a:t>
            </a:r>
            <a:r>
              <a:rPr lang="en-US" b="1" dirty="0" smtClean="0">
                <a:solidFill>
                  <a:srgbClr val="FF3300"/>
                </a:solidFill>
                <a:latin typeface="Times New Roman" pitchFamily="18" charset="0"/>
                <a:cs typeface="Times New Roman" pitchFamily="18" charset="0"/>
              </a:rPr>
              <a:t>P = E  </a:t>
            </a:r>
            <a:r>
              <a:rPr lang="en-US" sz="1100" b="1" dirty="0" smtClean="0">
                <a:solidFill>
                  <a:srgbClr val="FF3300"/>
                </a:solidFill>
                <a:latin typeface="Times New Roman" pitchFamily="18" charset="0"/>
                <a:cs typeface="Times New Roman" pitchFamily="18" charset="0"/>
              </a:rPr>
              <a:t>X</a:t>
            </a:r>
            <a:r>
              <a:rPr lang="en-US" b="1" dirty="0" smtClean="0">
                <a:solidFill>
                  <a:srgbClr val="FF3300"/>
                </a:solidFill>
                <a:latin typeface="Times New Roman" pitchFamily="18" charset="0"/>
                <a:cs typeface="Times New Roman" pitchFamily="18" charset="0"/>
              </a:rPr>
              <a:t>  B</a:t>
            </a:r>
            <a:r>
              <a:rPr lang="en-US" b="1" dirty="0" smtClean="0">
                <a:latin typeface="Times New Roman" pitchFamily="18" charset="0"/>
                <a:cs typeface="Times New Roman" pitchFamily="18" charset="0"/>
              </a:rPr>
              <a:t>  has interpreted as representing the amount of field energy passing through the unit area of surface in unit time normally to the direction of flow of energy. This statement is termed as </a:t>
            </a:r>
            <a:r>
              <a:rPr lang="en-US" b="1" i="1" dirty="0" err="1" smtClean="0">
                <a:solidFill>
                  <a:srgbClr val="FF0000"/>
                </a:solidFill>
                <a:latin typeface="Times New Roman" pitchFamily="18" charset="0"/>
                <a:cs typeface="Times New Roman" pitchFamily="18" charset="0"/>
              </a:rPr>
              <a:t>Poynting’s</a:t>
            </a:r>
            <a:r>
              <a:rPr lang="en-US" b="1" i="1" dirty="0" smtClean="0">
                <a:solidFill>
                  <a:srgbClr val="FF0000"/>
                </a:solidFill>
                <a:latin typeface="Times New Roman" pitchFamily="18" charset="0"/>
                <a:cs typeface="Times New Roman" pitchFamily="18" charset="0"/>
              </a:rPr>
              <a:t> theorem</a:t>
            </a:r>
            <a:r>
              <a:rPr lang="en-US" b="1" dirty="0" smtClean="0">
                <a:solidFill>
                  <a:srgbClr val="FF0000"/>
                </a:solidFill>
                <a:latin typeface="Times New Roman" pitchFamily="18" charset="0"/>
                <a:cs typeface="Times New Roman" pitchFamily="18" charset="0"/>
              </a:rPr>
              <a:t> </a:t>
            </a:r>
            <a:r>
              <a:rPr lang="en-US" b="1" dirty="0" smtClean="0">
                <a:latin typeface="Times New Roman" pitchFamily="18" charset="0"/>
                <a:cs typeface="Times New Roman" pitchFamily="18" charset="0"/>
              </a:rPr>
              <a:t>and the vector </a:t>
            </a:r>
            <a:r>
              <a:rPr lang="en-US" b="1" i="1" dirty="0" smtClean="0">
                <a:solidFill>
                  <a:srgbClr val="FF3300"/>
                </a:solidFill>
                <a:latin typeface="Times New Roman" pitchFamily="18" charset="0"/>
                <a:cs typeface="Times New Roman" pitchFamily="18" charset="0"/>
              </a:rPr>
              <a:t>P</a:t>
            </a:r>
            <a:r>
              <a:rPr lang="en-US" b="1" dirty="0" smtClean="0">
                <a:latin typeface="Times New Roman" pitchFamily="18" charset="0"/>
                <a:cs typeface="Times New Roman" pitchFamily="18" charset="0"/>
              </a:rPr>
              <a:t> is called </a:t>
            </a:r>
            <a:r>
              <a:rPr lang="en-US" b="1" i="1" dirty="0" err="1" smtClean="0">
                <a:latin typeface="Times New Roman" pitchFamily="18" charset="0"/>
                <a:cs typeface="Times New Roman" pitchFamily="18" charset="0"/>
              </a:rPr>
              <a:t>Poynting</a:t>
            </a:r>
            <a:r>
              <a:rPr lang="en-US" b="1" i="1" dirty="0" smtClean="0">
                <a:latin typeface="Times New Roman" pitchFamily="18" charset="0"/>
                <a:cs typeface="Times New Roman" pitchFamily="18" charset="0"/>
              </a:rPr>
              <a:t> Vector.</a:t>
            </a:r>
            <a:r>
              <a:rPr lang="en-US" b="1" dirty="0" smtClean="0">
                <a:latin typeface="Times New Roman" pitchFamily="18" charset="0"/>
                <a:cs typeface="Times New Roman" pitchFamily="18" charset="0"/>
              </a:rPr>
              <a:t> </a:t>
            </a:r>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76200"/>
            <a:ext cx="9144000" cy="1143000"/>
          </a:xfrm>
        </p:spPr>
        <p:txBody>
          <a:bodyPr>
            <a:normAutofit/>
          </a:bodyPr>
          <a:lstStyle/>
          <a:p>
            <a:pPr eaLnBrk="1" hangingPunct="1"/>
            <a:r>
              <a:rPr lang="en-US" sz="3600" b="1" dirty="0" smtClean="0">
                <a:solidFill>
                  <a:srgbClr val="FF0000"/>
                </a:solidFill>
                <a:latin typeface="Times New Roman" pitchFamily="18" charset="0"/>
                <a:cs typeface="Times New Roman" pitchFamily="18" charset="0"/>
              </a:rPr>
              <a:t>Electromagnetic Waves</a:t>
            </a:r>
          </a:p>
        </p:txBody>
      </p:sp>
      <p:sp>
        <p:nvSpPr>
          <p:cNvPr id="22531" name="Rectangle 3"/>
          <p:cNvSpPr>
            <a:spLocks noGrp="1" noChangeArrowheads="1"/>
          </p:cNvSpPr>
          <p:nvPr>
            <p:ph type="body" idx="1"/>
          </p:nvPr>
        </p:nvSpPr>
        <p:spPr>
          <a:xfrm>
            <a:off x="0" y="1066800"/>
            <a:ext cx="9144000" cy="5867400"/>
          </a:xfrm>
        </p:spPr>
        <p:txBody>
          <a:bodyPr>
            <a:normAutofit/>
          </a:bodyPr>
          <a:lstStyle/>
          <a:p>
            <a:pPr eaLnBrk="1" hangingPunct="1"/>
            <a:r>
              <a:rPr lang="en-US" sz="3600" b="1" dirty="0" smtClean="0">
                <a:solidFill>
                  <a:srgbClr val="0070C0"/>
                </a:solidFill>
                <a:latin typeface="Times New Roman" pitchFamily="18" charset="0"/>
                <a:cs typeface="Times New Roman" pitchFamily="18" charset="0"/>
              </a:rPr>
              <a:t>Composed of vibrating electric and magnetic fields the regenerate each other</a:t>
            </a:r>
          </a:p>
          <a:p>
            <a:pPr lvl="1" eaLnBrk="1" hangingPunct="1"/>
            <a:r>
              <a:rPr lang="en-US" sz="3600" b="1" dirty="0" smtClean="0">
                <a:solidFill>
                  <a:srgbClr val="0070C0"/>
                </a:solidFill>
                <a:latin typeface="Times New Roman" pitchFamily="18" charset="0"/>
                <a:cs typeface="Times New Roman" pitchFamily="18" charset="0"/>
              </a:rPr>
              <a:t>Waves move outward from a vibrating charge</a:t>
            </a:r>
          </a:p>
          <a:p>
            <a:pPr lvl="1" eaLnBrk="1" hangingPunct="1"/>
            <a:r>
              <a:rPr lang="en-US" sz="3600" b="1" dirty="0" smtClean="0">
                <a:solidFill>
                  <a:srgbClr val="0070C0"/>
                </a:solidFill>
                <a:latin typeface="Times New Roman" pitchFamily="18" charset="0"/>
                <a:cs typeface="Times New Roman" pitchFamily="18" charset="0"/>
              </a:rPr>
              <a:t>E.F. is always perpendicular to the M.F. and both are perpendicular to the direction of the moving wave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25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253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2531">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build="p" bldLvl="5"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extBox 1"/>
          <p:cNvSpPr txBox="1">
            <a:spLocks noChangeArrowheads="1"/>
          </p:cNvSpPr>
          <p:nvPr/>
        </p:nvSpPr>
        <p:spPr bwMode="auto">
          <a:xfrm>
            <a:off x="0" y="0"/>
            <a:ext cx="6611362" cy="461665"/>
          </a:xfrm>
          <a:prstGeom prst="rect">
            <a:avLst/>
          </a:prstGeom>
          <a:noFill/>
          <a:ln w="9525">
            <a:noFill/>
            <a:miter lim="800000"/>
            <a:headEnd/>
            <a:tailEnd/>
          </a:ln>
        </p:spPr>
        <p:txBody>
          <a:bodyPr wrap="none">
            <a:spAutoFit/>
          </a:bodyPr>
          <a:lstStyle/>
          <a:p>
            <a:r>
              <a:rPr lang="en-US" altLang="zh-TW" sz="2400" b="1" dirty="0">
                <a:solidFill>
                  <a:srgbClr val="FF0000"/>
                </a:solidFill>
                <a:latin typeface="Times New Roman" pitchFamily="18" charset="0"/>
                <a:cs typeface="Times New Roman" pitchFamily="18" charset="0"/>
              </a:rPr>
              <a:t>33.5: Energy Transport and the </a:t>
            </a:r>
            <a:r>
              <a:rPr lang="en-US" altLang="zh-TW" sz="2400" b="1" dirty="0" err="1">
                <a:solidFill>
                  <a:srgbClr val="FF0000"/>
                </a:solidFill>
                <a:latin typeface="Times New Roman" pitchFamily="18" charset="0"/>
                <a:cs typeface="Times New Roman" pitchFamily="18" charset="0"/>
              </a:rPr>
              <a:t>Poynting</a:t>
            </a:r>
            <a:r>
              <a:rPr lang="en-US" altLang="zh-TW" sz="2400" b="1">
                <a:solidFill>
                  <a:srgbClr val="FF0000"/>
                </a:solidFill>
                <a:latin typeface="Times New Roman" pitchFamily="18" charset="0"/>
                <a:cs typeface="Times New Roman" pitchFamily="18" charset="0"/>
              </a:rPr>
              <a:t> </a:t>
            </a:r>
            <a:r>
              <a:rPr lang="en-US" altLang="zh-TW" sz="2400" b="1" smtClean="0">
                <a:solidFill>
                  <a:srgbClr val="FF0000"/>
                </a:solidFill>
                <a:latin typeface="Times New Roman" pitchFamily="18" charset="0"/>
                <a:cs typeface="Times New Roman" pitchFamily="18" charset="0"/>
              </a:rPr>
              <a:t>Vector</a:t>
            </a:r>
            <a:endParaRPr lang="en-US" altLang="zh-TW" sz="2400" b="1" dirty="0">
              <a:solidFill>
                <a:srgbClr val="FF0000"/>
              </a:solidFill>
              <a:latin typeface="Times New Roman" pitchFamily="18" charset="0"/>
              <a:cs typeface="Times New Roman" pitchFamily="18" charset="0"/>
            </a:endParaRPr>
          </a:p>
        </p:txBody>
      </p:sp>
      <p:pic>
        <p:nvPicPr>
          <p:cNvPr id="22530" name="Picture 2"/>
          <p:cNvPicPr>
            <a:picLocks noChangeAspect="1" noChangeArrowheads="1"/>
          </p:cNvPicPr>
          <p:nvPr/>
        </p:nvPicPr>
        <p:blipFill>
          <a:blip r:embed="rId3"/>
          <a:srcRect/>
          <a:stretch>
            <a:fillRect/>
          </a:stretch>
        </p:blipFill>
        <p:spPr bwMode="auto">
          <a:xfrm>
            <a:off x="46038" y="5334000"/>
            <a:ext cx="9067800" cy="1295400"/>
          </a:xfrm>
          <a:prstGeom prst="rect">
            <a:avLst/>
          </a:prstGeom>
          <a:noFill/>
          <a:ln w="9525">
            <a:noFill/>
            <a:miter lim="800000"/>
            <a:headEnd/>
            <a:tailEnd/>
          </a:ln>
        </p:spPr>
      </p:pic>
      <p:pic>
        <p:nvPicPr>
          <p:cNvPr id="4099" name="Picture 3"/>
          <p:cNvPicPr>
            <a:picLocks noChangeAspect="1" noChangeArrowheads="1"/>
          </p:cNvPicPr>
          <p:nvPr/>
        </p:nvPicPr>
        <p:blipFill>
          <a:blip r:embed="rId4" cstate="print">
            <a:duotone>
              <a:schemeClr val="accent6">
                <a:shade val="45000"/>
                <a:satMod val="135000"/>
              </a:schemeClr>
              <a:prstClr val="white"/>
            </a:duotone>
          </a:blip>
          <a:srcRect/>
          <a:stretch>
            <a:fillRect/>
          </a:stretch>
        </p:blipFill>
        <p:spPr bwMode="auto">
          <a:xfrm>
            <a:off x="762000" y="3962400"/>
            <a:ext cx="5941675" cy="1219200"/>
          </a:xfrm>
          <a:prstGeom prst="rect">
            <a:avLst/>
          </a:prstGeom>
          <a:ln>
            <a:noFill/>
          </a:ln>
          <a:effectLst>
            <a:outerShdw blurRad="190500" algn="tl" rotWithShape="0">
              <a:srgbClr val="000000">
                <a:alpha val="70000"/>
              </a:srgbClr>
            </a:outerShdw>
          </a:effectLst>
        </p:spPr>
      </p:pic>
      <p:pic>
        <p:nvPicPr>
          <p:cNvPr id="22532" name="Picture 4"/>
          <p:cNvPicPr>
            <a:picLocks noChangeAspect="1" noChangeArrowheads="1"/>
          </p:cNvPicPr>
          <p:nvPr/>
        </p:nvPicPr>
        <p:blipFill>
          <a:blip r:embed="rId5"/>
          <a:srcRect/>
          <a:stretch>
            <a:fillRect/>
          </a:stretch>
        </p:blipFill>
        <p:spPr bwMode="auto">
          <a:xfrm>
            <a:off x="4495800" y="1600200"/>
            <a:ext cx="4598988" cy="838200"/>
          </a:xfrm>
          <a:prstGeom prst="rect">
            <a:avLst/>
          </a:prstGeom>
          <a:noFill/>
          <a:ln w="9525">
            <a:noFill/>
            <a:miter lim="800000"/>
            <a:headEnd/>
            <a:tailEnd/>
          </a:ln>
        </p:spPr>
      </p:pic>
      <p:pic>
        <p:nvPicPr>
          <p:cNvPr id="22533" name="Picture 5"/>
          <p:cNvPicPr>
            <a:picLocks noChangeAspect="1" noChangeArrowheads="1"/>
          </p:cNvPicPr>
          <p:nvPr/>
        </p:nvPicPr>
        <p:blipFill>
          <a:blip r:embed="rId6"/>
          <a:srcRect/>
          <a:stretch>
            <a:fillRect/>
          </a:stretch>
        </p:blipFill>
        <p:spPr bwMode="auto">
          <a:xfrm>
            <a:off x="3200400" y="2590800"/>
            <a:ext cx="2032000" cy="990600"/>
          </a:xfrm>
          <a:prstGeom prst="rect">
            <a:avLst/>
          </a:prstGeom>
          <a:noFill/>
          <a:ln w="9525">
            <a:noFill/>
            <a:miter lim="800000"/>
            <a:headEnd/>
            <a:tailEnd/>
          </a:ln>
        </p:spPr>
      </p:pic>
      <p:pic>
        <p:nvPicPr>
          <p:cNvPr id="22534" name="Picture 6"/>
          <p:cNvPicPr>
            <a:picLocks noChangeAspect="1" noChangeArrowheads="1"/>
          </p:cNvPicPr>
          <p:nvPr/>
        </p:nvPicPr>
        <p:blipFill>
          <a:blip r:embed="rId7"/>
          <a:srcRect/>
          <a:stretch>
            <a:fillRect/>
          </a:stretch>
        </p:blipFill>
        <p:spPr bwMode="auto">
          <a:xfrm>
            <a:off x="762000" y="2590800"/>
            <a:ext cx="2019300" cy="990600"/>
          </a:xfrm>
          <a:prstGeom prst="rect">
            <a:avLst/>
          </a:prstGeom>
          <a:noFill/>
          <a:ln w="9525">
            <a:noFill/>
            <a:miter lim="800000"/>
            <a:headEnd/>
            <a:tailEnd/>
          </a:ln>
        </p:spPr>
      </p:pic>
      <p:grpSp>
        <p:nvGrpSpPr>
          <p:cNvPr id="2" name="Group 18"/>
          <p:cNvGrpSpPr>
            <a:grpSpLocks/>
          </p:cNvGrpSpPr>
          <p:nvPr/>
        </p:nvGrpSpPr>
        <p:grpSpPr bwMode="auto">
          <a:xfrm>
            <a:off x="762000" y="533400"/>
            <a:ext cx="6172200" cy="933450"/>
            <a:chOff x="1295400" y="5410200"/>
            <a:chExt cx="4333875" cy="628130"/>
          </a:xfrm>
        </p:grpSpPr>
        <p:pic>
          <p:nvPicPr>
            <p:cNvPr id="22539" name="Picture 11"/>
            <p:cNvPicPr>
              <a:picLocks noChangeAspect="1" noChangeArrowheads="1"/>
            </p:cNvPicPr>
            <p:nvPr/>
          </p:nvPicPr>
          <p:blipFill>
            <a:blip r:embed="rId8"/>
            <a:srcRect/>
            <a:stretch>
              <a:fillRect/>
            </a:stretch>
          </p:blipFill>
          <p:spPr bwMode="auto">
            <a:xfrm>
              <a:off x="1295400" y="5562600"/>
              <a:ext cx="2257425" cy="370218"/>
            </a:xfrm>
            <a:prstGeom prst="rect">
              <a:avLst/>
            </a:prstGeom>
            <a:noFill/>
            <a:ln w="9525">
              <a:noFill/>
              <a:miter lim="800000"/>
              <a:headEnd/>
              <a:tailEnd/>
            </a:ln>
          </p:spPr>
        </p:pic>
        <p:pic>
          <p:nvPicPr>
            <p:cNvPr id="22540" name="Picture 12"/>
            <p:cNvPicPr>
              <a:picLocks noChangeAspect="1" noChangeArrowheads="1"/>
            </p:cNvPicPr>
            <p:nvPr/>
          </p:nvPicPr>
          <p:blipFill>
            <a:blip r:embed="rId9"/>
            <a:srcRect/>
            <a:stretch>
              <a:fillRect/>
            </a:stretch>
          </p:blipFill>
          <p:spPr bwMode="auto">
            <a:xfrm>
              <a:off x="3581400" y="5410200"/>
              <a:ext cx="2047875" cy="628130"/>
            </a:xfrm>
            <a:prstGeom prst="rect">
              <a:avLst/>
            </a:prstGeom>
            <a:noFill/>
            <a:ln w="9525">
              <a:noFill/>
              <a:miter lim="800000"/>
              <a:headEnd/>
              <a:tailEnd/>
            </a:ln>
          </p:spPr>
        </p:pic>
      </p:grpSp>
      <p:graphicFrame>
        <p:nvGraphicFramePr>
          <p:cNvPr id="22536" name="物件 1"/>
          <p:cNvGraphicFramePr>
            <a:graphicFrameLocks noChangeAspect="1"/>
          </p:cNvGraphicFramePr>
          <p:nvPr/>
        </p:nvGraphicFramePr>
        <p:xfrm>
          <a:off x="7086600" y="762000"/>
          <a:ext cx="685800" cy="477838"/>
        </p:xfrm>
        <a:graphic>
          <a:graphicData uri="http://schemas.openxmlformats.org/presentationml/2006/ole">
            <p:oleObj spid="_x0000_s86018" name="方程式" r:id="rId10" imgW="292100" imgH="203200" progId="Equation.3">
              <p:embed/>
            </p:oleObj>
          </a:graphicData>
        </a:graphic>
      </p:graphicFrame>
      <p:graphicFrame>
        <p:nvGraphicFramePr>
          <p:cNvPr id="22537" name="物件 2"/>
          <p:cNvGraphicFramePr>
            <a:graphicFrameLocks noChangeAspect="1"/>
          </p:cNvGraphicFramePr>
          <p:nvPr/>
        </p:nvGraphicFramePr>
        <p:xfrm>
          <a:off x="2514600" y="1676400"/>
          <a:ext cx="1354138" cy="533400"/>
        </p:xfrm>
        <a:graphic>
          <a:graphicData uri="http://schemas.openxmlformats.org/presentationml/2006/ole">
            <p:oleObj spid="_x0000_s86019" name="方程式" r:id="rId11" imgW="419100" imgH="165100" progId="Equation.3">
              <p:embed/>
            </p:oleObj>
          </a:graphicData>
        </a:graphic>
      </p:graphicFrame>
      <p:sp>
        <p:nvSpPr>
          <p:cNvPr id="22538" name="文字方塊 3"/>
          <p:cNvSpPr txBox="1">
            <a:spLocks noChangeArrowheads="1"/>
          </p:cNvSpPr>
          <p:nvPr/>
        </p:nvSpPr>
        <p:spPr bwMode="auto">
          <a:xfrm>
            <a:off x="762000" y="1752600"/>
            <a:ext cx="1725613" cy="461963"/>
          </a:xfrm>
          <a:prstGeom prst="rect">
            <a:avLst/>
          </a:prstGeom>
          <a:noFill/>
          <a:ln w="9525">
            <a:noFill/>
            <a:miter lim="800000"/>
            <a:headEnd/>
            <a:tailEnd/>
          </a:ln>
        </p:spPr>
        <p:txBody>
          <a:bodyPr wrap="none">
            <a:spAutoFit/>
          </a:bodyPr>
          <a:lstStyle/>
          <a:p>
            <a:r>
              <a:rPr kumimoji="1" lang="en-US" altLang="zh-TW"/>
              <a:t>Energy flux: </a:t>
            </a:r>
            <a:endParaRPr kumimoji="1" lang="zh-TW" altLang="en-US"/>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Rectangle 2"/>
          <p:cNvSpPr>
            <a:spLocks noGrp="1" noChangeArrowheads="1"/>
          </p:cNvSpPr>
          <p:nvPr>
            <p:ph type="title" idx="4294967295"/>
          </p:nvPr>
        </p:nvSpPr>
        <p:spPr>
          <a:xfrm>
            <a:off x="838200" y="228600"/>
            <a:ext cx="7769225" cy="533400"/>
          </a:xfrm>
        </p:spPr>
        <p:txBody>
          <a:bodyPr>
            <a:noAutofit/>
          </a:bodyPr>
          <a:lstStyle/>
          <a:p>
            <a:pPr eaLnBrk="1" hangingPunct="1"/>
            <a:r>
              <a:rPr lang="en-US" altLang="zh-TW" sz="3200" b="1" dirty="0" smtClean="0">
                <a:solidFill>
                  <a:srgbClr val="FF0000"/>
                </a:solidFill>
                <a:latin typeface="Times New Roman" pitchFamily="18" charset="0"/>
                <a:ea typeface="PMingLiU" pitchFamily="18" charset="-120"/>
                <a:cs typeface="Times New Roman" pitchFamily="18" charset="0"/>
              </a:rPr>
              <a:t> </a:t>
            </a:r>
            <a:r>
              <a:rPr lang="en-US" altLang="zh-TW" sz="2400" b="1" dirty="0" smtClean="0">
                <a:solidFill>
                  <a:srgbClr val="FF0000"/>
                </a:solidFill>
                <a:latin typeface="Times New Roman" pitchFamily="18" charset="0"/>
                <a:ea typeface="PMingLiU" pitchFamily="18" charset="-120"/>
                <a:cs typeface="Times New Roman" pitchFamily="18" charset="0"/>
              </a:rPr>
              <a:t>Example 1: Energy in EM Waves</a:t>
            </a:r>
          </a:p>
        </p:txBody>
      </p:sp>
      <p:graphicFrame>
        <p:nvGraphicFramePr>
          <p:cNvPr id="36868" name="Object 3"/>
          <p:cNvGraphicFramePr>
            <a:graphicFrameLocks noChangeAspect="1"/>
          </p:cNvGraphicFramePr>
          <p:nvPr/>
        </p:nvGraphicFramePr>
        <p:xfrm>
          <a:off x="3276600" y="801688"/>
          <a:ext cx="4876800" cy="1349375"/>
        </p:xfrm>
        <a:graphic>
          <a:graphicData uri="http://schemas.openxmlformats.org/presentationml/2006/ole">
            <p:oleObj spid="_x0000_s66562" name="Equation" r:id="rId5" imgW="1651000" imgH="457200" progId="">
              <p:embed/>
            </p:oleObj>
          </a:graphicData>
        </a:graphic>
      </p:graphicFrame>
      <p:sp>
        <p:nvSpPr>
          <p:cNvPr id="36869" name="Text Box 4"/>
          <p:cNvSpPr txBox="1">
            <a:spLocks noChangeArrowheads="1"/>
          </p:cNvSpPr>
          <p:nvPr/>
        </p:nvSpPr>
        <p:spPr bwMode="auto">
          <a:xfrm>
            <a:off x="304800" y="1143000"/>
            <a:ext cx="1883849" cy="369332"/>
          </a:xfrm>
          <a:prstGeom prst="rect">
            <a:avLst/>
          </a:prstGeom>
          <a:noFill/>
          <a:ln w="9525">
            <a:noFill/>
            <a:miter lim="800000"/>
            <a:headEnd/>
            <a:tailEnd/>
          </a:ln>
        </p:spPr>
        <p:txBody>
          <a:bodyPr wrap="none">
            <a:spAutoFit/>
          </a:bodyPr>
          <a:lstStyle/>
          <a:p>
            <a:r>
              <a:rPr lang="en-US" altLang="zh-TW" b="1" dirty="0">
                <a:solidFill>
                  <a:srgbClr val="000000"/>
                </a:solidFill>
                <a:latin typeface="Times New Roman" pitchFamily="18" charset="0"/>
                <a:ea typeface="PMingLiU" pitchFamily="18" charset="-120"/>
                <a:cs typeface="Times New Roman" pitchFamily="18" charset="0"/>
              </a:rPr>
              <a:t>Energy densities:</a:t>
            </a:r>
          </a:p>
        </p:txBody>
      </p:sp>
      <p:pic>
        <p:nvPicPr>
          <p:cNvPr id="36870" name="Picture 5" descr="e1"/>
          <p:cNvPicPr>
            <a:picLocks noChangeAspect="1" noChangeArrowheads="1"/>
          </p:cNvPicPr>
          <p:nvPr/>
        </p:nvPicPr>
        <p:blipFill>
          <a:blip r:embed="rId6"/>
          <a:srcRect/>
          <a:stretch>
            <a:fillRect/>
          </a:stretch>
        </p:blipFill>
        <p:spPr bwMode="auto">
          <a:xfrm>
            <a:off x="228600" y="2438400"/>
            <a:ext cx="1900238" cy="2971800"/>
          </a:xfrm>
          <a:prstGeom prst="rect">
            <a:avLst/>
          </a:prstGeom>
          <a:noFill/>
          <a:ln w="9525">
            <a:noFill/>
            <a:miter lim="800000"/>
            <a:headEnd/>
            <a:tailEnd/>
          </a:ln>
        </p:spPr>
      </p:pic>
      <p:sp>
        <p:nvSpPr>
          <p:cNvPr id="36871" name="Text Box 6"/>
          <p:cNvSpPr txBox="1">
            <a:spLocks noChangeArrowheads="1"/>
          </p:cNvSpPr>
          <p:nvPr/>
        </p:nvSpPr>
        <p:spPr bwMode="auto">
          <a:xfrm>
            <a:off x="11113" y="1919288"/>
            <a:ext cx="2020746" cy="369332"/>
          </a:xfrm>
          <a:prstGeom prst="rect">
            <a:avLst/>
          </a:prstGeom>
          <a:noFill/>
          <a:ln w="9525">
            <a:noFill/>
            <a:miter lim="800000"/>
            <a:headEnd/>
            <a:tailEnd/>
          </a:ln>
        </p:spPr>
        <p:txBody>
          <a:bodyPr wrap="none">
            <a:spAutoFit/>
          </a:bodyPr>
          <a:lstStyle/>
          <a:p>
            <a:r>
              <a:rPr lang="en-US" altLang="zh-TW" b="1" dirty="0">
                <a:solidFill>
                  <a:srgbClr val="000000"/>
                </a:solidFill>
                <a:latin typeface="Times New Roman" pitchFamily="18" charset="0"/>
                <a:ea typeface="PMingLiU" pitchFamily="18" charset="-120"/>
                <a:cs typeface="Times New Roman" pitchFamily="18" charset="0"/>
              </a:rPr>
              <a:t>Consider cylinder:</a:t>
            </a:r>
          </a:p>
        </p:txBody>
      </p:sp>
      <p:graphicFrame>
        <p:nvGraphicFramePr>
          <p:cNvPr id="36872" name="Object 7"/>
          <p:cNvGraphicFramePr>
            <a:graphicFrameLocks noChangeAspect="1"/>
          </p:cNvGraphicFramePr>
          <p:nvPr/>
        </p:nvGraphicFramePr>
        <p:xfrm>
          <a:off x="2065338" y="2112963"/>
          <a:ext cx="6978650" cy="1363662"/>
        </p:xfrm>
        <a:graphic>
          <a:graphicData uri="http://schemas.openxmlformats.org/presentationml/2006/ole">
            <p:oleObj spid="_x0000_s66563" name="Equation" r:id="rId7" imgW="2603500" imgH="508000" progId="">
              <p:embed/>
            </p:oleObj>
          </a:graphicData>
        </a:graphic>
      </p:graphicFrame>
      <p:sp>
        <p:nvSpPr>
          <p:cNvPr id="36873" name="Text Box 8"/>
          <p:cNvSpPr txBox="1">
            <a:spLocks noChangeArrowheads="1"/>
          </p:cNvSpPr>
          <p:nvPr/>
        </p:nvSpPr>
        <p:spPr bwMode="auto">
          <a:xfrm>
            <a:off x="2209800" y="3595688"/>
            <a:ext cx="4305666" cy="369332"/>
          </a:xfrm>
          <a:prstGeom prst="rect">
            <a:avLst/>
          </a:prstGeom>
          <a:noFill/>
          <a:ln w="9525">
            <a:noFill/>
            <a:miter lim="800000"/>
            <a:headEnd/>
            <a:tailEnd/>
          </a:ln>
        </p:spPr>
        <p:txBody>
          <a:bodyPr wrap="none">
            <a:spAutoFit/>
          </a:bodyPr>
          <a:lstStyle/>
          <a:p>
            <a:r>
              <a:rPr lang="en-US" altLang="zh-TW" b="1" dirty="0">
                <a:solidFill>
                  <a:srgbClr val="000000"/>
                </a:solidFill>
                <a:latin typeface="Times New Roman" pitchFamily="18" charset="0"/>
                <a:ea typeface="PMingLiU" pitchFamily="18" charset="-120"/>
                <a:cs typeface="Times New Roman" pitchFamily="18" charset="0"/>
              </a:rPr>
              <a:t>What is rate of energy flow per unit area?</a:t>
            </a:r>
          </a:p>
        </p:txBody>
      </p:sp>
      <p:graphicFrame>
        <p:nvGraphicFramePr>
          <p:cNvPr id="36874" name="Object 9"/>
          <p:cNvGraphicFramePr>
            <a:graphicFrameLocks noChangeAspect="1"/>
          </p:cNvGraphicFramePr>
          <p:nvPr/>
        </p:nvGraphicFramePr>
        <p:xfrm>
          <a:off x="6167438" y="4198938"/>
          <a:ext cx="2927350" cy="1231900"/>
        </p:xfrm>
        <a:graphic>
          <a:graphicData uri="http://schemas.openxmlformats.org/presentationml/2006/ole">
            <p:oleObj spid="_x0000_s66564" name="Equation" r:id="rId8" imgW="1206500" imgH="508000" progId="">
              <p:embed/>
            </p:oleObj>
          </a:graphicData>
        </a:graphic>
      </p:graphicFrame>
      <p:graphicFrame>
        <p:nvGraphicFramePr>
          <p:cNvPr id="36875" name="Object 10"/>
          <p:cNvGraphicFramePr>
            <a:graphicFrameLocks noChangeAspect="1"/>
          </p:cNvGraphicFramePr>
          <p:nvPr/>
        </p:nvGraphicFramePr>
        <p:xfrm>
          <a:off x="2393950" y="5410200"/>
          <a:ext cx="2857500" cy="1077913"/>
        </p:xfrm>
        <a:graphic>
          <a:graphicData uri="http://schemas.openxmlformats.org/presentationml/2006/ole">
            <p:oleObj spid="_x0000_s66565" name="Equation" r:id="rId9" imgW="1143000" imgH="431800" progId="">
              <p:embed/>
            </p:oleObj>
          </a:graphicData>
        </a:graphic>
      </p:graphicFrame>
      <p:graphicFrame>
        <p:nvGraphicFramePr>
          <p:cNvPr id="36876" name="Object 11"/>
          <p:cNvGraphicFramePr>
            <a:graphicFrameLocks noChangeAspect="1"/>
          </p:cNvGraphicFramePr>
          <p:nvPr/>
        </p:nvGraphicFramePr>
        <p:xfrm>
          <a:off x="5237163" y="5391150"/>
          <a:ext cx="892175" cy="1063625"/>
        </p:xfrm>
        <a:graphic>
          <a:graphicData uri="http://schemas.openxmlformats.org/presentationml/2006/ole">
            <p:oleObj spid="_x0000_s66566" name="Equation" r:id="rId10" imgW="393700" imgH="469900" progId="">
              <p:embed/>
            </p:oleObj>
          </a:graphicData>
        </a:graphic>
      </p:graphicFrame>
      <p:graphicFrame>
        <p:nvGraphicFramePr>
          <p:cNvPr id="36877" name="Object 12"/>
          <p:cNvGraphicFramePr>
            <a:graphicFrameLocks noChangeAspect="1"/>
          </p:cNvGraphicFramePr>
          <p:nvPr/>
        </p:nvGraphicFramePr>
        <p:xfrm>
          <a:off x="2120900" y="4319588"/>
          <a:ext cx="1624013" cy="949325"/>
        </p:xfrm>
        <a:graphic>
          <a:graphicData uri="http://schemas.openxmlformats.org/presentationml/2006/ole">
            <p:oleObj spid="_x0000_s66567" name="Equation" r:id="rId11" imgW="672808" imgH="393529" progId="">
              <p:embed/>
            </p:oleObj>
          </a:graphicData>
        </a:graphic>
      </p:graphicFrame>
      <p:graphicFrame>
        <p:nvGraphicFramePr>
          <p:cNvPr id="36878" name="Object 13"/>
          <p:cNvGraphicFramePr>
            <a:graphicFrameLocks noChangeAspect="1"/>
          </p:cNvGraphicFramePr>
          <p:nvPr/>
        </p:nvGraphicFramePr>
        <p:xfrm>
          <a:off x="3689350" y="4194175"/>
          <a:ext cx="2590800" cy="1217613"/>
        </p:xfrm>
        <a:graphic>
          <a:graphicData uri="http://schemas.openxmlformats.org/presentationml/2006/ole">
            <p:oleObj spid="_x0000_s66568" name="Equation" r:id="rId12" imgW="1079500" imgH="508000" progId="">
              <p:embed/>
            </p:oleObj>
          </a:graphicData>
        </a:graphic>
      </p:graphicFrame>
    </p:spTree>
    <p:custDataLst>
      <p:tags r:id="rId2"/>
    </p:custDataLst>
  </p:cSld>
  <p:clrMapOvr>
    <a:masterClrMapping/>
  </p:clrMapOvr>
  <p:transition advTm="13864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灯片编号占位符 3"/>
          <p:cNvSpPr txBox="1">
            <a:spLocks noGrp="1"/>
          </p:cNvSpPr>
          <p:nvPr/>
        </p:nvSpPr>
        <p:spPr bwMode="auto">
          <a:xfrm>
            <a:off x="6553200" y="6248400"/>
            <a:ext cx="1905000" cy="457200"/>
          </a:xfrm>
          <a:prstGeom prst="rect">
            <a:avLst/>
          </a:prstGeom>
          <a:noFill/>
          <a:ln w="9525">
            <a:noFill/>
            <a:miter lim="800000"/>
            <a:headEnd/>
            <a:tailEnd/>
          </a:ln>
          <a:effectLst/>
        </p:spPr>
        <p:txBody>
          <a:bodyPr/>
          <a:lstStyle/>
          <a:p>
            <a:pPr algn="r" eaLnBrk="1" hangingPunct="1"/>
            <a:fld id="{3D937B59-8FE3-468D-A855-2D7A1DB29280}" type="slidenum">
              <a:rPr lang="en-US" altLang="zh-CN" sz="1400" b="0">
                <a:latin typeface="Arial" pitchFamily="34" charset="0"/>
              </a:rPr>
              <a:pPr algn="r" eaLnBrk="1" hangingPunct="1"/>
              <a:t>32</a:t>
            </a:fld>
            <a:endParaRPr lang="en-US" altLang="zh-CN" sz="1400" b="0">
              <a:latin typeface="Arial" pitchFamily="34" charset="0"/>
            </a:endParaRPr>
          </a:p>
        </p:txBody>
      </p:sp>
      <p:sp>
        <p:nvSpPr>
          <p:cNvPr id="42098" name="Rectangle 114"/>
          <p:cNvSpPr>
            <a:spLocks noChangeArrowheads="1"/>
          </p:cNvSpPr>
          <p:nvPr/>
        </p:nvSpPr>
        <p:spPr bwMode="auto">
          <a:xfrm>
            <a:off x="914400" y="2743200"/>
            <a:ext cx="7620000" cy="381771"/>
          </a:xfrm>
          <a:prstGeom prst="rect">
            <a:avLst/>
          </a:prstGeom>
          <a:noFill/>
          <a:ln w="9525">
            <a:noFill/>
            <a:miter lim="800000"/>
            <a:headEnd/>
            <a:tailEnd/>
          </a:ln>
          <a:effectLst/>
        </p:spPr>
        <p:txBody>
          <a:bodyPr>
            <a:spAutoFit/>
          </a:bodyPr>
          <a:lstStyle/>
          <a:p>
            <a:pPr>
              <a:lnSpc>
                <a:spcPct val="110000"/>
              </a:lnSpc>
            </a:pPr>
            <a:r>
              <a:rPr lang="en-US" altLang="zh-CN" b="1" dirty="0">
                <a:solidFill>
                  <a:srgbClr val="0000FF"/>
                </a:solidFill>
                <a:latin typeface="Times New Roman" pitchFamily="18" charset="0"/>
                <a:cs typeface="Times New Roman" pitchFamily="18" charset="0"/>
              </a:rPr>
              <a:t>Solution: </a:t>
            </a:r>
            <a:r>
              <a:rPr lang="en-US" altLang="zh-CN" b="1" dirty="0">
                <a:latin typeface="Times New Roman" pitchFamily="18" charset="0"/>
                <a:cs typeface="Times New Roman" pitchFamily="18" charset="0"/>
              </a:rPr>
              <a:t>Rate</a:t>
            </a:r>
            <a:r>
              <a:rPr lang="en-US" altLang="zh-CN" b="1" dirty="0">
                <a:solidFill>
                  <a:srgbClr val="0000FF"/>
                </a:solidFill>
                <a:latin typeface="Times New Roman" pitchFamily="18" charset="0"/>
                <a:cs typeface="Times New Roman" pitchFamily="18" charset="0"/>
              </a:rPr>
              <a:t> </a:t>
            </a:r>
            <a:r>
              <a:rPr lang="en-US" altLang="en-US" b="1" dirty="0">
                <a:latin typeface="Times New Roman" pitchFamily="18" charset="0"/>
                <a:cs typeface="Times New Roman" pitchFamily="18" charset="0"/>
              </a:rPr>
              <a:t>→</a:t>
            </a:r>
            <a:r>
              <a:rPr lang="en-US" altLang="zh-CN" b="1" dirty="0">
                <a:latin typeface="Times New Roman" pitchFamily="18" charset="0"/>
                <a:cs typeface="Times New Roman" pitchFamily="18" charset="0"/>
              </a:rPr>
              <a:t> time averaged </a:t>
            </a:r>
            <a:r>
              <a:rPr lang="en-US" altLang="zh-CN" b="1" i="1" dirty="0">
                <a:latin typeface="Times New Roman" pitchFamily="18" charset="0"/>
                <a:cs typeface="Times New Roman" pitchFamily="18" charset="0"/>
              </a:rPr>
              <a:t>S</a:t>
            </a:r>
            <a:r>
              <a:rPr lang="en-US" altLang="zh-CN" b="1" dirty="0">
                <a:latin typeface="Times New Roman" pitchFamily="18" charset="0"/>
                <a:cs typeface="Times New Roman" pitchFamily="18" charset="0"/>
              </a:rPr>
              <a:t> / intensity</a:t>
            </a:r>
            <a:endParaRPr lang="zh-CN" altLang="en-US" b="1" dirty="0">
              <a:latin typeface="Times New Roman" pitchFamily="18" charset="0"/>
              <a:cs typeface="Times New Roman" pitchFamily="18" charset="0"/>
            </a:endParaRPr>
          </a:p>
        </p:txBody>
      </p:sp>
      <p:sp>
        <p:nvSpPr>
          <p:cNvPr id="104454" name="Rectangle 8"/>
          <p:cNvSpPr>
            <a:spLocks noChangeArrowheads="1"/>
          </p:cNvSpPr>
          <p:nvPr/>
        </p:nvSpPr>
        <p:spPr bwMode="auto">
          <a:xfrm>
            <a:off x="533400" y="762000"/>
            <a:ext cx="7239000" cy="1200329"/>
          </a:xfrm>
          <a:prstGeom prst="rect">
            <a:avLst/>
          </a:prstGeom>
          <a:noFill/>
          <a:ln w="9525">
            <a:noFill/>
            <a:miter lim="800000"/>
            <a:headEnd/>
            <a:tailEnd/>
          </a:ln>
          <a:effectLst/>
        </p:spPr>
        <p:txBody>
          <a:bodyPr>
            <a:spAutoFit/>
          </a:bodyPr>
          <a:lstStyle/>
          <a:p>
            <a:pPr>
              <a:lnSpc>
                <a:spcPct val="120000"/>
              </a:lnSpc>
            </a:pPr>
            <a:r>
              <a:rPr lang="en-US" altLang="zh-CN" sz="2000" b="1" dirty="0" smtClean="0">
                <a:solidFill>
                  <a:srgbClr val="FF0000"/>
                </a:solidFill>
                <a:latin typeface="Times New Roman" pitchFamily="18" charset="0"/>
                <a:cs typeface="Times New Roman" pitchFamily="18" charset="0"/>
              </a:rPr>
              <a:t>Example2:  </a:t>
            </a:r>
            <a:r>
              <a:rPr lang="en-US" altLang="zh-CN" sz="2000" b="1" dirty="0">
                <a:latin typeface="Times New Roman" pitchFamily="18" charset="0"/>
                <a:cs typeface="Times New Roman" pitchFamily="18" charset="0"/>
              </a:rPr>
              <a:t>Radiation from the Sun reaches the  Earth at a rate about 1350W/m</a:t>
            </a:r>
            <a:r>
              <a:rPr lang="en-US" altLang="zh-CN" sz="2000" b="1" baseline="30000" dirty="0">
                <a:latin typeface="Times New Roman" pitchFamily="18" charset="0"/>
                <a:cs typeface="Times New Roman" pitchFamily="18" charset="0"/>
              </a:rPr>
              <a:t>2</a:t>
            </a:r>
            <a:r>
              <a:rPr lang="en-US" altLang="zh-CN" sz="2000" b="1" dirty="0">
                <a:latin typeface="Times New Roman" pitchFamily="18" charset="0"/>
                <a:cs typeface="Times New Roman" pitchFamily="18" charset="0"/>
              </a:rPr>
              <a:t>. Assume it is a single EM wave, calculate </a:t>
            </a:r>
            <a:r>
              <a:rPr lang="en-US" altLang="zh-CN" sz="2000" b="1" i="1" dirty="0">
                <a:latin typeface="Times New Roman" pitchFamily="18" charset="0"/>
                <a:cs typeface="Times New Roman" pitchFamily="18" charset="0"/>
              </a:rPr>
              <a:t>E</a:t>
            </a:r>
            <a:r>
              <a:rPr lang="en-US" altLang="zh-CN" sz="2000" b="1" baseline="-25000" dirty="0">
                <a:latin typeface="Times New Roman" pitchFamily="18" charset="0"/>
                <a:cs typeface="Times New Roman" pitchFamily="18" charset="0"/>
              </a:rPr>
              <a:t>0</a:t>
            </a:r>
            <a:r>
              <a:rPr lang="en-US" altLang="zh-CN" sz="2000" b="1" dirty="0">
                <a:latin typeface="Times New Roman" pitchFamily="18" charset="0"/>
                <a:cs typeface="Times New Roman" pitchFamily="18" charset="0"/>
              </a:rPr>
              <a:t> and </a:t>
            </a:r>
            <a:r>
              <a:rPr lang="en-US" altLang="zh-CN" sz="2000" b="1" i="1" dirty="0">
                <a:latin typeface="Times New Roman" pitchFamily="18" charset="0"/>
                <a:cs typeface="Times New Roman" pitchFamily="18" charset="0"/>
              </a:rPr>
              <a:t>B</a:t>
            </a:r>
            <a:r>
              <a:rPr lang="en-US" altLang="zh-CN" sz="2000" b="1" baseline="-25000" dirty="0">
                <a:latin typeface="Times New Roman" pitchFamily="18" charset="0"/>
                <a:cs typeface="Times New Roman" pitchFamily="18" charset="0"/>
              </a:rPr>
              <a:t>0</a:t>
            </a:r>
            <a:r>
              <a:rPr lang="en-US" altLang="zh-CN" sz="2000" b="1" dirty="0">
                <a:latin typeface="Times New Roman" pitchFamily="18" charset="0"/>
                <a:cs typeface="Times New Roman" pitchFamily="18" charset="0"/>
              </a:rPr>
              <a:t>.</a:t>
            </a:r>
            <a:endParaRPr lang="zh-CN" altLang="en-US" sz="2000" b="1" dirty="0">
              <a:latin typeface="Times New Roman" pitchFamily="18" charset="0"/>
              <a:cs typeface="Times New Roman" pitchFamily="18" charset="0"/>
            </a:endParaRPr>
          </a:p>
        </p:txBody>
      </p:sp>
      <p:graphicFrame>
        <p:nvGraphicFramePr>
          <p:cNvPr id="104469" name="Object 21"/>
          <p:cNvGraphicFramePr>
            <a:graphicFrameLocks noChangeAspect="1"/>
          </p:cNvGraphicFramePr>
          <p:nvPr/>
        </p:nvGraphicFramePr>
        <p:xfrm>
          <a:off x="1143000" y="3733800"/>
          <a:ext cx="2819400" cy="928688"/>
        </p:xfrm>
        <a:graphic>
          <a:graphicData uri="http://schemas.openxmlformats.org/presentationml/2006/ole">
            <p:oleObj spid="_x0000_s73730" name="Equation" r:id="rId3" imgW="1155600" imgH="380880" progId="">
              <p:embed/>
            </p:oleObj>
          </a:graphicData>
        </a:graphic>
      </p:graphicFrame>
      <p:graphicFrame>
        <p:nvGraphicFramePr>
          <p:cNvPr id="104470" name="Object 22"/>
          <p:cNvGraphicFramePr>
            <a:graphicFrameLocks noChangeAspect="1"/>
          </p:cNvGraphicFramePr>
          <p:nvPr/>
        </p:nvGraphicFramePr>
        <p:xfrm>
          <a:off x="4046538" y="3627438"/>
          <a:ext cx="1752600" cy="1038225"/>
        </p:xfrm>
        <a:graphic>
          <a:graphicData uri="http://schemas.openxmlformats.org/presentationml/2006/ole">
            <p:oleObj spid="_x0000_s73731" name="Equation" r:id="rId4" imgW="749160" imgH="444240" progId="">
              <p:embed/>
            </p:oleObj>
          </a:graphicData>
        </a:graphic>
      </p:graphicFrame>
      <p:graphicFrame>
        <p:nvGraphicFramePr>
          <p:cNvPr id="104471" name="Object 23"/>
          <p:cNvGraphicFramePr>
            <a:graphicFrameLocks noChangeAspect="1"/>
          </p:cNvGraphicFramePr>
          <p:nvPr/>
        </p:nvGraphicFramePr>
        <p:xfrm>
          <a:off x="5875338" y="3927475"/>
          <a:ext cx="2049462" cy="415925"/>
        </p:xfrm>
        <a:graphic>
          <a:graphicData uri="http://schemas.openxmlformats.org/presentationml/2006/ole">
            <p:oleObj spid="_x0000_s73732" name="Equation" r:id="rId5" imgW="876240" imgH="177480" progId="">
              <p:embed/>
            </p:oleObj>
          </a:graphicData>
        </a:graphic>
      </p:graphicFrame>
      <p:graphicFrame>
        <p:nvGraphicFramePr>
          <p:cNvPr id="104472" name="Object 24"/>
          <p:cNvGraphicFramePr>
            <a:graphicFrameLocks noChangeAspect="1"/>
          </p:cNvGraphicFramePr>
          <p:nvPr/>
        </p:nvGraphicFramePr>
        <p:xfrm>
          <a:off x="4343400" y="5029200"/>
          <a:ext cx="2820988" cy="830263"/>
        </p:xfrm>
        <a:graphic>
          <a:graphicData uri="http://schemas.openxmlformats.org/presentationml/2006/ole">
            <p:oleObj spid="_x0000_s73733" name="Equation" r:id="rId6" imgW="1206360" imgH="355320" progId="">
              <p:embed/>
            </p:oleObj>
          </a:graphicData>
        </a:graphic>
      </p:graphicFrame>
      <p:graphicFrame>
        <p:nvGraphicFramePr>
          <p:cNvPr id="104474" name="Object 26"/>
          <p:cNvGraphicFramePr>
            <a:graphicFrameLocks noChangeAspect="1"/>
          </p:cNvGraphicFramePr>
          <p:nvPr/>
        </p:nvGraphicFramePr>
        <p:xfrm>
          <a:off x="1373188" y="4876800"/>
          <a:ext cx="1827212" cy="835025"/>
        </p:xfrm>
        <a:graphic>
          <a:graphicData uri="http://schemas.openxmlformats.org/presentationml/2006/ole">
            <p:oleObj spid="_x0000_s73734" name="Equation" r:id="rId7" imgW="749160" imgH="34272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42098"/>
                                        </p:tgtEl>
                                        <p:attrNameLst>
                                          <p:attrName>style.visibility</p:attrName>
                                        </p:attrNameLst>
                                      </p:cBhvr>
                                      <p:to>
                                        <p:strVal val="visible"/>
                                      </p:to>
                                    </p:set>
                                    <p:anim to="" calcmode="lin" valueType="num">
                                      <p:cBhvr>
                                        <p:cTn id="7" dur="1" fill="hold"/>
                                        <p:tgtEl>
                                          <p:spTgt spid="42098"/>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04469"/>
                                        </p:tgtEl>
                                        <p:attrNameLst>
                                          <p:attrName>style.visibility</p:attrName>
                                        </p:attrNameLst>
                                      </p:cBhvr>
                                      <p:to>
                                        <p:strVal val="visible"/>
                                      </p:to>
                                    </p:set>
                                    <p:anim to="" calcmode="lin" valueType="num">
                                      <p:cBhvr>
                                        <p:cTn id="12" dur="1" fill="hold"/>
                                        <p:tgtEl>
                                          <p:spTgt spid="104469"/>
                                        </p:tgtEl>
                                        <p:attrNameLst>
                                          <p:attrName/>
                                        </p:attrNameLst>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04474"/>
                                        </p:tgtEl>
                                        <p:attrNameLst>
                                          <p:attrName>style.visibility</p:attrName>
                                        </p:attrNameLst>
                                      </p:cBhvr>
                                      <p:to>
                                        <p:strVal val="visible"/>
                                      </p:to>
                                    </p:set>
                                    <p:anim to="" calcmode="lin" valueType="num">
                                      <p:cBhvr>
                                        <p:cTn id="17" dur="1" fill="hold"/>
                                        <p:tgtEl>
                                          <p:spTgt spid="104474"/>
                                        </p:tgtEl>
                                        <p:attrNameLst>
                                          <p:attrName/>
                                        </p:attrNameLst>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104470"/>
                                        </p:tgtEl>
                                        <p:attrNameLst>
                                          <p:attrName>style.visibility</p:attrName>
                                        </p:attrNameLst>
                                      </p:cBhvr>
                                      <p:to>
                                        <p:strVal val="visible"/>
                                      </p:to>
                                    </p:set>
                                    <p:anim to="" calcmode="lin" valueType="num">
                                      <p:cBhvr>
                                        <p:cTn id="22" dur="1" fill="hold"/>
                                        <p:tgtEl>
                                          <p:spTgt spid="104470"/>
                                        </p:tgtEl>
                                        <p:attrNameLst>
                                          <p:attrName/>
                                        </p:attrNameLst>
                                      </p:cBhvr>
                                    </p:anim>
                                  </p:childTnLst>
                                </p:cTn>
                              </p:par>
                            </p:childTnLst>
                          </p:cTn>
                        </p:par>
                      </p:childTnLst>
                    </p:cTn>
                  </p:par>
                  <p:par>
                    <p:cTn id="23" fill="hold">
                      <p:stCondLst>
                        <p:cond delay="indefinite"/>
                      </p:stCondLst>
                      <p:childTnLst>
                        <p:par>
                          <p:cTn id="24" fill="hold">
                            <p:stCondLst>
                              <p:cond delay="0"/>
                            </p:stCondLst>
                            <p:childTnLst>
                              <p:par>
                                <p:cTn id="25" presetID="24" presetClass="entr" presetSubtype="0" fill="hold" nodeType="clickEffect">
                                  <p:stCondLst>
                                    <p:cond delay="0"/>
                                  </p:stCondLst>
                                  <p:childTnLst>
                                    <p:set>
                                      <p:cBhvr>
                                        <p:cTn id="26" dur="1" fill="hold">
                                          <p:stCondLst>
                                            <p:cond delay="0"/>
                                          </p:stCondLst>
                                        </p:cTn>
                                        <p:tgtEl>
                                          <p:spTgt spid="104471"/>
                                        </p:tgtEl>
                                        <p:attrNameLst>
                                          <p:attrName>style.visibility</p:attrName>
                                        </p:attrNameLst>
                                      </p:cBhvr>
                                      <p:to>
                                        <p:strVal val="visible"/>
                                      </p:to>
                                    </p:set>
                                    <p:anim to="" calcmode="lin" valueType="num">
                                      <p:cBhvr>
                                        <p:cTn id="27" dur="1" fill="hold"/>
                                        <p:tgtEl>
                                          <p:spTgt spid="104471"/>
                                        </p:tgtEl>
                                        <p:attrNameLst>
                                          <p:attrName/>
                                        </p:attrNameLst>
                                      </p:cBhvr>
                                    </p:anim>
                                  </p:childTnLst>
                                </p:cTn>
                              </p:par>
                            </p:childTnLst>
                          </p:cTn>
                        </p:par>
                      </p:childTnLst>
                    </p:cTn>
                  </p:par>
                  <p:par>
                    <p:cTn id="28" fill="hold">
                      <p:stCondLst>
                        <p:cond delay="indefinite"/>
                      </p:stCondLst>
                      <p:childTnLst>
                        <p:par>
                          <p:cTn id="29" fill="hold">
                            <p:stCondLst>
                              <p:cond delay="0"/>
                            </p:stCondLst>
                            <p:childTnLst>
                              <p:par>
                                <p:cTn id="30" presetID="24" presetClass="entr" presetSubtype="0" fill="hold" nodeType="clickEffect">
                                  <p:stCondLst>
                                    <p:cond delay="0"/>
                                  </p:stCondLst>
                                  <p:childTnLst>
                                    <p:set>
                                      <p:cBhvr>
                                        <p:cTn id="31" dur="1" fill="hold">
                                          <p:stCondLst>
                                            <p:cond delay="0"/>
                                          </p:stCondLst>
                                        </p:cTn>
                                        <p:tgtEl>
                                          <p:spTgt spid="104472"/>
                                        </p:tgtEl>
                                        <p:attrNameLst>
                                          <p:attrName>style.visibility</p:attrName>
                                        </p:attrNameLst>
                                      </p:cBhvr>
                                      <p:to>
                                        <p:strVal val="visible"/>
                                      </p:to>
                                    </p:set>
                                    <p:anim to="" calcmode="lin" valueType="num">
                                      <p:cBhvr>
                                        <p:cTn id="32" dur="1" fill="hold"/>
                                        <p:tgtEl>
                                          <p:spTgt spid="10447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9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p:cNvPicPr>
            <a:picLocks noChangeAspect="1" noChangeArrowheads="1"/>
          </p:cNvPicPr>
          <p:nvPr/>
        </p:nvPicPr>
        <p:blipFill>
          <a:blip r:embed="rId2"/>
          <a:srcRect/>
          <a:stretch>
            <a:fillRect/>
          </a:stretch>
        </p:blipFill>
        <p:spPr bwMode="auto">
          <a:xfrm>
            <a:off x="609600" y="1066800"/>
            <a:ext cx="8047037" cy="4038600"/>
          </a:xfrm>
          <a:prstGeom prst="rect">
            <a:avLst/>
          </a:prstGeom>
          <a:noFill/>
          <a:ln w="9525">
            <a:noFill/>
            <a:miter lim="800000"/>
            <a:headEnd/>
            <a:tailEnd/>
          </a:ln>
          <a:effectLst/>
        </p:spPr>
      </p:pic>
      <p:sp>
        <p:nvSpPr>
          <p:cNvPr id="3" name="TextBox 2"/>
          <p:cNvSpPr txBox="1"/>
          <p:nvPr/>
        </p:nvSpPr>
        <p:spPr>
          <a:xfrm>
            <a:off x="381000" y="457200"/>
            <a:ext cx="2743200"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Example 3</a:t>
            </a:r>
            <a:endParaRPr lang="en-US" sz="2400" b="1" dirty="0">
              <a:solidFill>
                <a:srgbClr val="FF0000"/>
              </a:solidFill>
              <a:latin typeface="Times New Roman" pitchFamily="18" charset="0"/>
              <a:cs typeface="Times New Roman" pitchFamily="18" charset="0"/>
            </a:endParaRPr>
          </a:p>
        </p:txBody>
      </p:sp>
      <p:pic>
        <p:nvPicPr>
          <p:cNvPr id="76801" name="Picture 1"/>
          <p:cNvPicPr>
            <a:picLocks noChangeAspect="1" noChangeArrowheads="1"/>
          </p:cNvPicPr>
          <p:nvPr/>
        </p:nvPicPr>
        <p:blipFill>
          <a:blip r:embed="rId3"/>
          <a:srcRect/>
          <a:stretch>
            <a:fillRect/>
          </a:stretch>
        </p:blipFill>
        <p:spPr bwMode="auto">
          <a:xfrm>
            <a:off x="5029200" y="2133600"/>
            <a:ext cx="3619500" cy="762000"/>
          </a:xfrm>
          <a:prstGeom prst="rect">
            <a:avLst/>
          </a:prstGeom>
          <a:noFill/>
          <a:ln w="9525">
            <a:noFill/>
            <a:miter lim="800000"/>
            <a:headEnd/>
            <a:tailEnd/>
          </a:ln>
          <a:effectLst/>
        </p:spPr>
      </p:pic>
      <p:pic>
        <p:nvPicPr>
          <p:cNvPr id="76802" name="Picture 2"/>
          <p:cNvPicPr>
            <a:picLocks noChangeAspect="1" noChangeArrowheads="1"/>
          </p:cNvPicPr>
          <p:nvPr/>
        </p:nvPicPr>
        <p:blipFill>
          <a:blip r:embed="rId4"/>
          <a:srcRect/>
          <a:stretch>
            <a:fillRect/>
          </a:stretch>
        </p:blipFill>
        <p:spPr bwMode="auto">
          <a:xfrm>
            <a:off x="3048000" y="1828800"/>
            <a:ext cx="5486400" cy="381000"/>
          </a:xfrm>
          <a:prstGeom prst="rect">
            <a:avLst/>
          </a:prstGeom>
          <a:noFill/>
          <a:ln w="9525">
            <a:noFill/>
            <a:miter lim="800000"/>
            <a:headEnd/>
            <a:tailEnd/>
          </a:ln>
          <a:effectLst/>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Footer Placeholder 2"/>
          <p:cNvSpPr>
            <a:spLocks noGrp="1"/>
          </p:cNvSpPr>
          <p:nvPr>
            <p:ph type="ftr" sz="quarter" idx="11"/>
          </p:nvPr>
        </p:nvSpPr>
        <p:spPr>
          <a:noFill/>
        </p:spPr>
        <p:txBody>
          <a:bodyPr/>
          <a:lstStyle/>
          <a:p>
            <a:r>
              <a:rPr lang="en-US"/>
              <a:t>PH0101   UNIT 2  LECTURE 3</a:t>
            </a:r>
          </a:p>
        </p:txBody>
      </p:sp>
      <p:sp>
        <p:nvSpPr>
          <p:cNvPr id="8196" name="Slide Number Placeholder 3"/>
          <p:cNvSpPr>
            <a:spLocks noGrp="1"/>
          </p:cNvSpPr>
          <p:nvPr>
            <p:ph type="sldNum" sz="quarter" idx="12"/>
          </p:nvPr>
        </p:nvSpPr>
        <p:spPr>
          <a:noFill/>
        </p:spPr>
        <p:txBody>
          <a:bodyPr/>
          <a:lstStyle/>
          <a:p>
            <a:fld id="{04B3BFA5-D5EE-4EDB-B3BE-0BB42B0225F4}" type="slidenum">
              <a:rPr lang="en-US"/>
              <a:pPr/>
              <a:t>34</a:t>
            </a:fld>
            <a:endParaRPr lang="en-US"/>
          </a:p>
        </p:txBody>
      </p:sp>
      <p:sp>
        <p:nvSpPr>
          <p:cNvPr id="8197" name="Rectangle 2"/>
          <p:cNvSpPr>
            <a:spLocks noChangeArrowheads="1"/>
          </p:cNvSpPr>
          <p:nvPr/>
        </p:nvSpPr>
        <p:spPr bwMode="auto">
          <a:xfrm>
            <a:off x="914400" y="1752600"/>
            <a:ext cx="838200" cy="625475"/>
          </a:xfrm>
          <a:prstGeom prst="rect">
            <a:avLst/>
          </a:prstGeom>
          <a:noFill/>
          <a:ln w="9525">
            <a:noFill/>
            <a:miter lim="800000"/>
            <a:headEnd/>
            <a:tailEnd/>
          </a:ln>
        </p:spPr>
        <p:txBody>
          <a:bodyPr anchor="ctr">
            <a:spAutoFit/>
          </a:bodyPr>
          <a:lstStyle/>
          <a:p>
            <a:pPr eaLnBrk="0" hangingPunct="0"/>
            <a:endParaRPr lang="en-US" sz="1100" i="1">
              <a:latin typeface="Times New Roman" charset="0"/>
              <a:cs typeface="Times New Roman" charset="0"/>
            </a:endParaRPr>
          </a:p>
          <a:p>
            <a:pPr eaLnBrk="0" hangingPunct="0"/>
            <a:endParaRPr lang="en-US" sz="2400">
              <a:latin typeface="Times New Roman" charset="0"/>
            </a:endParaRPr>
          </a:p>
        </p:txBody>
      </p:sp>
      <p:sp>
        <p:nvSpPr>
          <p:cNvPr id="8198" name="Rectangle 3"/>
          <p:cNvSpPr>
            <a:spLocks noChangeArrowheads="1"/>
          </p:cNvSpPr>
          <p:nvPr/>
        </p:nvSpPr>
        <p:spPr bwMode="auto">
          <a:xfrm>
            <a:off x="2743200" y="838200"/>
            <a:ext cx="3733800" cy="519113"/>
          </a:xfrm>
          <a:prstGeom prst="rect">
            <a:avLst/>
          </a:prstGeom>
          <a:noFill/>
          <a:ln w="9525">
            <a:noFill/>
            <a:miter lim="800000"/>
            <a:headEnd/>
            <a:tailEnd/>
          </a:ln>
        </p:spPr>
        <p:txBody>
          <a:bodyPr anchor="ctr">
            <a:spAutoFit/>
          </a:bodyPr>
          <a:lstStyle/>
          <a:p>
            <a:pPr eaLnBrk="0" hangingPunct="0"/>
            <a:r>
              <a:rPr lang="en-US" sz="2800" b="1" dirty="0">
                <a:solidFill>
                  <a:srgbClr val="CC3300"/>
                </a:solidFill>
                <a:latin typeface="Times New Roman" charset="0"/>
              </a:rPr>
              <a:t>Worked Example </a:t>
            </a:r>
            <a:r>
              <a:rPr lang="en-US" sz="2800" dirty="0" smtClean="0">
                <a:solidFill>
                  <a:srgbClr val="CC3300"/>
                </a:solidFill>
                <a:latin typeface="Times New Roman" charset="0"/>
              </a:rPr>
              <a:t> </a:t>
            </a:r>
            <a:endParaRPr lang="en-US" sz="2800" dirty="0">
              <a:solidFill>
                <a:srgbClr val="CC3300"/>
              </a:solidFill>
              <a:latin typeface="Times New Roman" charset="0"/>
            </a:endParaRPr>
          </a:p>
        </p:txBody>
      </p:sp>
      <p:sp>
        <p:nvSpPr>
          <p:cNvPr id="8199" name="Rectangle 4"/>
          <p:cNvSpPr>
            <a:spLocks noChangeArrowheads="1"/>
          </p:cNvSpPr>
          <p:nvPr/>
        </p:nvSpPr>
        <p:spPr bwMode="auto">
          <a:xfrm>
            <a:off x="457200" y="1311275"/>
            <a:ext cx="8305800" cy="5226050"/>
          </a:xfrm>
          <a:prstGeom prst="rect">
            <a:avLst/>
          </a:prstGeom>
          <a:gradFill rotWithShape="1">
            <a:gsLst>
              <a:gs pos="0">
                <a:srgbClr val="CCECFF"/>
              </a:gs>
              <a:gs pos="50000">
                <a:srgbClr val="CCECFF"/>
              </a:gs>
              <a:gs pos="100000">
                <a:srgbClr val="CCECFF"/>
              </a:gs>
            </a:gsLst>
            <a:lin ang="2700000" scaled="1"/>
          </a:gradFill>
          <a:ln w="9525">
            <a:solidFill>
              <a:srgbClr val="FF00FF"/>
            </a:solidFill>
            <a:miter lim="800000"/>
            <a:headEnd/>
            <a:tailEnd/>
          </a:ln>
        </p:spPr>
        <p:txBody>
          <a:bodyPr anchor="ctr">
            <a:spAutoFit/>
          </a:bodyPr>
          <a:lstStyle/>
          <a:p>
            <a:pPr eaLnBrk="0" hangingPunct="0">
              <a:buFont typeface="Wingdings" pitchFamily="2" charset="2"/>
              <a:buChar char="Ø"/>
              <a:tabLst>
                <a:tab pos="457200" algn="l"/>
              </a:tabLst>
            </a:pPr>
            <a:r>
              <a:rPr lang="en-US" sz="2800" b="1">
                <a:solidFill>
                  <a:srgbClr val="800000"/>
                </a:solidFill>
                <a:latin typeface="Times New Roman" charset="0"/>
              </a:rPr>
              <a:t>An electromagnetic wave of frequency f = 3.0 MHz passes from vacuum into a non – magnetic medium with relative permittivity 4. Calculate the increment in its wavelength. Assume that for a non – magnetic medium μ</a:t>
            </a:r>
            <a:r>
              <a:rPr lang="en-US" sz="2800" b="1" baseline="-25000">
                <a:solidFill>
                  <a:srgbClr val="800000"/>
                </a:solidFill>
                <a:latin typeface="Times New Roman" charset="0"/>
              </a:rPr>
              <a:t>r</a:t>
            </a:r>
            <a:r>
              <a:rPr lang="en-US" sz="2800" b="1">
                <a:solidFill>
                  <a:srgbClr val="800000"/>
                </a:solidFill>
                <a:latin typeface="Times New Roman" charset="0"/>
              </a:rPr>
              <a:t>=1.</a:t>
            </a:r>
          </a:p>
          <a:p>
            <a:pPr eaLnBrk="0" hangingPunct="0">
              <a:buFont typeface="Wingdings" pitchFamily="2" charset="2"/>
              <a:buChar char="Ø"/>
              <a:tabLst>
                <a:tab pos="457200" algn="l"/>
              </a:tabLst>
            </a:pPr>
            <a:endParaRPr lang="en-US" sz="2800" b="1">
              <a:solidFill>
                <a:srgbClr val="800000"/>
              </a:solidFill>
              <a:latin typeface="Times New Roman" charset="0"/>
            </a:endParaRPr>
          </a:p>
          <a:p>
            <a:pPr eaLnBrk="0" hangingPunct="0">
              <a:buFont typeface="Wingdings" pitchFamily="2" charset="2"/>
              <a:buChar char="Ø"/>
              <a:tabLst>
                <a:tab pos="457200" algn="l"/>
              </a:tabLst>
            </a:pPr>
            <a:endParaRPr lang="en-US" sz="2800" b="1">
              <a:solidFill>
                <a:srgbClr val="800000"/>
              </a:solidFill>
              <a:latin typeface="Times New Roman" charset="0"/>
            </a:endParaRPr>
          </a:p>
          <a:p>
            <a:pPr eaLnBrk="0" hangingPunct="0">
              <a:buFont typeface="Wingdings" pitchFamily="2" charset="2"/>
              <a:buChar char="Ø"/>
              <a:tabLst>
                <a:tab pos="457200" algn="l"/>
              </a:tabLst>
            </a:pPr>
            <a:endParaRPr lang="en-US" sz="2800" b="1">
              <a:solidFill>
                <a:srgbClr val="800000"/>
              </a:solidFill>
              <a:latin typeface="Times New Roman" charset="0"/>
            </a:endParaRPr>
          </a:p>
          <a:p>
            <a:pPr eaLnBrk="0" hangingPunct="0">
              <a:buFont typeface="Wingdings" pitchFamily="2" charset="2"/>
              <a:buChar char="Ø"/>
              <a:tabLst>
                <a:tab pos="457200" algn="l"/>
              </a:tabLst>
            </a:pPr>
            <a:endParaRPr lang="en-US" sz="2800" b="1">
              <a:solidFill>
                <a:srgbClr val="800000"/>
              </a:solidFill>
              <a:latin typeface="Times New Roman" charset="0"/>
            </a:endParaRPr>
          </a:p>
          <a:p>
            <a:pPr eaLnBrk="0" hangingPunct="0">
              <a:buFont typeface="Wingdings" pitchFamily="2" charset="2"/>
              <a:buChar char="Ø"/>
              <a:tabLst>
                <a:tab pos="457200" algn="l"/>
              </a:tabLst>
            </a:pPr>
            <a:endParaRPr lang="en-US" sz="2800" b="1">
              <a:solidFill>
                <a:srgbClr val="800000"/>
              </a:solidFill>
              <a:latin typeface="Times New Roman" charset="0"/>
            </a:endParaRPr>
          </a:p>
          <a:p>
            <a:pPr eaLnBrk="0" hangingPunct="0">
              <a:buFont typeface="Wingdings" pitchFamily="2" charset="2"/>
              <a:buChar char="Ø"/>
              <a:tabLst>
                <a:tab pos="457200" algn="l"/>
              </a:tabLst>
            </a:pPr>
            <a:endParaRPr lang="en-US" sz="2800" b="1">
              <a:solidFill>
                <a:srgbClr val="800000"/>
              </a:solidFill>
              <a:latin typeface="Times New Roman" charset="0"/>
            </a:endParaRPr>
          </a:p>
          <a:p>
            <a:pPr eaLnBrk="0" hangingPunct="0">
              <a:buFont typeface="Wingdings" pitchFamily="2" charset="2"/>
              <a:buChar char="Ø"/>
              <a:tabLst>
                <a:tab pos="457200" algn="l"/>
              </a:tabLst>
            </a:pPr>
            <a:endParaRPr lang="en-US" sz="2800" b="1">
              <a:solidFill>
                <a:srgbClr val="800000"/>
              </a:solidFill>
              <a:latin typeface="Times New Roman" charset="0"/>
            </a:endParaRPr>
          </a:p>
        </p:txBody>
      </p:sp>
      <p:sp>
        <p:nvSpPr>
          <p:cNvPr id="8200" name="Rectangle 5"/>
          <p:cNvSpPr>
            <a:spLocks noChangeArrowheads="1"/>
          </p:cNvSpPr>
          <p:nvPr/>
        </p:nvSpPr>
        <p:spPr bwMode="auto">
          <a:xfrm>
            <a:off x="304800" y="3733800"/>
            <a:ext cx="7772400" cy="457200"/>
          </a:xfrm>
          <a:prstGeom prst="rect">
            <a:avLst/>
          </a:prstGeom>
          <a:noFill/>
          <a:ln w="9525">
            <a:noFill/>
            <a:miter lim="800000"/>
            <a:headEnd/>
            <a:tailEnd/>
          </a:ln>
        </p:spPr>
        <p:txBody>
          <a:bodyPr anchor="ctr"/>
          <a:lstStyle/>
          <a:p>
            <a:pPr algn="ctr"/>
            <a:r>
              <a:rPr lang="en-US" sz="3200" b="1">
                <a:solidFill>
                  <a:srgbClr val="FF3399"/>
                </a:solidFill>
              </a:rPr>
              <a:t>Solution</a:t>
            </a:r>
            <a:endParaRPr lang="en-US" sz="4400">
              <a:solidFill>
                <a:schemeClr val="tx2"/>
              </a:solidFill>
            </a:endParaRPr>
          </a:p>
        </p:txBody>
      </p:sp>
      <p:sp>
        <p:nvSpPr>
          <p:cNvPr id="8201" name="Rectangle 6"/>
          <p:cNvSpPr>
            <a:spLocks noChangeArrowheads="1"/>
          </p:cNvSpPr>
          <p:nvPr/>
        </p:nvSpPr>
        <p:spPr bwMode="auto">
          <a:xfrm>
            <a:off x="609600" y="4191000"/>
            <a:ext cx="8077200" cy="1196975"/>
          </a:xfrm>
          <a:prstGeom prst="rect">
            <a:avLst/>
          </a:prstGeom>
          <a:noFill/>
          <a:ln w="9525">
            <a:solidFill>
              <a:srgbClr val="993366"/>
            </a:solidFill>
            <a:miter lim="800000"/>
            <a:headEnd/>
            <a:tailEnd/>
          </a:ln>
        </p:spPr>
        <p:txBody>
          <a:bodyPr anchor="ctr">
            <a:spAutoFit/>
          </a:bodyPr>
          <a:lstStyle/>
          <a:p>
            <a:pPr algn="ctr">
              <a:buClr>
                <a:schemeClr val="tx1"/>
              </a:buClr>
              <a:buSzPts val="2400"/>
              <a:buFont typeface="Wingdings" pitchFamily="2" charset="2"/>
              <a:buChar char="Ø"/>
            </a:pPr>
            <a:r>
              <a:rPr lang="en-US" sz="2400">
                <a:latin typeface="Times New Roman" charset="0"/>
              </a:rPr>
              <a:t>Frequency of the em wave = </a:t>
            </a:r>
            <a:r>
              <a:rPr lang="en-US" sz="2400" i="1">
                <a:latin typeface="Times New Roman" charset="0"/>
              </a:rPr>
              <a:t>f</a:t>
            </a:r>
            <a:r>
              <a:rPr lang="en-US" sz="2400">
                <a:latin typeface="Times New Roman" charset="0"/>
              </a:rPr>
              <a:t> = 3.0 MHz = 3 </a:t>
            </a:r>
            <a:r>
              <a:rPr lang="en-US" sz="2400">
                <a:latin typeface="Times New Roman" charset="0"/>
                <a:sym typeface="Symbol" pitchFamily="18" charset="2"/>
              </a:rPr>
              <a:t></a:t>
            </a:r>
            <a:r>
              <a:rPr lang="en-US" sz="2400">
                <a:latin typeface="Times New Roman" charset="0"/>
              </a:rPr>
              <a:t> 10 </a:t>
            </a:r>
            <a:r>
              <a:rPr lang="en-US" sz="2400" baseline="30000">
                <a:latin typeface="Times New Roman" charset="0"/>
              </a:rPr>
              <a:t>6</a:t>
            </a:r>
            <a:r>
              <a:rPr lang="en-US" sz="2400">
                <a:latin typeface="Times New Roman" charset="0"/>
              </a:rPr>
              <a:t> Hz</a:t>
            </a:r>
          </a:p>
          <a:p>
            <a:pPr algn="ctr">
              <a:buClr>
                <a:schemeClr val="tx1"/>
              </a:buClr>
              <a:buSzPts val="2400"/>
              <a:buFont typeface="Wingdings" pitchFamily="2" charset="2"/>
              <a:buChar char="Ø"/>
            </a:pPr>
            <a:r>
              <a:rPr lang="en-US" sz="2400">
                <a:latin typeface="Times New Roman" charset="0"/>
              </a:rPr>
              <a:t>Relative permittivity of the non – magnetic medium = </a:t>
            </a:r>
            <a:r>
              <a:rPr lang="en-US" sz="2400" i="1">
                <a:latin typeface="Times New Roman" charset="0"/>
              </a:rPr>
              <a:t>ε</a:t>
            </a:r>
            <a:r>
              <a:rPr lang="en-US" sz="2400" baseline="-25000">
                <a:latin typeface="Times New Roman" charset="0"/>
              </a:rPr>
              <a:t>r</a:t>
            </a:r>
            <a:r>
              <a:rPr lang="en-US" sz="2400">
                <a:latin typeface="Times New Roman" charset="0"/>
              </a:rPr>
              <a:t> = 4</a:t>
            </a:r>
          </a:p>
          <a:p>
            <a:pPr algn="ctr">
              <a:buClr>
                <a:schemeClr val="tx1"/>
              </a:buClr>
              <a:buSzPts val="2400"/>
              <a:buFont typeface="Wingdings" pitchFamily="2" charset="2"/>
              <a:buChar char="Ø"/>
            </a:pPr>
            <a:r>
              <a:rPr lang="en-US" sz="2400">
                <a:latin typeface="Times New Roman" charset="0"/>
              </a:rPr>
              <a:t>Relative permeability of the non – magnetic medium = </a:t>
            </a:r>
            <a:r>
              <a:rPr lang="en-US" sz="2400" i="1">
                <a:latin typeface="Times New Roman" charset="0"/>
              </a:rPr>
              <a:t>μ</a:t>
            </a:r>
            <a:r>
              <a:rPr lang="en-US" sz="2400" i="1" baseline="-25000">
                <a:latin typeface="Times New Roman" charset="0"/>
              </a:rPr>
              <a:t>r </a:t>
            </a:r>
            <a:r>
              <a:rPr lang="en-US" sz="2400">
                <a:latin typeface="Times New Roman" charset="0"/>
              </a:rPr>
              <a:t>= 1</a:t>
            </a:r>
            <a:endParaRPr lang="en-US" sz="3200">
              <a:latin typeface="Times New Roman" charset="0"/>
            </a:endParaRPr>
          </a:p>
        </p:txBody>
      </p:sp>
      <p:graphicFrame>
        <p:nvGraphicFramePr>
          <p:cNvPr id="8194" name="Object 7"/>
          <p:cNvGraphicFramePr>
            <a:graphicFrameLocks noChangeAspect="1"/>
          </p:cNvGraphicFramePr>
          <p:nvPr/>
        </p:nvGraphicFramePr>
        <p:xfrm>
          <a:off x="6324600" y="5562600"/>
          <a:ext cx="2286000" cy="685800"/>
        </p:xfrm>
        <a:graphic>
          <a:graphicData uri="http://schemas.openxmlformats.org/presentationml/2006/ole">
            <p:oleObj spid="_x0000_s70658" name="Microsoft Equation 3.0" r:id="rId3" imgW="533169" imgH="431613" progId="Equation.3">
              <p:embed/>
            </p:oleObj>
          </a:graphicData>
        </a:graphic>
      </p:graphicFrame>
      <p:sp>
        <p:nvSpPr>
          <p:cNvPr id="8202" name="Rectangle 8"/>
          <p:cNvSpPr>
            <a:spLocks noChangeArrowheads="1"/>
          </p:cNvSpPr>
          <p:nvPr/>
        </p:nvSpPr>
        <p:spPr bwMode="auto">
          <a:xfrm>
            <a:off x="457200" y="5638800"/>
            <a:ext cx="5729288" cy="457200"/>
          </a:xfrm>
          <a:prstGeom prst="rect">
            <a:avLst/>
          </a:prstGeom>
          <a:noFill/>
          <a:ln w="9525">
            <a:noFill/>
            <a:miter lim="800000"/>
            <a:headEnd/>
            <a:tailEnd/>
          </a:ln>
        </p:spPr>
        <p:txBody>
          <a:bodyPr>
            <a:spAutoFit/>
          </a:bodyPr>
          <a:lstStyle/>
          <a:p>
            <a:pPr>
              <a:buClr>
                <a:schemeClr val="tx1"/>
              </a:buClr>
              <a:buSzPts val="2400"/>
              <a:buFont typeface="Wingdings" pitchFamily="2" charset="2"/>
              <a:buChar char="Ø"/>
            </a:pPr>
            <a:r>
              <a:rPr lang="en-US" sz="2400">
                <a:latin typeface="Times New Roman" charset="0"/>
              </a:rPr>
              <a:t>Velocity of em wave in vacuum = </a:t>
            </a:r>
            <a:r>
              <a:rPr lang="en-US" sz="2400" i="1">
                <a:latin typeface="Times New Roman" charset="0"/>
              </a:rPr>
              <a:t>C =</a:t>
            </a:r>
            <a:endParaRPr lang="en-US" sz="3200">
              <a:latin typeface="Times New Roman"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Footer Placeholder 3"/>
          <p:cNvSpPr>
            <a:spLocks noGrp="1"/>
          </p:cNvSpPr>
          <p:nvPr>
            <p:ph type="ftr" sz="quarter" idx="11"/>
          </p:nvPr>
        </p:nvSpPr>
        <p:spPr>
          <a:noFill/>
        </p:spPr>
        <p:txBody>
          <a:bodyPr/>
          <a:lstStyle/>
          <a:p>
            <a:r>
              <a:rPr lang="en-US"/>
              <a:t>PH0101   UNIT 2  LECTURE 3</a:t>
            </a:r>
          </a:p>
        </p:txBody>
      </p:sp>
      <p:sp>
        <p:nvSpPr>
          <p:cNvPr id="9222" name="Slide Number Placeholder 4"/>
          <p:cNvSpPr>
            <a:spLocks noGrp="1"/>
          </p:cNvSpPr>
          <p:nvPr>
            <p:ph type="sldNum" sz="quarter" idx="12"/>
          </p:nvPr>
        </p:nvSpPr>
        <p:spPr>
          <a:noFill/>
        </p:spPr>
        <p:txBody>
          <a:bodyPr/>
          <a:lstStyle/>
          <a:p>
            <a:fld id="{5362E25A-1A11-4067-83B8-9EF6E3C106BF}" type="slidenum">
              <a:rPr lang="en-US"/>
              <a:pPr/>
              <a:t>35</a:t>
            </a:fld>
            <a:endParaRPr lang="en-US"/>
          </a:p>
        </p:txBody>
      </p:sp>
      <p:sp>
        <p:nvSpPr>
          <p:cNvPr id="9223" name="Rectangle 2"/>
          <p:cNvSpPr>
            <a:spLocks noChangeArrowheads="1"/>
          </p:cNvSpPr>
          <p:nvPr/>
        </p:nvSpPr>
        <p:spPr bwMode="auto">
          <a:xfrm>
            <a:off x="304800" y="1290638"/>
            <a:ext cx="8534400" cy="4848225"/>
          </a:xfrm>
          <a:prstGeom prst="rect">
            <a:avLst/>
          </a:prstGeom>
          <a:solidFill>
            <a:srgbClr val="99CCFF"/>
          </a:solidFill>
          <a:ln w="9525">
            <a:solidFill>
              <a:srgbClr val="000000"/>
            </a:solidFill>
            <a:miter lim="800000"/>
            <a:headEnd/>
            <a:tailEnd/>
          </a:ln>
        </p:spPr>
        <p:txBody>
          <a:bodyPr anchor="ctr">
            <a:spAutoFit/>
          </a:bodyPr>
          <a:lstStyle/>
          <a:p>
            <a:pPr eaLnBrk="0" hangingPunct="0">
              <a:buFont typeface="Wingdings" pitchFamily="2" charset="2"/>
              <a:buChar char="Ø"/>
            </a:pPr>
            <a:r>
              <a:rPr lang="en-US" sz="2400">
                <a:latin typeface="Times New Roman" charset="0"/>
                <a:cs typeface="Times New Roman" charset="0"/>
              </a:rPr>
              <a:t>  Wavelength of the EM wave in </a:t>
            </a:r>
          </a:p>
          <a:p>
            <a:pPr eaLnBrk="0" hangingPunct="0">
              <a:buFont typeface="Wingdings" pitchFamily="2" charset="2"/>
              <a:buNone/>
            </a:pPr>
            <a:r>
              <a:rPr lang="en-US" sz="2400">
                <a:latin typeface="Times New Roman" charset="0"/>
                <a:cs typeface="Times New Roman" charset="0"/>
              </a:rPr>
              <a:t>      vacuum = </a:t>
            </a:r>
            <a:r>
              <a:rPr lang="en-US" sz="2400" i="1">
                <a:latin typeface="Times New Roman" charset="0"/>
                <a:cs typeface="Times New Roman" charset="0"/>
              </a:rPr>
              <a:t>λ</a:t>
            </a:r>
            <a:r>
              <a:rPr lang="en-US" sz="2400">
                <a:latin typeface="Times New Roman" charset="0"/>
                <a:cs typeface="Times New Roman" charset="0"/>
              </a:rPr>
              <a:t> = </a:t>
            </a: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cs typeface="Times New Roman" charset="0"/>
            </a:endParaRPr>
          </a:p>
          <a:p>
            <a:pPr eaLnBrk="0" hangingPunct="0">
              <a:buFont typeface="Wingdings" pitchFamily="2" charset="2"/>
              <a:buNone/>
            </a:pPr>
            <a:endParaRPr lang="en-US" sz="2400">
              <a:latin typeface="Times New Roman" charset="0"/>
            </a:endParaRPr>
          </a:p>
          <a:p>
            <a:pPr eaLnBrk="0" hangingPunct="0">
              <a:buFont typeface="Wingdings" pitchFamily="2" charset="2"/>
              <a:buNone/>
            </a:pPr>
            <a:endParaRPr lang="en-US" sz="2400">
              <a:latin typeface="Times New Roman" charset="0"/>
            </a:endParaRPr>
          </a:p>
        </p:txBody>
      </p:sp>
      <p:graphicFrame>
        <p:nvGraphicFramePr>
          <p:cNvPr id="9218" name="Object 3"/>
          <p:cNvGraphicFramePr>
            <a:graphicFrameLocks noChangeAspect="1"/>
          </p:cNvGraphicFramePr>
          <p:nvPr/>
        </p:nvGraphicFramePr>
        <p:xfrm>
          <a:off x="5105400" y="1371600"/>
          <a:ext cx="3048000" cy="838200"/>
        </p:xfrm>
        <a:graphic>
          <a:graphicData uri="http://schemas.openxmlformats.org/presentationml/2006/ole">
            <p:oleObj spid="_x0000_s71682" name="Equation" r:id="rId3" imgW="914400" imgH="431800" progId="Equation.3">
              <p:embed/>
            </p:oleObj>
          </a:graphicData>
        </a:graphic>
      </p:graphicFrame>
      <p:sp>
        <p:nvSpPr>
          <p:cNvPr id="9224" name="Rectangle 4"/>
          <p:cNvSpPr>
            <a:spLocks noChangeArrowheads="1"/>
          </p:cNvSpPr>
          <p:nvPr/>
        </p:nvSpPr>
        <p:spPr bwMode="auto">
          <a:xfrm>
            <a:off x="381000" y="2590800"/>
            <a:ext cx="3733800" cy="1158875"/>
          </a:xfrm>
          <a:prstGeom prst="rect">
            <a:avLst/>
          </a:prstGeom>
          <a:noFill/>
          <a:ln w="9525">
            <a:noFill/>
            <a:miter lim="800000"/>
            <a:headEnd/>
            <a:tailEnd/>
          </a:ln>
        </p:spPr>
        <p:txBody>
          <a:bodyPr anchor="ctr">
            <a:spAutoFit/>
          </a:bodyPr>
          <a:lstStyle/>
          <a:p>
            <a:pPr eaLnBrk="0" hangingPunct="0"/>
            <a:r>
              <a:rPr lang="en-US" sz="2400" b="1">
                <a:latin typeface="Times New Roman" charset="0"/>
                <a:cs typeface="Times New Roman" charset="0"/>
              </a:rPr>
              <a:t>Velocity of em wave in non-   magnetic medium =</a:t>
            </a:r>
            <a:r>
              <a:rPr lang="en-US" sz="1100" b="1">
                <a:latin typeface="Times New Roman" charset="0"/>
                <a:cs typeface="Times New Roman" charset="0"/>
              </a:rPr>
              <a:t> 		</a:t>
            </a:r>
            <a:r>
              <a:rPr lang="en-US" sz="1100">
                <a:latin typeface="Times New Roman" charset="0"/>
                <a:cs typeface="Times New Roman" charset="0"/>
              </a:rPr>
              <a:t>		</a:t>
            </a:r>
            <a:endParaRPr lang="en-US" sz="2400">
              <a:latin typeface="Times New Roman" charset="0"/>
            </a:endParaRPr>
          </a:p>
        </p:txBody>
      </p:sp>
      <p:graphicFrame>
        <p:nvGraphicFramePr>
          <p:cNvPr id="9219" name="Object 5"/>
          <p:cNvGraphicFramePr>
            <a:graphicFrameLocks noChangeAspect="1"/>
          </p:cNvGraphicFramePr>
          <p:nvPr/>
        </p:nvGraphicFramePr>
        <p:xfrm>
          <a:off x="3962400" y="2362200"/>
          <a:ext cx="4876800" cy="1219200"/>
        </p:xfrm>
        <a:graphic>
          <a:graphicData uri="http://schemas.openxmlformats.org/presentationml/2006/ole">
            <p:oleObj spid="_x0000_s71683" name="Equation" r:id="rId4" imgW="1562100" imgH="431800" progId="Equation.3">
              <p:embed/>
            </p:oleObj>
          </a:graphicData>
        </a:graphic>
      </p:graphicFrame>
      <p:sp>
        <p:nvSpPr>
          <p:cNvPr id="9225" name="Rectangle 6"/>
          <p:cNvSpPr>
            <a:spLocks noChangeArrowheads="1"/>
          </p:cNvSpPr>
          <p:nvPr/>
        </p:nvSpPr>
        <p:spPr bwMode="auto">
          <a:xfrm>
            <a:off x="304800" y="4038600"/>
            <a:ext cx="8321675" cy="822325"/>
          </a:xfrm>
          <a:prstGeom prst="rect">
            <a:avLst/>
          </a:prstGeom>
          <a:noFill/>
          <a:ln w="9525">
            <a:noFill/>
            <a:miter lim="800000"/>
            <a:headEnd/>
            <a:tailEnd/>
          </a:ln>
        </p:spPr>
        <p:txBody>
          <a:bodyPr anchor="ctr">
            <a:spAutoFit/>
          </a:bodyPr>
          <a:lstStyle/>
          <a:p>
            <a:pPr eaLnBrk="0" hangingPunct="0">
              <a:buFont typeface="Wingdings" pitchFamily="2" charset="2"/>
              <a:buChar char="Ø"/>
            </a:pPr>
            <a:r>
              <a:rPr lang="en-US" sz="2400">
                <a:solidFill>
                  <a:srgbClr val="003399"/>
                </a:solidFill>
                <a:latin typeface="Times New Roman" charset="0"/>
                <a:cs typeface="Times New Roman" charset="0"/>
              </a:rPr>
              <a:t>Wavelength of the em wave in non-magnetic medium =</a:t>
            </a:r>
            <a:r>
              <a:rPr lang="en-US" sz="2400">
                <a:solidFill>
                  <a:schemeClr val="accent2"/>
                </a:solidFill>
                <a:latin typeface="Times New Roman" charset="0"/>
                <a:cs typeface="Times New Roman" charset="0"/>
              </a:rPr>
              <a:t> 					</a:t>
            </a:r>
            <a:endParaRPr lang="en-US" sz="2400">
              <a:solidFill>
                <a:schemeClr val="accent2"/>
              </a:solidFill>
              <a:latin typeface="Times New Roman" charset="0"/>
            </a:endParaRPr>
          </a:p>
        </p:txBody>
      </p:sp>
      <p:graphicFrame>
        <p:nvGraphicFramePr>
          <p:cNvPr id="9220" name="Object 7"/>
          <p:cNvGraphicFramePr>
            <a:graphicFrameLocks noChangeAspect="1"/>
          </p:cNvGraphicFramePr>
          <p:nvPr>
            <p:ph/>
          </p:nvPr>
        </p:nvGraphicFramePr>
        <p:xfrm>
          <a:off x="698500" y="4826000"/>
          <a:ext cx="7100888" cy="974725"/>
        </p:xfrm>
        <a:graphic>
          <a:graphicData uri="http://schemas.openxmlformats.org/presentationml/2006/ole">
            <p:oleObj spid="_x0000_s71684" name="Equation" r:id="rId5" imgW="1485900" imgH="431800" progId="Equation.3">
              <p:embed/>
            </p:oleObj>
          </a:graphicData>
        </a:graphic>
      </p:graphicFrame>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Footer Placeholder 2"/>
          <p:cNvSpPr>
            <a:spLocks noGrp="1"/>
          </p:cNvSpPr>
          <p:nvPr>
            <p:ph type="ftr" sz="quarter" idx="11"/>
          </p:nvPr>
        </p:nvSpPr>
        <p:spPr>
          <a:noFill/>
        </p:spPr>
        <p:txBody>
          <a:bodyPr/>
          <a:lstStyle/>
          <a:p>
            <a:r>
              <a:rPr lang="en-US"/>
              <a:t>PH0101   UNIT 2  LECTURE 3</a:t>
            </a:r>
          </a:p>
        </p:txBody>
      </p:sp>
      <p:sp>
        <p:nvSpPr>
          <p:cNvPr id="10245" name="Slide Number Placeholder 3"/>
          <p:cNvSpPr>
            <a:spLocks noGrp="1"/>
          </p:cNvSpPr>
          <p:nvPr>
            <p:ph type="sldNum" sz="quarter" idx="12"/>
          </p:nvPr>
        </p:nvSpPr>
        <p:spPr>
          <a:noFill/>
        </p:spPr>
        <p:txBody>
          <a:bodyPr/>
          <a:lstStyle/>
          <a:p>
            <a:fld id="{FF0440ED-4B08-49D4-8331-AA44A1723632}" type="slidenum">
              <a:rPr lang="en-US"/>
              <a:pPr/>
              <a:t>36</a:t>
            </a:fld>
            <a:endParaRPr lang="en-US"/>
          </a:p>
        </p:txBody>
      </p:sp>
      <p:sp>
        <p:nvSpPr>
          <p:cNvPr id="10246" name="Rectangle 2"/>
          <p:cNvSpPr>
            <a:spLocks noChangeArrowheads="1"/>
          </p:cNvSpPr>
          <p:nvPr/>
        </p:nvSpPr>
        <p:spPr bwMode="auto">
          <a:xfrm>
            <a:off x="381000" y="1260475"/>
            <a:ext cx="8229600" cy="4483100"/>
          </a:xfrm>
          <a:prstGeom prst="rect">
            <a:avLst/>
          </a:prstGeom>
          <a:solidFill>
            <a:srgbClr val="CCFF99"/>
          </a:solidFill>
          <a:ln w="9525">
            <a:solidFill>
              <a:srgbClr val="008000"/>
            </a:solidFill>
            <a:miter lim="800000"/>
            <a:headEnd/>
            <a:tailEnd/>
          </a:ln>
        </p:spPr>
        <p:txBody>
          <a:bodyPr anchor="ctr">
            <a:spAutoFit/>
          </a:bodyPr>
          <a:lstStyle/>
          <a:p>
            <a:pPr eaLnBrk="0" hangingPunct="0">
              <a:buFont typeface="Wingdings" pitchFamily="2" charset="2"/>
              <a:buChar char="Ø"/>
              <a:tabLst>
                <a:tab pos="457200" algn="l"/>
              </a:tabLst>
            </a:pPr>
            <a:r>
              <a:rPr lang="en-US" sz="2400">
                <a:latin typeface="Times New Roman" charset="0"/>
                <a:cs typeface="Times New Roman" charset="0"/>
              </a:rPr>
              <a:t> Therefore the change in wavelength = </a:t>
            </a:r>
          </a:p>
          <a:p>
            <a:pPr eaLnBrk="0" hangingPunct="0">
              <a:buFont typeface="Wingdings" pitchFamily="2" charset="2"/>
              <a:buChar char="Ø"/>
              <a:tabLst>
                <a:tab pos="457200" algn="l"/>
              </a:tabLst>
            </a:pPr>
            <a:endParaRPr lang="en-US" sz="2400">
              <a:latin typeface="Times New Roman" charset="0"/>
              <a:cs typeface="Times New Roman" charset="0"/>
            </a:endParaRPr>
          </a:p>
          <a:p>
            <a:pPr eaLnBrk="0" hangingPunct="0">
              <a:buFont typeface="Wingdings" pitchFamily="2" charset="2"/>
              <a:buChar char="Ø"/>
              <a:tabLst>
                <a:tab pos="457200" algn="l"/>
              </a:tabLst>
            </a:pPr>
            <a:endParaRPr lang="en-US" sz="2400">
              <a:latin typeface="Times New Roman" charset="0"/>
              <a:cs typeface="Times New Roman" charset="0"/>
            </a:endParaRPr>
          </a:p>
          <a:p>
            <a:pPr eaLnBrk="0" hangingPunct="0">
              <a:buFont typeface="Wingdings" pitchFamily="2" charset="2"/>
              <a:buChar char="Ø"/>
              <a:tabLst>
                <a:tab pos="457200" algn="l"/>
              </a:tabLst>
            </a:pPr>
            <a:endParaRPr lang="en-US" sz="2400">
              <a:latin typeface="Times New Roman" charset="0"/>
              <a:cs typeface="Times New Roman" charset="0"/>
            </a:endParaRPr>
          </a:p>
          <a:p>
            <a:pPr eaLnBrk="0" hangingPunct="0">
              <a:buFont typeface="Wingdings" pitchFamily="2" charset="2"/>
              <a:buChar char="Ø"/>
              <a:tabLst>
                <a:tab pos="457200" algn="l"/>
              </a:tabLst>
            </a:pPr>
            <a:endParaRPr lang="en-US" sz="2400">
              <a:latin typeface="Times New Roman" charset="0"/>
              <a:cs typeface="Times New Roman" charset="0"/>
            </a:endParaRPr>
          </a:p>
          <a:p>
            <a:pPr eaLnBrk="0" hangingPunct="0">
              <a:buFont typeface="Wingdings" pitchFamily="2" charset="2"/>
              <a:buChar char="Ø"/>
              <a:tabLst>
                <a:tab pos="457200" algn="l"/>
              </a:tabLst>
            </a:pPr>
            <a:endParaRPr lang="en-US" sz="2400">
              <a:latin typeface="Times New Roman" charset="0"/>
              <a:cs typeface="Times New Roman" charset="0"/>
            </a:endParaRPr>
          </a:p>
          <a:p>
            <a:pPr eaLnBrk="0" hangingPunct="0">
              <a:buFont typeface="Wingdings" pitchFamily="2" charset="2"/>
              <a:buNone/>
              <a:tabLst>
                <a:tab pos="457200" algn="l"/>
              </a:tabLst>
            </a:pPr>
            <a:endParaRPr lang="en-US" sz="2400">
              <a:latin typeface="Times New Roman" charset="0"/>
              <a:cs typeface="Times New Roman" charset="0"/>
            </a:endParaRPr>
          </a:p>
          <a:p>
            <a:pPr eaLnBrk="0" hangingPunct="0">
              <a:buFont typeface="Wingdings" pitchFamily="2" charset="2"/>
              <a:buNone/>
              <a:tabLst>
                <a:tab pos="457200" algn="l"/>
              </a:tabLst>
            </a:pPr>
            <a:endParaRPr lang="en-US" sz="2400">
              <a:latin typeface="Times New Roman" charset="0"/>
              <a:cs typeface="Times New Roman" charset="0"/>
            </a:endParaRPr>
          </a:p>
          <a:p>
            <a:pPr eaLnBrk="0" hangingPunct="0">
              <a:buFont typeface="Wingdings" pitchFamily="2" charset="2"/>
              <a:buChar char="Ø"/>
              <a:tabLst>
                <a:tab pos="457200" algn="l"/>
              </a:tabLst>
            </a:pPr>
            <a:endParaRPr lang="en-US" sz="2400">
              <a:latin typeface="Times New Roman" charset="0"/>
              <a:cs typeface="Times New Roman" charset="0"/>
            </a:endParaRPr>
          </a:p>
          <a:p>
            <a:pPr eaLnBrk="0" hangingPunct="0">
              <a:buFont typeface="Wingdings" pitchFamily="2" charset="2"/>
              <a:buChar char="Ø"/>
              <a:tabLst>
                <a:tab pos="457200" algn="l"/>
              </a:tabLst>
            </a:pPr>
            <a:endParaRPr lang="en-US" sz="2400">
              <a:latin typeface="Times New Roman" charset="0"/>
              <a:cs typeface="Times New Roman" charset="0"/>
            </a:endParaRPr>
          </a:p>
          <a:p>
            <a:pPr eaLnBrk="0" hangingPunct="0">
              <a:buFont typeface="Wingdings" pitchFamily="2" charset="2"/>
              <a:buChar char="Ø"/>
              <a:tabLst>
                <a:tab pos="457200" algn="l"/>
              </a:tabLst>
            </a:pPr>
            <a:endParaRPr lang="en-US" sz="2400">
              <a:latin typeface="Times New Roman" charset="0"/>
            </a:endParaRPr>
          </a:p>
          <a:p>
            <a:pPr eaLnBrk="0" hangingPunct="0">
              <a:buFont typeface="Wingdings" pitchFamily="2" charset="2"/>
              <a:buNone/>
              <a:tabLst>
                <a:tab pos="457200" algn="l"/>
              </a:tabLst>
            </a:pPr>
            <a:endParaRPr lang="en-US" sz="2400">
              <a:latin typeface="Times New Roman" charset="0"/>
            </a:endParaRPr>
          </a:p>
        </p:txBody>
      </p:sp>
      <p:graphicFrame>
        <p:nvGraphicFramePr>
          <p:cNvPr id="10242" name="Object 3"/>
          <p:cNvGraphicFramePr>
            <a:graphicFrameLocks noChangeAspect="1"/>
          </p:cNvGraphicFramePr>
          <p:nvPr/>
        </p:nvGraphicFramePr>
        <p:xfrm>
          <a:off x="609600" y="2209800"/>
          <a:ext cx="7239000" cy="1143000"/>
        </p:xfrm>
        <a:graphic>
          <a:graphicData uri="http://schemas.openxmlformats.org/presentationml/2006/ole">
            <p:oleObj spid="_x0000_s72706" name="Equation" r:id="rId3" imgW="1879600" imgH="508000" progId="Equation.3">
              <p:embed/>
            </p:oleObj>
          </a:graphicData>
        </a:graphic>
      </p:graphicFrame>
      <p:sp>
        <p:nvSpPr>
          <p:cNvPr id="10247" name="Rectangle 4"/>
          <p:cNvSpPr>
            <a:spLocks noChangeArrowheads="1"/>
          </p:cNvSpPr>
          <p:nvPr/>
        </p:nvSpPr>
        <p:spPr bwMode="auto">
          <a:xfrm>
            <a:off x="3814763" y="3074988"/>
            <a:ext cx="508000" cy="260350"/>
          </a:xfrm>
          <a:prstGeom prst="rect">
            <a:avLst/>
          </a:prstGeom>
          <a:noFill/>
          <a:ln w="9525">
            <a:noFill/>
            <a:miter lim="800000"/>
            <a:headEnd/>
            <a:tailEnd/>
          </a:ln>
        </p:spPr>
        <p:txBody>
          <a:bodyPr wrap="none" anchor="ctr">
            <a:spAutoFit/>
          </a:bodyPr>
          <a:lstStyle/>
          <a:p>
            <a:pPr eaLnBrk="0" hangingPunct="0"/>
            <a:r>
              <a:rPr lang="en-US" sz="1100">
                <a:latin typeface="Times New Roman" charset="0"/>
                <a:cs typeface="Times New Roman" charset="0"/>
              </a:rPr>
              <a:t>      = </a:t>
            </a:r>
            <a:endParaRPr lang="en-US" sz="2400">
              <a:latin typeface="Times New Roman" charset="0"/>
            </a:endParaRPr>
          </a:p>
        </p:txBody>
      </p:sp>
      <p:graphicFrame>
        <p:nvGraphicFramePr>
          <p:cNvPr id="10243" name="Object 5"/>
          <p:cNvGraphicFramePr>
            <a:graphicFrameLocks noChangeAspect="1"/>
          </p:cNvGraphicFramePr>
          <p:nvPr/>
        </p:nvGraphicFramePr>
        <p:xfrm>
          <a:off x="3124200" y="3733800"/>
          <a:ext cx="3657600" cy="1219200"/>
        </p:xfrm>
        <a:graphic>
          <a:graphicData uri="http://schemas.openxmlformats.org/presentationml/2006/ole">
            <p:oleObj spid="_x0000_s72707" name="Microsoft Equation 3.0" r:id="rId4" imgW="1511300" imgH="444500" progId="Equation.3">
              <p:embed/>
            </p:oleObj>
          </a:graphicData>
        </a:graphic>
      </p:graphicFrame>
      <p:sp>
        <p:nvSpPr>
          <p:cNvPr id="10248" name="Rectangle 6"/>
          <p:cNvSpPr>
            <a:spLocks noChangeArrowheads="1"/>
          </p:cNvSpPr>
          <p:nvPr/>
        </p:nvSpPr>
        <p:spPr bwMode="auto">
          <a:xfrm>
            <a:off x="2438400" y="4114800"/>
            <a:ext cx="514350" cy="579438"/>
          </a:xfrm>
          <a:prstGeom prst="rect">
            <a:avLst/>
          </a:prstGeom>
          <a:noFill/>
          <a:ln w="9525">
            <a:noFill/>
            <a:miter lim="800000"/>
            <a:headEnd/>
            <a:tailEnd/>
          </a:ln>
        </p:spPr>
        <p:txBody>
          <a:bodyPr wrap="none" anchor="ctr">
            <a:spAutoFit/>
          </a:bodyPr>
          <a:lstStyle/>
          <a:p>
            <a:pPr eaLnBrk="0" hangingPunct="0"/>
            <a:r>
              <a:rPr lang="en-US" sz="3200">
                <a:latin typeface="Times New Roman" charset="0"/>
              </a:rPr>
              <a:t>= </a:t>
            </a:r>
          </a:p>
        </p:txBody>
      </p:sp>
      <p:sp>
        <p:nvSpPr>
          <p:cNvPr id="10249" name="Rectangle 7"/>
          <p:cNvSpPr>
            <a:spLocks noChangeArrowheads="1"/>
          </p:cNvSpPr>
          <p:nvPr/>
        </p:nvSpPr>
        <p:spPr bwMode="auto">
          <a:xfrm>
            <a:off x="1752600" y="5105400"/>
            <a:ext cx="5899150" cy="457200"/>
          </a:xfrm>
          <a:prstGeom prst="rect">
            <a:avLst/>
          </a:prstGeom>
          <a:noFill/>
          <a:ln w="9525">
            <a:noFill/>
            <a:miter lim="800000"/>
            <a:headEnd/>
            <a:tailEnd/>
          </a:ln>
        </p:spPr>
        <p:txBody>
          <a:bodyPr anchor="ctr">
            <a:spAutoFit/>
          </a:bodyPr>
          <a:lstStyle/>
          <a:p>
            <a:pPr eaLnBrk="0" hangingPunct="0"/>
            <a:r>
              <a:rPr lang="en-US" sz="2400" b="1">
                <a:solidFill>
                  <a:srgbClr val="CC00CC"/>
                </a:solidFill>
                <a:latin typeface="Times New Roman" charset="0"/>
              </a:rPr>
              <a:t>i.e. the wavelength decreased by 50 m.</a:t>
            </a:r>
            <a:r>
              <a:rPr lang="en-US" sz="2400">
                <a:solidFill>
                  <a:srgbClr val="CC00CC"/>
                </a:solidFill>
                <a:latin typeface="Times New Roman" charset="0"/>
              </a:rPr>
              <a:t>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381000"/>
            <a:ext cx="3048000"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Homework</a:t>
            </a:r>
            <a:endParaRPr lang="en-US" sz="2400" b="1" dirty="0">
              <a:solidFill>
                <a:srgbClr val="FF0000"/>
              </a:solidFill>
              <a:latin typeface="Times New Roman" pitchFamily="18" charset="0"/>
              <a:cs typeface="Times New Roman" pitchFamily="18" charset="0"/>
            </a:endParaRPr>
          </a:p>
        </p:txBody>
      </p:sp>
      <p:pic>
        <p:nvPicPr>
          <p:cNvPr id="74756" name="Picture 4" descr="C:\Users\Ho\AppData\Local\Temp\SNAGHTML26b85d6.PNG"/>
          <p:cNvPicPr>
            <a:picLocks noChangeAspect="1" noChangeArrowheads="1"/>
          </p:cNvPicPr>
          <p:nvPr/>
        </p:nvPicPr>
        <p:blipFill>
          <a:blip r:embed="rId2"/>
          <a:srcRect/>
          <a:stretch>
            <a:fillRect/>
          </a:stretch>
        </p:blipFill>
        <p:spPr bwMode="auto">
          <a:xfrm>
            <a:off x="304800" y="914400"/>
            <a:ext cx="8534400" cy="2362200"/>
          </a:xfrm>
          <a:prstGeom prst="rect">
            <a:avLst/>
          </a:prstGeom>
          <a:noFill/>
        </p:spPr>
      </p:pic>
      <p:pic>
        <p:nvPicPr>
          <p:cNvPr id="74757" name="Picture 5"/>
          <p:cNvPicPr>
            <a:picLocks noChangeAspect="1" noChangeArrowheads="1"/>
          </p:cNvPicPr>
          <p:nvPr/>
        </p:nvPicPr>
        <p:blipFill>
          <a:blip r:embed="rId3"/>
          <a:srcRect/>
          <a:stretch>
            <a:fillRect/>
          </a:stretch>
        </p:blipFill>
        <p:spPr bwMode="auto">
          <a:xfrm>
            <a:off x="685800" y="3810000"/>
            <a:ext cx="7620000" cy="1828800"/>
          </a:xfrm>
          <a:prstGeom prst="rect">
            <a:avLst/>
          </a:prstGeom>
          <a:noFill/>
          <a:ln w="9525">
            <a:noFill/>
            <a:miter lim="800000"/>
            <a:headEnd/>
            <a:tailEnd/>
          </a:ln>
          <a:effectLst/>
        </p:spPr>
      </p:pic>
      <p:sp>
        <p:nvSpPr>
          <p:cNvPr id="6" name="TextBox 5"/>
          <p:cNvSpPr txBox="1"/>
          <p:nvPr/>
        </p:nvSpPr>
        <p:spPr>
          <a:xfrm>
            <a:off x="381000" y="3352800"/>
            <a:ext cx="762000" cy="369332"/>
          </a:xfrm>
          <a:prstGeom prst="rect">
            <a:avLst/>
          </a:prstGeom>
          <a:noFill/>
        </p:spPr>
        <p:txBody>
          <a:bodyPr wrap="square" rtlCol="0">
            <a:spAutoFit/>
          </a:bodyPr>
          <a:lstStyle/>
          <a:p>
            <a:r>
              <a:rPr lang="en-US" b="1" dirty="0" smtClean="0">
                <a:solidFill>
                  <a:srgbClr val="FF0000"/>
                </a:solidFill>
                <a:latin typeface="Times New Roman" pitchFamily="18" charset="0"/>
                <a:cs typeface="Times New Roman" pitchFamily="18" charset="0"/>
              </a:rPr>
              <a:t>Q2</a:t>
            </a:r>
            <a:endParaRPr lang="en-US" b="1" dirty="0">
              <a:solidFill>
                <a:srgbClr val="FF0000"/>
              </a:solidFill>
              <a:latin typeface="Times New Roman" pitchFamily="18" charset="0"/>
              <a:cs typeface="Times New Roman" pitchFamily="18" charset="0"/>
            </a:endParaRPr>
          </a:p>
        </p:txBody>
      </p:sp>
      <p:sp>
        <p:nvSpPr>
          <p:cNvPr id="7" name="TextBox 6"/>
          <p:cNvSpPr txBox="1"/>
          <p:nvPr/>
        </p:nvSpPr>
        <p:spPr>
          <a:xfrm>
            <a:off x="304800" y="838200"/>
            <a:ext cx="685800" cy="381000"/>
          </a:xfrm>
          <a:prstGeom prst="rect">
            <a:avLst/>
          </a:prstGeom>
          <a:noFill/>
        </p:spPr>
        <p:txBody>
          <a:bodyPr wrap="square" rtlCol="0">
            <a:spAutoFit/>
          </a:bodyPr>
          <a:lstStyle/>
          <a:p>
            <a:r>
              <a:rPr lang="en-US" b="1" dirty="0" smtClean="0">
                <a:solidFill>
                  <a:srgbClr val="FF0000"/>
                </a:solidFill>
                <a:latin typeface="Times New Roman" pitchFamily="18" charset="0"/>
                <a:cs typeface="Times New Roman" pitchFamily="18" charset="0"/>
              </a:rPr>
              <a:t>Q1</a:t>
            </a:r>
            <a:endParaRPr lang="en-US" b="1" dirty="0">
              <a:solidFill>
                <a:srgbClr val="FF0000"/>
              </a:solidFill>
              <a:latin typeface="Times New Roman" pitchFamily="18" charset="0"/>
              <a:cs typeface="Times New Roman" pitchFamily="18"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066800"/>
            <a:ext cx="8991600" cy="762000"/>
          </a:xfrm>
        </p:spPr>
        <p:txBody>
          <a:bodyPr rtlCol="0">
            <a:normAutofit fontScale="90000"/>
          </a:bodyPr>
          <a:lstStyle/>
          <a:p>
            <a:pPr fontAlgn="auto">
              <a:spcAft>
                <a:spcPts val="0"/>
              </a:spcAft>
              <a:defRPr/>
            </a:pPr>
            <a:r>
              <a:rPr lang="en-US" sz="2400" b="1" dirty="0" smtClean="0">
                <a:solidFill>
                  <a:srgbClr val="0070C0"/>
                </a:solidFill>
                <a:latin typeface="Times New Roman" pitchFamily="18" charset="0"/>
                <a:cs typeface="Times New Roman" pitchFamily="18" charset="0"/>
              </a:rPr>
              <a:t>Relation of the speed of light and  electric and magnetic vacuum constants </a:t>
            </a:r>
            <a:endParaRPr lang="en-US" sz="2400" b="1" dirty="0">
              <a:solidFill>
                <a:srgbClr val="0070C0"/>
              </a:solidFill>
              <a:latin typeface="Times New Roman" pitchFamily="18" charset="0"/>
              <a:cs typeface="Times New Roman" pitchFamily="18" charset="0"/>
            </a:endParaRPr>
          </a:p>
        </p:txBody>
      </p:sp>
      <p:pic>
        <p:nvPicPr>
          <p:cNvPr id="6147" name="Picture 2"/>
          <p:cNvPicPr>
            <a:picLocks noChangeAspect="1" noChangeArrowheads="1"/>
          </p:cNvPicPr>
          <p:nvPr/>
        </p:nvPicPr>
        <p:blipFill>
          <a:blip r:embed="rId2"/>
          <a:srcRect/>
          <a:stretch>
            <a:fillRect/>
          </a:stretch>
        </p:blipFill>
        <p:spPr bwMode="auto">
          <a:xfrm>
            <a:off x="762000" y="1905000"/>
            <a:ext cx="7424738" cy="1905000"/>
          </a:xfrm>
          <a:prstGeom prst="rect">
            <a:avLst/>
          </a:prstGeom>
          <a:noFill/>
          <a:ln w="9525">
            <a:noFill/>
            <a:miter lim="800000"/>
            <a:headEnd/>
            <a:tailEnd/>
          </a:ln>
        </p:spPr>
      </p:pic>
      <p:graphicFrame>
        <p:nvGraphicFramePr>
          <p:cNvPr id="5" name="Table 4"/>
          <p:cNvGraphicFramePr>
            <a:graphicFrameLocks noGrp="1"/>
          </p:cNvGraphicFramePr>
          <p:nvPr/>
        </p:nvGraphicFramePr>
        <p:xfrm>
          <a:off x="838200" y="4038600"/>
          <a:ext cx="8001000" cy="2141538"/>
        </p:xfrm>
        <a:graphic>
          <a:graphicData uri="http://schemas.openxmlformats.org/drawingml/2006/table">
            <a:tbl>
              <a:tblPr/>
              <a:tblGrid>
                <a:gridCol w="1600200"/>
                <a:gridCol w="3733800"/>
                <a:gridCol w="2667000"/>
              </a:tblGrid>
              <a:tr h="1421341">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3600" b="0" i="0" u="none" strike="noStrike" cap="none" normalizeH="0" baseline="0" dirty="0" smtClean="0">
                          <a:ln>
                            <a:noFill/>
                          </a:ln>
                          <a:solidFill>
                            <a:schemeClr val="tx1"/>
                          </a:solidFill>
                          <a:effectLst/>
                          <a:latin typeface="Times New Roman" pitchFamily="18" charset="0"/>
                          <a:cs typeface="Times New Roman" pitchFamily="18" charset="0"/>
                        </a:rPr>
                        <a:t> ε</a:t>
                      </a:r>
                      <a:r>
                        <a:rPr kumimoji="0" lang="en-US" sz="3600" b="0" i="0" u="none" strike="noStrike" cap="none" normalizeH="0" baseline="-25000" dirty="0" smtClean="0">
                          <a:ln>
                            <a:noFill/>
                          </a:ln>
                          <a:solidFill>
                            <a:schemeClr val="tx1"/>
                          </a:solidFill>
                          <a:effectLst/>
                          <a:latin typeface="Times New Roman" pitchFamily="18" charset="0"/>
                          <a:cs typeface="Times New Roman" pitchFamily="18" charset="0"/>
                        </a:rPr>
                        <a:t>0</a:t>
                      </a:r>
                      <a:endParaRPr kumimoji="0" lang="en-US" sz="3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9525" marR="9525" marT="9526" marB="9526"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en-US" sz="2000" b="0" i="0" u="sng" strike="noStrike" cap="none" normalizeH="0" baseline="0" dirty="0" smtClean="0">
                        <a:ln>
                          <a:noFill/>
                        </a:ln>
                        <a:solidFill>
                          <a:srgbClr val="0000FF"/>
                        </a:solidFill>
                        <a:effectLst/>
                        <a:latin typeface="Times New Roman" pitchFamily="18" charset="0"/>
                        <a:cs typeface="Times New Roman" pitchFamily="18" charset="0"/>
                        <a:hlinkClick r:id="rId3" tooltip="Permittivity of free space"/>
                      </a:endParaRPr>
                    </a:p>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sng" strike="noStrike" cap="none" normalizeH="0" baseline="0" dirty="0" smtClean="0">
                          <a:ln>
                            <a:noFill/>
                          </a:ln>
                          <a:solidFill>
                            <a:srgbClr val="0000FF"/>
                          </a:solidFill>
                          <a:effectLst/>
                          <a:latin typeface="Times New Roman" pitchFamily="18" charset="0"/>
                          <a:cs typeface="Times New Roman" pitchFamily="18" charset="0"/>
                          <a:hlinkClick r:id="rId3" tooltip="Permittivity of free space"/>
                        </a:rPr>
                        <a:t>permittivity of free space</a:t>
                      </a:r>
                      <a:r>
                        <a:rPr kumimoji="0" lang="en-US" sz="2000" b="0" i="0" u="none" strike="noStrike" cap="none" normalizeH="0" baseline="0" dirty="0" smtClean="0">
                          <a:ln>
                            <a:noFill/>
                          </a:ln>
                          <a:solidFill>
                            <a:srgbClr val="0000FF"/>
                          </a:solidFill>
                          <a:effectLst/>
                          <a:latin typeface="Times New Roman" pitchFamily="18" charset="0"/>
                          <a:cs typeface="Times New Roman" pitchFamily="18" charset="0"/>
                        </a:rPr>
                        <a:t>, also called the </a:t>
                      </a:r>
                      <a:r>
                        <a:rPr kumimoji="0" lang="en-US" sz="2000" b="0" i="0" u="sng" strike="noStrike" cap="none" normalizeH="0" baseline="0" dirty="0" smtClean="0">
                          <a:ln>
                            <a:noFill/>
                          </a:ln>
                          <a:solidFill>
                            <a:srgbClr val="0000FF"/>
                          </a:solidFill>
                          <a:effectLst/>
                          <a:latin typeface="Times New Roman" pitchFamily="18" charset="0"/>
                          <a:cs typeface="Times New Roman" pitchFamily="18" charset="0"/>
                          <a:hlinkClick r:id="rId4" tooltip="Electric constant"/>
                        </a:rPr>
                        <a:t>electric constant</a:t>
                      </a:r>
                      <a:endParaRPr kumimoji="0" lang="en-US" sz="2000" b="0"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0" algn="l" defTabSz="914400" rtl="0" eaLnBrk="1" fontAlgn="base" latinLnBrk="0" hangingPunct="1">
                        <a:lnSpc>
                          <a:spcPct val="115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9525" marR="9525" marT="9526" marB="9526"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FF"/>
                          </a:solidFill>
                          <a:effectLst/>
                          <a:latin typeface="Times New Roman" pitchFamily="18" charset="0"/>
                          <a:cs typeface="Times New Roman" pitchFamily="18" charset="0"/>
                        </a:rPr>
                        <a:t>As/Vm or F/m (farad per meter)</a:t>
                      </a:r>
                      <a:endParaRPr kumimoji="0" lang="en-US" sz="2000" b="0" i="0" u="none" strike="noStrike" cap="none" normalizeH="0" baseline="0" smtClean="0">
                        <a:ln>
                          <a:noFill/>
                        </a:ln>
                        <a:solidFill>
                          <a:srgbClr val="0000FF"/>
                        </a:solidFill>
                        <a:effectLst/>
                        <a:latin typeface="Calibri" pitchFamily="34" charset="0"/>
                        <a:ea typeface="Calibri" pitchFamily="34" charset="0"/>
                        <a:cs typeface="Times New Roman" pitchFamily="18" charset="0"/>
                      </a:endParaRPr>
                    </a:p>
                  </a:txBody>
                  <a:tcPr marL="9525" marR="9525" marT="9526" marB="9526" anchor="ctr" horzOverflow="overflow">
                    <a:lnL>
                      <a:noFill/>
                    </a:lnL>
                    <a:lnR>
                      <a:noFill/>
                    </a:lnR>
                    <a:lnT>
                      <a:noFill/>
                    </a:lnT>
                    <a:lnB>
                      <a:noFill/>
                    </a:lnB>
                    <a:lnTlToBr>
                      <a:noFill/>
                    </a:lnTlToBr>
                    <a:lnBlToTr>
                      <a:noFill/>
                    </a:lnBlToTr>
                    <a:noFill/>
                  </a:tcPr>
                </a:tc>
              </a:tr>
              <a:tr h="720197">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12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3200" b="0" i="0" u="none" strike="noStrike" cap="none" normalizeH="0" baseline="0" smtClean="0">
                          <a:ln>
                            <a:noFill/>
                          </a:ln>
                          <a:solidFill>
                            <a:schemeClr val="tx1"/>
                          </a:solidFill>
                          <a:effectLst/>
                          <a:latin typeface="Times New Roman" pitchFamily="18" charset="0"/>
                          <a:cs typeface="Times New Roman" pitchFamily="18" charset="0"/>
                        </a:rPr>
                        <a:t>μ</a:t>
                      </a:r>
                      <a:r>
                        <a:rPr kumimoji="0" lang="en-US" sz="3200" b="0" i="0" u="none" strike="noStrike" cap="none" normalizeH="0" baseline="-25000" smtClean="0">
                          <a:ln>
                            <a:noFill/>
                          </a:ln>
                          <a:solidFill>
                            <a:schemeClr val="tx1"/>
                          </a:solidFill>
                          <a:effectLst/>
                          <a:latin typeface="Times New Roman" pitchFamily="18" charset="0"/>
                          <a:cs typeface="Times New Roman" pitchFamily="18" charset="0"/>
                        </a:rPr>
                        <a:t>0</a:t>
                      </a:r>
                      <a:endParaRPr kumimoji="0" lang="en-US" sz="32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9525" marR="9525" marT="9526" marB="9526"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sng" strike="noStrike" cap="none" normalizeH="0" baseline="0" smtClean="0">
                          <a:ln>
                            <a:noFill/>
                          </a:ln>
                          <a:solidFill>
                            <a:srgbClr val="0000FF"/>
                          </a:solidFill>
                          <a:effectLst/>
                          <a:latin typeface="Times New Roman" pitchFamily="18" charset="0"/>
                          <a:cs typeface="Times New Roman" pitchFamily="18" charset="0"/>
                          <a:hlinkClick r:id="rId5" tooltip="Permeability of free space"/>
                        </a:rPr>
                        <a:t>permeability of free space</a:t>
                      </a:r>
                      <a:r>
                        <a:rPr kumimoji="0" lang="en-US" sz="2000" b="0" i="0" u="none" strike="noStrike" cap="none" normalizeH="0" baseline="0" smtClean="0">
                          <a:ln>
                            <a:noFill/>
                          </a:ln>
                          <a:solidFill>
                            <a:schemeClr val="tx1"/>
                          </a:solidFill>
                          <a:effectLst/>
                          <a:latin typeface="Times New Roman" pitchFamily="18" charset="0"/>
                          <a:cs typeface="Times New Roman" pitchFamily="18" charset="0"/>
                        </a:rPr>
                        <a:t>, </a:t>
                      </a:r>
                      <a:r>
                        <a:rPr kumimoji="0" lang="en-US" sz="2000" b="0" i="0" u="none" strike="noStrike" cap="none" normalizeH="0" baseline="0" smtClean="0">
                          <a:ln>
                            <a:noFill/>
                          </a:ln>
                          <a:solidFill>
                            <a:srgbClr val="0000FF"/>
                          </a:solidFill>
                          <a:effectLst/>
                          <a:latin typeface="Times New Roman" pitchFamily="18" charset="0"/>
                          <a:cs typeface="Times New Roman" pitchFamily="18" charset="0"/>
                        </a:rPr>
                        <a:t>also called the </a:t>
                      </a:r>
                      <a:r>
                        <a:rPr kumimoji="0" lang="en-US" sz="2000" b="0" i="0" u="sng" strike="noStrike" cap="none" normalizeH="0" baseline="0" smtClean="0">
                          <a:ln>
                            <a:noFill/>
                          </a:ln>
                          <a:solidFill>
                            <a:srgbClr val="0000FF"/>
                          </a:solidFill>
                          <a:effectLst/>
                          <a:latin typeface="Times New Roman" pitchFamily="18" charset="0"/>
                          <a:cs typeface="Times New Roman" pitchFamily="18" charset="0"/>
                          <a:hlinkClick r:id="rId6" tooltip="Magnetic constant"/>
                        </a:rPr>
                        <a:t>magnetic constant</a:t>
                      </a:r>
                      <a:endParaRPr kumimoji="0" lang="en-US" sz="20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9525" marR="9525" marT="9526" marB="9526" anchor="ctr" horzOverflow="overflow">
                    <a:lnL>
                      <a:noFill/>
                    </a:lnL>
                    <a:lnR>
                      <a:noFill/>
                    </a:lnR>
                    <a:lnT>
                      <a:noFill/>
                    </a:lnT>
                    <a:lnB>
                      <a:noFill/>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smtClean="0">
                          <a:ln>
                            <a:noFill/>
                          </a:ln>
                          <a:solidFill>
                            <a:srgbClr val="0000FF"/>
                          </a:solidFill>
                          <a:effectLst/>
                          <a:latin typeface="Times New Roman" pitchFamily="18" charset="0"/>
                          <a:cs typeface="Times New Roman" pitchFamily="18" charset="0"/>
                        </a:rPr>
                        <a:t>Vs/Am or H/m (henry per meter)</a:t>
                      </a:r>
                      <a:endParaRPr kumimoji="0" lang="en-US" sz="2000" b="0" i="0" u="none" strike="noStrike" cap="none" normalizeH="0" baseline="0" smtClean="0">
                        <a:ln>
                          <a:noFill/>
                        </a:ln>
                        <a:solidFill>
                          <a:srgbClr val="0000FF"/>
                        </a:solidFill>
                        <a:effectLst/>
                        <a:latin typeface="Calibri" pitchFamily="34" charset="0"/>
                        <a:ea typeface="Calibri" pitchFamily="34" charset="0"/>
                        <a:cs typeface="Times New Roman" pitchFamily="18" charset="0"/>
                      </a:endParaRPr>
                    </a:p>
                  </a:txBody>
                  <a:tcPr marL="9525" marR="9525" marT="9526" marB="9526" anchor="ctr" horzOverflow="overflow">
                    <a:lnL>
                      <a:noFill/>
                    </a:lnL>
                    <a:lnR>
                      <a:noFill/>
                    </a:lnR>
                    <a:lnT>
                      <a:noFill/>
                    </a:lnT>
                    <a:lnB>
                      <a:noFill/>
                    </a:lnB>
                    <a:lnTlToBr>
                      <a:noFill/>
                    </a:lnTlToBr>
                    <a:lnBlToTr>
                      <a:noFill/>
                    </a:lnBlToTr>
                    <a:noFill/>
                  </a:tcPr>
                </a:tc>
              </a:tr>
            </a:tbl>
          </a:graphicData>
        </a:graphic>
      </p:graphicFrame>
      <p:pic>
        <p:nvPicPr>
          <p:cNvPr id="6155" name="Picture 3"/>
          <p:cNvPicPr>
            <a:picLocks noChangeAspect="1" noChangeArrowheads="1"/>
          </p:cNvPicPr>
          <p:nvPr/>
        </p:nvPicPr>
        <p:blipFill>
          <a:blip r:embed="rId7"/>
          <a:srcRect/>
          <a:stretch>
            <a:fillRect/>
          </a:stretch>
        </p:blipFill>
        <p:spPr bwMode="auto">
          <a:xfrm>
            <a:off x="2743200" y="2838450"/>
            <a:ext cx="195263" cy="209550"/>
          </a:xfrm>
          <a:prstGeom prst="rect">
            <a:avLst/>
          </a:prstGeom>
          <a:noFill/>
          <a:ln w="9525">
            <a:noFill/>
            <a:miter lim="800000"/>
            <a:headEnd/>
            <a:tailEnd/>
          </a:ln>
        </p:spPr>
      </p:pic>
      <p:sp>
        <p:nvSpPr>
          <p:cNvPr id="6" name="TextBox 5"/>
          <p:cNvSpPr txBox="1"/>
          <p:nvPr/>
        </p:nvSpPr>
        <p:spPr>
          <a:xfrm>
            <a:off x="3429000" y="228600"/>
            <a:ext cx="2438400"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Appendix</a:t>
            </a:r>
            <a:endParaRPr lang="en-US" sz="2400" b="1" dirty="0">
              <a:solidFill>
                <a:srgbClr val="FF0000"/>
              </a:solidFill>
              <a:latin typeface="Times New Roman" pitchFamily="18" charset="0"/>
              <a:cs typeface="Times New Roman" pitchFamily="18"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57200" y="0"/>
            <a:ext cx="8229600" cy="1143000"/>
          </a:xfrm>
        </p:spPr>
        <p:txBody>
          <a:bodyPr>
            <a:normAutofit/>
          </a:bodyPr>
          <a:lstStyle/>
          <a:p>
            <a:r>
              <a:rPr lang="en-US" sz="3600" b="1" dirty="0" smtClean="0">
                <a:solidFill>
                  <a:srgbClr val="FF0000"/>
                </a:solidFill>
                <a:latin typeface="Times New Roman" pitchFamily="18" charset="0"/>
                <a:cs typeface="Times New Roman" pitchFamily="18" charset="0"/>
              </a:rPr>
              <a:t>Differential operators</a:t>
            </a:r>
          </a:p>
        </p:txBody>
      </p:sp>
      <p:graphicFrame>
        <p:nvGraphicFramePr>
          <p:cNvPr id="7171" name="Object 3"/>
          <p:cNvGraphicFramePr>
            <a:graphicFrameLocks noChangeAspect="1"/>
          </p:cNvGraphicFramePr>
          <p:nvPr/>
        </p:nvGraphicFramePr>
        <p:xfrm>
          <a:off x="336550" y="3429000"/>
          <a:ext cx="900113" cy="615950"/>
        </p:xfrm>
        <a:graphic>
          <a:graphicData uri="http://schemas.openxmlformats.org/presentationml/2006/ole">
            <p:oleObj spid="_x0000_s82946" name="Equation" r:id="rId3" imgW="241091" imgH="164957" progId="">
              <p:embed/>
            </p:oleObj>
          </a:graphicData>
        </a:graphic>
      </p:graphicFrame>
      <p:graphicFrame>
        <p:nvGraphicFramePr>
          <p:cNvPr id="7172" name="Object 4"/>
          <p:cNvGraphicFramePr>
            <a:graphicFrameLocks noChangeAspect="1"/>
          </p:cNvGraphicFramePr>
          <p:nvPr/>
        </p:nvGraphicFramePr>
        <p:xfrm>
          <a:off x="336550" y="2209800"/>
          <a:ext cx="711200" cy="615950"/>
        </p:xfrm>
        <a:graphic>
          <a:graphicData uri="http://schemas.openxmlformats.org/presentationml/2006/ole">
            <p:oleObj spid="_x0000_s82947" name="Equation" r:id="rId4" imgW="190335" imgH="164957" progId="">
              <p:embed/>
            </p:oleObj>
          </a:graphicData>
        </a:graphic>
      </p:graphicFrame>
      <p:graphicFrame>
        <p:nvGraphicFramePr>
          <p:cNvPr id="7173" name="Object 5"/>
          <p:cNvGraphicFramePr>
            <a:graphicFrameLocks noChangeAspect="1"/>
          </p:cNvGraphicFramePr>
          <p:nvPr/>
        </p:nvGraphicFramePr>
        <p:xfrm>
          <a:off x="412750" y="4343400"/>
          <a:ext cx="914400" cy="1295400"/>
        </p:xfrm>
        <a:graphic>
          <a:graphicData uri="http://schemas.openxmlformats.org/presentationml/2006/ole">
            <p:oleObj spid="_x0000_s82948" name="Equation" r:id="rId5" imgW="190500" imgH="368300" progId="">
              <p:embed/>
            </p:oleObj>
          </a:graphicData>
        </a:graphic>
      </p:graphicFrame>
      <p:sp>
        <p:nvSpPr>
          <p:cNvPr id="7174" name="TextBox 7"/>
          <p:cNvSpPr txBox="1">
            <a:spLocks noChangeArrowheads="1"/>
          </p:cNvSpPr>
          <p:nvPr/>
        </p:nvSpPr>
        <p:spPr bwMode="auto">
          <a:xfrm>
            <a:off x="1479550" y="2209800"/>
            <a:ext cx="3200400" cy="1200150"/>
          </a:xfrm>
          <a:prstGeom prst="rect">
            <a:avLst/>
          </a:prstGeom>
          <a:noFill/>
          <a:ln w="9525">
            <a:noFill/>
            <a:miter lim="800000"/>
            <a:headEnd/>
            <a:tailEnd/>
          </a:ln>
        </p:spPr>
        <p:txBody>
          <a:bodyPr wrap="none">
            <a:spAutoFit/>
          </a:bodyPr>
          <a:lstStyle/>
          <a:p>
            <a:r>
              <a:rPr lang="en-US" sz="2400">
                <a:latin typeface="Arial" pitchFamily="34" charset="0"/>
              </a:rPr>
              <a:t>the divergence operator</a:t>
            </a:r>
          </a:p>
          <a:p>
            <a:r>
              <a:rPr lang="en-US" sz="2400">
                <a:latin typeface="Arial" pitchFamily="34" charset="0"/>
              </a:rPr>
              <a:t>div</a:t>
            </a:r>
          </a:p>
          <a:p>
            <a:endParaRPr lang="en-US" sz="2400">
              <a:latin typeface="Arial" pitchFamily="34" charset="0"/>
            </a:endParaRPr>
          </a:p>
        </p:txBody>
      </p:sp>
      <p:sp>
        <p:nvSpPr>
          <p:cNvPr id="7175" name="TextBox 8"/>
          <p:cNvSpPr txBox="1">
            <a:spLocks noChangeArrowheads="1"/>
          </p:cNvSpPr>
          <p:nvPr/>
        </p:nvSpPr>
        <p:spPr bwMode="auto">
          <a:xfrm>
            <a:off x="1631950" y="3505200"/>
            <a:ext cx="2303463" cy="1200150"/>
          </a:xfrm>
          <a:prstGeom prst="rect">
            <a:avLst/>
          </a:prstGeom>
          <a:noFill/>
          <a:ln w="9525">
            <a:noFill/>
            <a:miter lim="800000"/>
            <a:headEnd/>
            <a:tailEnd/>
          </a:ln>
        </p:spPr>
        <p:txBody>
          <a:bodyPr wrap="none">
            <a:spAutoFit/>
          </a:bodyPr>
          <a:lstStyle/>
          <a:p>
            <a:r>
              <a:rPr lang="en-US" sz="2400">
                <a:latin typeface="Arial" pitchFamily="34" charset="0"/>
              </a:rPr>
              <a:t>the curl operator</a:t>
            </a:r>
          </a:p>
          <a:p>
            <a:r>
              <a:rPr lang="en-US" sz="2400">
                <a:latin typeface="Arial" pitchFamily="34" charset="0"/>
              </a:rPr>
              <a:t>curl, rot</a:t>
            </a:r>
          </a:p>
          <a:p>
            <a:endParaRPr lang="en-US" sz="2400">
              <a:latin typeface="Arial" pitchFamily="34" charset="0"/>
            </a:endParaRPr>
          </a:p>
        </p:txBody>
      </p:sp>
      <p:sp>
        <p:nvSpPr>
          <p:cNvPr id="7176" name="TextBox 9"/>
          <p:cNvSpPr txBox="1">
            <a:spLocks noChangeArrowheads="1"/>
          </p:cNvSpPr>
          <p:nvPr/>
        </p:nvSpPr>
        <p:spPr bwMode="auto">
          <a:xfrm>
            <a:off x="1631950" y="4724400"/>
            <a:ext cx="5375275" cy="830263"/>
          </a:xfrm>
          <a:prstGeom prst="rect">
            <a:avLst/>
          </a:prstGeom>
          <a:noFill/>
          <a:ln w="9525">
            <a:noFill/>
            <a:miter lim="800000"/>
            <a:headEnd/>
            <a:tailEnd/>
          </a:ln>
        </p:spPr>
        <p:txBody>
          <a:bodyPr wrap="none">
            <a:spAutoFit/>
          </a:bodyPr>
          <a:lstStyle/>
          <a:p>
            <a:r>
              <a:rPr lang="en-US" sz="2400">
                <a:latin typeface="Arial" pitchFamily="34" charset="0"/>
              </a:rPr>
              <a:t>the partial derivative with respect to time</a:t>
            </a:r>
          </a:p>
          <a:p>
            <a:endParaRPr lang="en-US" sz="2400">
              <a:latin typeface="Arial" pitchFamily="34" charset="0"/>
            </a:endParaRPr>
          </a:p>
        </p:txBody>
      </p:sp>
      <p:graphicFrame>
        <p:nvGraphicFramePr>
          <p:cNvPr id="7177" name="Object 7"/>
          <p:cNvGraphicFramePr>
            <a:graphicFrameLocks noChangeAspect="1"/>
          </p:cNvGraphicFramePr>
          <p:nvPr/>
        </p:nvGraphicFramePr>
        <p:xfrm>
          <a:off x="4756150" y="1828800"/>
          <a:ext cx="3702050" cy="1089025"/>
        </p:xfrm>
        <a:graphic>
          <a:graphicData uri="http://schemas.openxmlformats.org/presentationml/2006/ole">
            <p:oleObj spid="_x0000_s82949" name="Equation" r:id="rId6" imgW="1422400" imgH="419100" progId="">
              <p:embed/>
            </p:oleObj>
          </a:graphicData>
        </a:graphic>
      </p:graphicFrame>
      <p:sp>
        <p:nvSpPr>
          <p:cNvPr id="7178" name="Rectangle 10"/>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US"/>
          </a:p>
        </p:txBody>
      </p:sp>
      <p:graphicFrame>
        <p:nvGraphicFramePr>
          <p:cNvPr id="7179" name="Object 9"/>
          <p:cNvGraphicFramePr>
            <a:graphicFrameLocks noChangeAspect="1"/>
          </p:cNvGraphicFramePr>
          <p:nvPr/>
        </p:nvGraphicFramePr>
        <p:xfrm>
          <a:off x="4191000" y="2895600"/>
          <a:ext cx="2514600" cy="1789113"/>
        </p:xfrm>
        <a:graphic>
          <a:graphicData uri="http://schemas.openxmlformats.org/presentationml/2006/ole">
            <p:oleObj spid="_x0000_s82950" name="Equation" r:id="rId7" imgW="1295400" imgH="914400" progId="">
              <p:embed/>
            </p:oleObj>
          </a:graphicData>
        </a:graphic>
      </p:graphicFrame>
      <p:graphicFrame>
        <p:nvGraphicFramePr>
          <p:cNvPr id="7180" name="Object 9"/>
          <p:cNvGraphicFramePr>
            <a:graphicFrameLocks noChangeAspect="1"/>
          </p:cNvGraphicFramePr>
          <p:nvPr/>
        </p:nvGraphicFramePr>
        <p:xfrm>
          <a:off x="7010400" y="3733800"/>
          <a:ext cx="1398588" cy="762000"/>
        </p:xfrm>
        <a:graphic>
          <a:graphicData uri="http://schemas.openxmlformats.org/presentationml/2006/ole">
            <p:oleObj spid="_x0000_s82951" name="Equation" r:id="rId8" imgW="495085" imgH="368140" progId="">
              <p:embed/>
            </p:oleObj>
          </a:graphicData>
        </a:graphic>
      </p:graphicFrame>
      <p:sp>
        <p:nvSpPr>
          <p:cNvPr id="7181" name="TextBox 12"/>
          <p:cNvSpPr txBox="1">
            <a:spLocks noChangeArrowheads="1"/>
          </p:cNvSpPr>
          <p:nvPr/>
        </p:nvSpPr>
        <p:spPr bwMode="auto">
          <a:xfrm>
            <a:off x="7005638" y="3352800"/>
            <a:ext cx="2138362" cy="369888"/>
          </a:xfrm>
          <a:prstGeom prst="rect">
            <a:avLst/>
          </a:prstGeom>
          <a:noFill/>
          <a:ln w="9525">
            <a:noFill/>
            <a:miter lim="800000"/>
            <a:headEnd/>
            <a:tailEnd/>
          </a:ln>
        </p:spPr>
        <p:txBody>
          <a:bodyPr wrap="none">
            <a:spAutoFit/>
          </a:bodyPr>
          <a:lstStyle/>
          <a:p>
            <a:r>
              <a:rPr lang="en-US">
                <a:latin typeface="Arial" pitchFamily="34" charset="0"/>
              </a:rPr>
              <a:t>Other notation used </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0" y="-76200"/>
            <a:ext cx="9144000" cy="1143000"/>
          </a:xfrm>
        </p:spPr>
        <p:txBody>
          <a:bodyPr/>
          <a:lstStyle/>
          <a:p>
            <a:pPr eaLnBrk="1" hangingPunct="1"/>
            <a:r>
              <a:rPr lang="en-US" b="1" dirty="0" smtClean="0">
                <a:solidFill>
                  <a:srgbClr val="C00000"/>
                </a:solidFill>
                <a:latin typeface="Times New Roman" pitchFamily="18" charset="0"/>
                <a:cs typeface="Times New Roman" pitchFamily="18" charset="0"/>
              </a:rPr>
              <a:t>Electromagnetic Waves</a:t>
            </a:r>
          </a:p>
        </p:txBody>
      </p:sp>
      <p:pic>
        <p:nvPicPr>
          <p:cNvPr id="39939" name="Picture 6" descr="oscillating electric &#10;and magnetic fields"/>
          <p:cNvPicPr>
            <a:picLocks noChangeAspect="1" noChangeArrowheads="1" noCrop="1"/>
          </p:cNvPicPr>
          <p:nvPr/>
        </p:nvPicPr>
        <p:blipFill>
          <a:blip r:embed="rId3"/>
          <a:srcRect/>
          <a:stretch>
            <a:fillRect/>
          </a:stretch>
        </p:blipFill>
        <p:spPr bwMode="auto">
          <a:xfrm>
            <a:off x="609600" y="1371600"/>
            <a:ext cx="8077200" cy="5064125"/>
          </a:xfrm>
          <a:prstGeom prst="rect">
            <a:avLst/>
          </a:prstGeom>
          <a:noFill/>
          <a:ln w="9525">
            <a:noFill/>
            <a:miter lim="800000"/>
            <a:headEnd/>
            <a:tailEnd/>
          </a:ln>
        </p:spPr>
      </p:pic>
      <p:sp>
        <p:nvSpPr>
          <p:cNvPr id="39940" name="Rectangle 7"/>
          <p:cNvSpPr>
            <a:spLocks noChangeArrowheads="1"/>
          </p:cNvSpPr>
          <p:nvPr/>
        </p:nvSpPr>
        <p:spPr bwMode="auto">
          <a:xfrm rot="631772">
            <a:off x="4090988" y="2306638"/>
            <a:ext cx="3821112" cy="511175"/>
          </a:xfrm>
          <a:prstGeom prst="rect">
            <a:avLst/>
          </a:prstGeom>
          <a:solidFill>
            <a:schemeClr val="bg1"/>
          </a:solidFill>
          <a:ln w="9525">
            <a:solidFill>
              <a:schemeClr val="bg1"/>
            </a:solidFill>
            <a:miter lim="800000"/>
            <a:headEnd/>
            <a:tailEnd/>
          </a:ln>
        </p:spPr>
        <p:txBody>
          <a:bodyPr wrap="none" anchor="ctr"/>
          <a:lstStyle/>
          <a:p>
            <a:endParaRPr lang="en-US"/>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0" y="-76200"/>
            <a:ext cx="9144000" cy="1143000"/>
          </a:xfrm>
        </p:spPr>
        <p:txBody>
          <a:bodyPr/>
          <a:lstStyle/>
          <a:p>
            <a:pPr eaLnBrk="1" hangingPunct="1"/>
            <a:r>
              <a:rPr lang="en-US" b="1" dirty="0" smtClean="0">
                <a:solidFill>
                  <a:srgbClr val="C00000"/>
                </a:solidFill>
                <a:latin typeface="Times New Roman" pitchFamily="18" charset="0"/>
                <a:cs typeface="Times New Roman" pitchFamily="18" charset="0"/>
              </a:rPr>
              <a:t>Electromagnetic Waves</a:t>
            </a:r>
          </a:p>
        </p:txBody>
      </p:sp>
      <p:sp>
        <p:nvSpPr>
          <p:cNvPr id="28675" name="Rectangle 3"/>
          <p:cNvSpPr>
            <a:spLocks noGrp="1" noChangeArrowheads="1"/>
          </p:cNvSpPr>
          <p:nvPr>
            <p:ph type="body" idx="1"/>
          </p:nvPr>
        </p:nvSpPr>
        <p:spPr>
          <a:xfrm>
            <a:off x="0" y="1066800"/>
            <a:ext cx="9144000" cy="5867400"/>
          </a:xfrm>
        </p:spPr>
        <p:txBody>
          <a:bodyPr/>
          <a:lstStyle/>
          <a:p>
            <a:pPr eaLnBrk="1" hangingPunct="1">
              <a:lnSpc>
                <a:spcPct val="90000"/>
              </a:lnSpc>
            </a:pPr>
            <a:r>
              <a:rPr lang="en-US" sz="4500" b="1" dirty="0" smtClean="0">
                <a:solidFill>
                  <a:srgbClr val="0070C0"/>
                </a:solidFill>
                <a:latin typeface="Times New Roman" pitchFamily="18" charset="0"/>
                <a:cs typeface="Times New Roman" pitchFamily="18" charset="0"/>
              </a:rPr>
              <a:t>All electromagnetic waves move at the speed of light</a:t>
            </a:r>
          </a:p>
          <a:p>
            <a:pPr lvl="1" eaLnBrk="1" hangingPunct="1">
              <a:lnSpc>
                <a:spcPct val="90000"/>
              </a:lnSpc>
            </a:pPr>
            <a:r>
              <a:rPr lang="en-US" sz="4100" b="1" dirty="0" smtClean="0">
                <a:solidFill>
                  <a:srgbClr val="0070C0"/>
                </a:solidFill>
                <a:latin typeface="Times New Roman" pitchFamily="18" charset="0"/>
                <a:cs typeface="Times New Roman" pitchFamily="18" charset="0"/>
              </a:rPr>
              <a:t>Discovered by Maxwell</a:t>
            </a:r>
          </a:p>
          <a:p>
            <a:pPr eaLnBrk="1" hangingPunct="1">
              <a:lnSpc>
                <a:spcPct val="90000"/>
              </a:lnSpc>
            </a:pPr>
            <a:r>
              <a:rPr lang="en-US" sz="4500" b="1" dirty="0" smtClean="0">
                <a:solidFill>
                  <a:srgbClr val="0070C0"/>
                </a:solidFill>
                <a:latin typeface="Times New Roman" pitchFamily="18" charset="0"/>
                <a:cs typeface="Times New Roman" pitchFamily="18" charset="0"/>
              </a:rPr>
              <a:t>Changing electric fields constantly induce changing magnetic fields and vice versa</a:t>
            </a:r>
          </a:p>
          <a:p>
            <a:pPr lvl="1" eaLnBrk="1" hangingPunct="1">
              <a:lnSpc>
                <a:spcPct val="90000"/>
              </a:lnSpc>
            </a:pPr>
            <a:r>
              <a:rPr lang="en-US" sz="4100" b="1" dirty="0" smtClean="0">
                <a:solidFill>
                  <a:srgbClr val="0070C0"/>
                </a:solidFill>
                <a:latin typeface="Times New Roman" pitchFamily="18" charset="0"/>
                <a:cs typeface="Times New Roman" pitchFamily="18" charset="0"/>
              </a:rPr>
              <a:t>If the waves traveled at less than the speed of light, they would rapidly die out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867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2867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499"/>
                                          </p:stCondLst>
                                        </p:cTn>
                                        <p:tgtEl>
                                          <p:spTgt spid="2867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499"/>
                                          </p:stCondLst>
                                        </p:cTn>
                                        <p:tgtEl>
                                          <p:spTgt spid="2867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build="p" bldLvl="5"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050" descr="D:\ppdl102\Lect23-fig4.tif"/>
          <p:cNvPicPr>
            <a:picLocks noGrp="1" noChangeAspect="1" noChangeArrowheads="1"/>
          </p:cNvPicPr>
          <p:nvPr>
            <p:ph idx="1"/>
          </p:nvPr>
        </p:nvPicPr>
        <p:blipFill>
          <a:blip r:embed="rId2"/>
          <a:srcRect/>
          <a:stretch>
            <a:fillRect/>
          </a:stretch>
        </p:blipFill>
        <p:spPr bwMode="auto">
          <a:xfrm>
            <a:off x="0" y="1143000"/>
            <a:ext cx="4572000" cy="4525963"/>
          </a:xfrm>
          <a:prstGeom prst="rect">
            <a:avLst/>
          </a:prstGeom>
          <a:noFill/>
        </p:spPr>
      </p:pic>
      <p:sp>
        <p:nvSpPr>
          <p:cNvPr id="5" name="TextBox 4"/>
          <p:cNvSpPr txBox="1"/>
          <p:nvPr/>
        </p:nvSpPr>
        <p:spPr>
          <a:xfrm>
            <a:off x="381000" y="304800"/>
            <a:ext cx="4191000" cy="584775"/>
          </a:xfrm>
          <a:prstGeom prst="rect">
            <a:avLst/>
          </a:prstGeom>
          <a:noFill/>
        </p:spPr>
        <p:txBody>
          <a:bodyPr wrap="square" rtlCol="0">
            <a:spAutoFit/>
          </a:bodyPr>
          <a:lstStyle/>
          <a:p>
            <a:r>
              <a:rPr lang="en-US" sz="3200" b="1" dirty="0" smtClean="0">
                <a:solidFill>
                  <a:srgbClr val="FF0000"/>
                </a:solidFill>
                <a:latin typeface="Times New Roman" pitchFamily="18" charset="0"/>
                <a:cs typeface="Times New Roman" pitchFamily="18" charset="0"/>
              </a:rPr>
              <a:t>Electromagnetic waves</a:t>
            </a:r>
            <a:endParaRPr lang="en-US" sz="3200" b="1" dirty="0">
              <a:solidFill>
                <a:srgbClr val="FF0000"/>
              </a:solidFill>
              <a:latin typeface="Times New Roman" pitchFamily="18" charset="0"/>
              <a:cs typeface="Times New Roman" pitchFamily="18" charset="0"/>
            </a:endParaRPr>
          </a:p>
        </p:txBody>
      </p:sp>
      <p:sp>
        <p:nvSpPr>
          <p:cNvPr id="6" name="Text Box 2"/>
          <p:cNvSpPr txBox="1">
            <a:spLocks noChangeArrowheads="1"/>
          </p:cNvSpPr>
          <p:nvPr/>
        </p:nvSpPr>
        <p:spPr bwMode="auto">
          <a:xfrm>
            <a:off x="4724400" y="1066800"/>
            <a:ext cx="4419600" cy="400110"/>
          </a:xfrm>
          <a:prstGeom prst="rect">
            <a:avLst/>
          </a:prstGeom>
          <a:noFill/>
          <a:ln w="9525">
            <a:noFill/>
            <a:miter lim="800000"/>
            <a:headEnd/>
            <a:tailEnd/>
          </a:ln>
          <a:effectLst/>
        </p:spPr>
        <p:txBody>
          <a:bodyPr wrap="square">
            <a:spAutoFit/>
          </a:bodyPr>
          <a:lstStyle/>
          <a:p>
            <a:pPr eaLnBrk="1" hangingPunct="1">
              <a:spcBef>
                <a:spcPct val="50000"/>
              </a:spcBef>
            </a:pPr>
            <a:r>
              <a:rPr lang="en-US" altLang="zh-CN" sz="2000" b="1" dirty="0">
                <a:solidFill>
                  <a:srgbClr val="FF0000"/>
                </a:solidFill>
                <a:latin typeface="Times New Roman" pitchFamily="18" charset="0"/>
                <a:cs typeface="Times New Roman" pitchFamily="18" charset="0"/>
              </a:rPr>
              <a:t>Changing </a:t>
            </a:r>
            <a:r>
              <a:rPr lang="en-US" altLang="zh-CN" sz="2000" b="1" i="1" dirty="0">
                <a:solidFill>
                  <a:srgbClr val="FF0000"/>
                </a:solidFill>
                <a:latin typeface="Times New Roman" pitchFamily="18" charset="0"/>
                <a:cs typeface="Times New Roman" pitchFamily="18" charset="0"/>
              </a:rPr>
              <a:t>E</a:t>
            </a:r>
            <a:r>
              <a:rPr lang="en-US" altLang="zh-CN" sz="2000" b="1" dirty="0">
                <a:solidFill>
                  <a:srgbClr val="FF0000"/>
                </a:solidFill>
                <a:latin typeface="Times New Roman" pitchFamily="18" charset="0"/>
                <a:cs typeface="Times New Roman" pitchFamily="18" charset="0"/>
              </a:rPr>
              <a:t> produces </a:t>
            </a:r>
            <a:r>
              <a:rPr lang="en-US" altLang="zh-CN" sz="2000" b="1" i="1" dirty="0">
                <a:solidFill>
                  <a:srgbClr val="FF0000"/>
                </a:solidFill>
                <a:latin typeface="Times New Roman" pitchFamily="18" charset="0"/>
                <a:cs typeface="Times New Roman" pitchFamily="18" charset="0"/>
              </a:rPr>
              <a:t>B</a:t>
            </a:r>
          </a:p>
        </p:txBody>
      </p:sp>
      <p:pic>
        <p:nvPicPr>
          <p:cNvPr id="1026" name="Picture 2"/>
          <p:cNvPicPr>
            <a:picLocks noChangeAspect="1" noChangeArrowheads="1"/>
          </p:cNvPicPr>
          <p:nvPr/>
        </p:nvPicPr>
        <p:blipFill>
          <a:blip r:embed="rId3"/>
          <a:srcRect/>
          <a:stretch>
            <a:fillRect/>
          </a:stretch>
        </p:blipFill>
        <p:spPr bwMode="auto">
          <a:xfrm>
            <a:off x="4495800" y="1981200"/>
            <a:ext cx="4419600" cy="1676400"/>
          </a:xfrm>
          <a:prstGeom prst="rect">
            <a:avLst/>
          </a:prstGeom>
          <a:noFill/>
          <a:ln w="9525">
            <a:noFill/>
            <a:miter lim="800000"/>
            <a:headEnd/>
            <a:tailEnd/>
          </a:ln>
          <a:effectLst/>
        </p:spPr>
      </p:pic>
      <p:sp>
        <p:nvSpPr>
          <p:cNvPr id="9" name="Rectangle 8"/>
          <p:cNvSpPr/>
          <p:nvPr/>
        </p:nvSpPr>
        <p:spPr>
          <a:xfrm>
            <a:off x="4572000" y="3810000"/>
            <a:ext cx="4572000" cy="2246769"/>
          </a:xfrm>
          <a:prstGeom prst="rect">
            <a:avLst/>
          </a:prstGeom>
        </p:spPr>
        <p:txBody>
          <a:bodyPr>
            <a:spAutoFit/>
          </a:bodyPr>
          <a:lstStyle/>
          <a:p>
            <a:r>
              <a:rPr lang="en-US" sz="2000" b="1" dirty="0" smtClean="0">
                <a:solidFill>
                  <a:srgbClr val="0070C0"/>
                </a:solidFill>
                <a:latin typeface="Times New Roman" pitchFamily="18" charset="0"/>
                <a:cs typeface="Times New Roman" pitchFamily="18" charset="0"/>
              </a:rPr>
              <a:t>A changing magnetic</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flux produces an Electric</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field</a:t>
            </a:r>
          </a:p>
          <a:p>
            <a:endParaRPr lang="en-US" sz="2000" b="1" dirty="0" smtClean="0">
              <a:solidFill>
                <a:srgbClr val="0070C0"/>
              </a:solidFill>
              <a:latin typeface="Times New Roman" pitchFamily="18" charset="0"/>
              <a:cs typeface="Times New Roman" pitchFamily="18" charset="0"/>
            </a:endParaRPr>
          </a:p>
          <a:p>
            <a:r>
              <a:rPr lang="en-US" sz="2000" b="1" dirty="0" smtClean="0">
                <a:solidFill>
                  <a:srgbClr val="0070C0"/>
                </a:solidFill>
                <a:latin typeface="Times New Roman" pitchFamily="18" charset="0"/>
                <a:cs typeface="Times New Roman" pitchFamily="18" charset="0"/>
              </a:rPr>
              <a:t>A changing electric</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flux produces a Magnetic</a:t>
            </a:r>
            <a:br>
              <a:rPr lang="en-US" sz="2000" b="1" dirty="0" smtClean="0">
                <a:solidFill>
                  <a:srgbClr val="0070C0"/>
                </a:solidFill>
                <a:latin typeface="Times New Roman" pitchFamily="18" charset="0"/>
                <a:cs typeface="Times New Roman" pitchFamily="18" charset="0"/>
              </a:rPr>
            </a:br>
            <a:r>
              <a:rPr lang="en-US" sz="2000" b="1" dirty="0" smtClean="0">
                <a:solidFill>
                  <a:srgbClr val="0070C0"/>
                </a:solidFill>
                <a:latin typeface="Times New Roman" pitchFamily="18" charset="0"/>
                <a:cs typeface="Times New Roman" pitchFamily="18" charset="0"/>
              </a:rPr>
              <a:t>field</a:t>
            </a:r>
            <a:endParaRPr lang="en-US" sz="2000" b="1" dirty="0">
              <a:solidFill>
                <a:srgbClr val="0070C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65539"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65540" name="Rectangle 4"/>
          <p:cNvSpPr>
            <a:spLocks noChangeArrowheads="1"/>
          </p:cNvSpPr>
          <p:nvPr/>
        </p:nvSpPr>
        <p:spPr bwMode="auto">
          <a:xfrm>
            <a:off x="41275" y="2311400"/>
            <a:ext cx="603250" cy="454025"/>
          </a:xfrm>
          <a:prstGeom prst="rect">
            <a:avLst/>
          </a:prstGeom>
          <a:solidFill>
            <a:srgbClr val="FCFEB9"/>
          </a:solidFill>
          <a:ln w="12700">
            <a:noFill/>
            <a:miter lim="800000"/>
            <a:headEnd/>
            <a:tailEnd/>
          </a:ln>
          <a:effectLst/>
        </p:spPr>
        <p:txBody>
          <a:bodyPr wrap="none" lIns="90488" tIns="44450" rIns="90488" bIns="44450">
            <a:spAutoFit/>
          </a:bodyPr>
          <a:lstStyle/>
          <a:p>
            <a:pPr algn="l"/>
            <a:r>
              <a:rPr lang="en-US" b="1" i="1">
                <a:solidFill>
                  <a:schemeClr val="hlink"/>
                </a:solidFill>
                <a:latin typeface="Arial" pitchFamily="34" charset="0"/>
              </a:rPr>
              <a:t> 1  </a:t>
            </a:r>
          </a:p>
        </p:txBody>
      </p:sp>
      <p:sp>
        <p:nvSpPr>
          <p:cNvPr id="65541" name="Rectangle 5"/>
          <p:cNvSpPr>
            <a:spLocks noChangeArrowheads="1"/>
          </p:cNvSpPr>
          <p:nvPr/>
        </p:nvSpPr>
        <p:spPr bwMode="auto">
          <a:xfrm>
            <a:off x="88900" y="4265613"/>
            <a:ext cx="603250" cy="454025"/>
          </a:xfrm>
          <a:prstGeom prst="rect">
            <a:avLst/>
          </a:prstGeom>
          <a:solidFill>
            <a:srgbClr val="FCFEB9"/>
          </a:solidFill>
          <a:ln w="12700">
            <a:noFill/>
            <a:miter lim="800000"/>
            <a:headEnd/>
            <a:tailEnd/>
          </a:ln>
          <a:effectLst/>
        </p:spPr>
        <p:txBody>
          <a:bodyPr wrap="none" lIns="90488" tIns="44450" rIns="90488" bIns="44450">
            <a:spAutoFit/>
          </a:bodyPr>
          <a:lstStyle/>
          <a:p>
            <a:pPr algn="l"/>
            <a:r>
              <a:rPr lang="en-US" b="1" i="1">
                <a:solidFill>
                  <a:schemeClr val="hlink"/>
                </a:solidFill>
                <a:latin typeface="Arial" pitchFamily="34" charset="0"/>
              </a:rPr>
              <a:t> 2  </a:t>
            </a:r>
          </a:p>
        </p:txBody>
      </p:sp>
      <p:sp>
        <p:nvSpPr>
          <p:cNvPr id="65542" name="Oval 6"/>
          <p:cNvSpPr>
            <a:spLocks noChangeArrowheads="1"/>
          </p:cNvSpPr>
          <p:nvPr/>
        </p:nvSpPr>
        <p:spPr bwMode="auto">
          <a:xfrm>
            <a:off x="3725863" y="4000500"/>
            <a:ext cx="1100137" cy="1104900"/>
          </a:xfrm>
          <a:prstGeom prst="ellipse">
            <a:avLst/>
          </a:prstGeom>
          <a:solidFill>
            <a:srgbClr val="C1CEFF"/>
          </a:solidFill>
          <a:ln w="12700">
            <a:noFill/>
            <a:round/>
            <a:headEnd/>
            <a:tailEnd/>
          </a:ln>
          <a:effectLst/>
        </p:spPr>
        <p:txBody>
          <a:bodyPr wrap="none" anchor="ctr"/>
          <a:lstStyle/>
          <a:p>
            <a:endParaRPr lang="en-US"/>
          </a:p>
        </p:txBody>
      </p:sp>
      <p:sp>
        <p:nvSpPr>
          <p:cNvPr id="65543" name="Rectangle 7"/>
          <p:cNvSpPr>
            <a:spLocks noGrp="1" noChangeArrowheads="1"/>
          </p:cNvSpPr>
          <p:nvPr>
            <p:ph type="ctrTitle"/>
          </p:nvPr>
        </p:nvSpPr>
        <p:spPr>
          <a:xfrm>
            <a:off x="615950" y="134938"/>
            <a:ext cx="7772400" cy="931862"/>
          </a:xfrm>
          <a:noFill/>
          <a:ln/>
        </p:spPr>
        <p:txBody>
          <a:bodyPr/>
          <a:lstStyle/>
          <a:p>
            <a:r>
              <a:rPr lang="en-US" sz="3200" b="1" dirty="0">
                <a:solidFill>
                  <a:srgbClr val="C00000"/>
                </a:solidFill>
                <a:latin typeface="Times New Roman" pitchFamily="18" charset="0"/>
                <a:cs typeface="Times New Roman" pitchFamily="18" charset="0"/>
              </a:rPr>
              <a:t>The Equations of Electromagnetism</a:t>
            </a:r>
          </a:p>
        </p:txBody>
      </p:sp>
      <p:sp>
        <p:nvSpPr>
          <p:cNvPr id="65544" name="Line 8"/>
          <p:cNvSpPr>
            <a:spLocks noChangeShapeType="1"/>
          </p:cNvSpPr>
          <p:nvPr/>
        </p:nvSpPr>
        <p:spPr bwMode="auto">
          <a:xfrm>
            <a:off x="114300" y="962025"/>
            <a:ext cx="8915400" cy="0"/>
          </a:xfrm>
          <a:prstGeom prst="line">
            <a:avLst/>
          </a:prstGeom>
          <a:noFill/>
          <a:ln w="38100">
            <a:solidFill>
              <a:schemeClr val="hlink"/>
            </a:solidFill>
            <a:round/>
            <a:headEnd/>
            <a:tailEnd/>
          </a:ln>
          <a:effectLst/>
        </p:spPr>
        <p:txBody>
          <a:bodyPr/>
          <a:lstStyle/>
          <a:p>
            <a:endParaRPr lang="en-US"/>
          </a:p>
        </p:txBody>
      </p:sp>
      <p:graphicFrame>
        <p:nvGraphicFramePr>
          <p:cNvPr id="65545" name="Object 9">
            <a:hlinkClick r:id="" action="ppaction://ole?verb=0"/>
          </p:cNvPr>
          <p:cNvGraphicFramePr>
            <a:graphicFrameLocks/>
          </p:cNvGraphicFramePr>
          <p:nvPr/>
        </p:nvGraphicFramePr>
        <p:xfrm>
          <a:off x="673100" y="2151063"/>
          <a:ext cx="2111375" cy="896937"/>
        </p:xfrm>
        <a:graphic>
          <a:graphicData uri="http://schemas.openxmlformats.org/presentationml/2006/ole">
            <p:oleObj spid="_x0000_s3074" name="Equation" r:id="rId4" imgW="1164960" imgH="504720" progId="Equation.2">
              <p:embed/>
            </p:oleObj>
          </a:graphicData>
        </a:graphic>
      </p:graphicFrame>
      <p:graphicFrame>
        <p:nvGraphicFramePr>
          <p:cNvPr id="65546" name="Object 10">
            <a:hlinkClick r:id="" action="ppaction://ole?verb=0"/>
          </p:cNvPr>
          <p:cNvGraphicFramePr>
            <a:graphicFrameLocks/>
          </p:cNvGraphicFramePr>
          <p:nvPr/>
        </p:nvGraphicFramePr>
        <p:xfrm>
          <a:off x="696913" y="4183063"/>
          <a:ext cx="2197100" cy="696912"/>
        </p:xfrm>
        <a:graphic>
          <a:graphicData uri="http://schemas.openxmlformats.org/presentationml/2006/ole">
            <p:oleObj spid="_x0000_s3075" name="Equation" r:id="rId5" imgW="1050840" imgH="339480" progId="Equation.2">
              <p:embed/>
            </p:oleObj>
          </a:graphicData>
        </a:graphic>
      </p:graphicFrame>
      <p:sp>
        <p:nvSpPr>
          <p:cNvPr id="65547" name="Line 11"/>
          <p:cNvSpPr>
            <a:spLocks noChangeShapeType="1"/>
          </p:cNvSpPr>
          <p:nvPr/>
        </p:nvSpPr>
        <p:spPr bwMode="auto">
          <a:xfrm>
            <a:off x="4211638" y="1960563"/>
            <a:ext cx="0" cy="1249362"/>
          </a:xfrm>
          <a:prstGeom prst="line">
            <a:avLst/>
          </a:prstGeom>
          <a:noFill/>
          <a:ln w="12700">
            <a:solidFill>
              <a:srgbClr val="114FFB"/>
            </a:solidFill>
            <a:round/>
            <a:headEnd type="triangle" w="med" len="med"/>
            <a:tailEnd type="triangle" w="med" len="med"/>
          </a:ln>
          <a:effectLst/>
        </p:spPr>
        <p:txBody>
          <a:bodyPr/>
          <a:lstStyle/>
          <a:p>
            <a:endParaRPr lang="en-US"/>
          </a:p>
        </p:txBody>
      </p:sp>
      <p:sp>
        <p:nvSpPr>
          <p:cNvPr id="65548" name="Line 12"/>
          <p:cNvSpPr>
            <a:spLocks noChangeShapeType="1"/>
          </p:cNvSpPr>
          <p:nvPr/>
        </p:nvSpPr>
        <p:spPr bwMode="auto">
          <a:xfrm>
            <a:off x="3598863" y="2595563"/>
            <a:ext cx="1311275" cy="0"/>
          </a:xfrm>
          <a:prstGeom prst="line">
            <a:avLst/>
          </a:prstGeom>
          <a:noFill/>
          <a:ln w="12700">
            <a:solidFill>
              <a:srgbClr val="114FFB"/>
            </a:solidFill>
            <a:round/>
            <a:headEnd type="triangle" w="med" len="med"/>
            <a:tailEnd type="triangle" w="med" len="med"/>
          </a:ln>
          <a:effectLst/>
        </p:spPr>
        <p:txBody>
          <a:bodyPr/>
          <a:lstStyle/>
          <a:p>
            <a:endParaRPr lang="en-US"/>
          </a:p>
        </p:txBody>
      </p:sp>
      <p:sp>
        <p:nvSpPr>
          <p:cNvPr id="65549" name="Oval 13"/>
          <p:cNvSpPr>
            <a:spLocks noChangeArrowheads="1"/>
          </p:cNvSpPr>
          <p:nvPr/>
        </p:nvSpPr>
        <p:spPr bwMode="auto">
          <a:xfrm>
            <a:off x="4098925" y="2471738"/>
            <a:ext cx="228600" cy="228600"/>
          </a:xfrm>
          <a:prstGeom prst="ellipse">
            <a:avLst/>
          </a:prstGeom>
          <a:solidFill>
            <a:schemeClr val="hlink"/>
          </a:solidFill>
          <a:ln w="12700">
            <a:noFill/>
            <a:round/>
            <a:headEnd/>
            <a:tailEnd/>
          </a:ln>
          <a:effectLst/>
        </p:spPr>
        <p:txBody>
          <a:bodyPr wrap="none" anchor="ctr"/>
          <a:lstStyle/>
          <a:p>
            <a:endParaRPr lang="en-US"/>
          </a:p>
        </p:txBody>
      </p:sp>
      <p:sp>
        <p:nvSpPr>
          <p:cNvPr id="65580" name="Rectangle 44"/>
          <p:cNvSpPr>
            <a:spLocks noChangeArrowheads="1"/>
          </p:cNvSpPr>
          <p:nvPr/>
        </p:nvSpPr>
        <p:spPr bwMode="auto">
          <a:xfrm>
            <a:off x="3233738" y="1254125"/>
            <a:ext cx="1692772" cy="397545"/>
          </a:xfrm>
          <a:prstGeom prst="rect">
            <a:avLst/>
          </a:prstGeom>
          <a:noFill/>
          <a:ln w="12700">
            <a:noFill/>
            <a:miter lim="800000"/>
            <a:headEnd/>
            <a:tailEnd/>
          </a:ln>
          <a:effectLst/>
        </p:spPr>
        <p:txBody>
          <a:bodyPr wrap="none" lIns="90488" tIns="44450" rIns="90488" bIns="44450">
            <a:spAutoFit/>
          </a:bodyPr>
          <a:lstStyle/>
          <a:p>
            <a:pPr algn="l"/>
            <a:r>
              <a:rPr lang="en-US" b="1" i="1" dirty="0">
                <a:solidFill>
                  <a:schemeClr val="tx2"/>
                </a:solidFill>
              </a:rPr>
              <a:t>..</a:t>
            </a:r>
            <a:r>
              <a:rPr lang="en-US" sz="2000" b="1" i="1" dirty="0">
                <a:solidFill>
                  <a:schemeClr val="tx2"/>
                </a:solidFill>
                <a:latin typeface="Times New Roman" pitchFamily="18" charset="0"/>
                <a:cs typeface="Times New Roman" pitchFamily="18" charset="0"/>
              </a:rPr>
              <a:t>monopole..   </a:t>
            </a:r>
          </a:p>
        </p:txBody>
      </p:sp>
      <p:sp>
        <p:nvSpPr>
          <p:cNvPr id="65581" name="Rectangle 45"/>
          <p:cNvSpPr>
            <a:spLocks noChangeArrowheads="1"/>
          </p:cNvSpPr>
          <p:nvPr/>
        </p:nvSpPr>
        <p:spPr bwMode="auto">
          <a:xfrm>
            <a:off x="3979863" y="4057650"/>
            <a:ext cx="600075" cy="1095375"/>
          </a:xfrm>
          <a:prstGeom prst="rect">
            <a:avLst/>
          </a:prstGeom>
          <a:noFill/>
          <a:ln w="12700">
            <a:noFill/>
            <a:miter lim="800000"/>
            <a:headEnd/>
            <a:tailEnd/>
          </a:ln>
          <a:effectLst/>
        </p:spPr>
        <p:txBody>
          <a:bodyPr wrap="none" lIns="90488" tIns="44450" rIns="90488" bIns="44450">
            <a:spAutoFit/>
          </a:bodyPr>
          <a:lstStyle/>
          <a:p>
            <a:pPr algn="l"/>
            <a:r>
              <a:rPr lang="en-US" sz="6600" b="1">
                <a:solidFill>
                  <a:schemeClr val="hlink"/>
                </a:solidFill>
              </a:rPr>
              <a:t>?</a:t>
            </a:r>
          </a:p>
        </p:txBody>
      </p:sp>
      <p:sp>
        <p:nvSpPr>
          <p:cNvPr id="65582" name="Rectangle 46"/>
          <p:cNvSpPr>
            <a:spLocks noChangeArrowheads="1"/>
          </p:cNvSpPr>
          <p:nvPr/>
        </p:nvSpPr>
        <p:spPr bwMode="auto">
          <a:xfrm>
            <a:off x="142875" y="5307013"/>
            <a:ext cx="3855224" cy="951543"/>
          </a:xfrm>
          <a:prstGeom prst="rect">
            <a:avLst/>
          </a:prstGeom>
          <a:solidFill>
            <a:srgbClr val="FCFEB9"/>
          </a:solidFill>
          <a:ln w="12700">
            <a:noFill/>
            <a:miter lim="800000"/>
            <a:headEnd/>
            <a:tailEnd/>
          </a:ln>
          <a:effectLst/>
        </p:spPr>
        <p:txBody>
          <a:bodyPr wrap="none" lIns="90488" tIns="44450" rIns="90488" bIns="44450">
            <a:spAutoFit/>
          </a:bodyPr>
          <a:lstStyle/>
          <a:p>
            <a:pPr algn="l"/>
            <a:r>
              <a:rPr lang="en-US" sz="2800" b="1" i="1" dirty="0">
                <a:solidFill>
                  <a:schemeClr val="hlink"/>
                </a:solidFill>
                <a:latin typeface="Times New Roman" pitchFamily="18" charset="0"/>
                <a:cs typeface="Times New Roman" pitchFamily="18" charset="0"/>
              </a:rPr>
              <a:t>...there’s no </a:t>
            </a:r>
          </a:p>
          <a:p>
            <a:pPr algn="l"/>
            <a:r>
              <a:rPr lang="en-US" sz="2800" b="1" i="1" dirty="0">
                <a:solidFill>
                  <a:schemeClr val="hlink"/>
                </a:solidFill>
                <a:latin typeface="Times New Roman" pitchFamily="18" charset="0"/>
                <a:cs typeface="Times New Roman" pitchFamily="18" charset="0"/>
              </a:rPr>
              <a:t>magnetic  monopole....!!</a:t>
            </a:r>
          </a:p>
        </p:txBody>
      </p:sp>
      <p:sp>
        <p:nvSpPr>
          <p:cNvPr id="65583" name="Line 47"/>
          <p:cNvSpPr>
            <a:spLocks noChangeShapeType="1"/>
          </p:cNvSpPr>
          <p:nvPr/>
        </p:nvSpPr>
        <p:spPr bwMode="auto">
          <a:xfrm flipV="1">
            <a:off x="2941638" y="4805363"/>
            <a:ext cx="868362" cy="592137"/>
          </a:xfrm>
          <a:prstGeom prst="line">
            <a:avLst/>
          </a:prstGeom>
          <a:noFill/>
          <a:ln w="76200">
            <a:solidFill>
              <a:schemeClr val="tx1"/>
            </a:solidFill>
            <a:round/>
            <a:headEnd/>
            <a:tailEnd type="triangle" w="med" len="med"/>
          </a:ln>
          <a:effectLst/>
        </p:spPr>
        <p:txBody>
          <a:bodyPr/>
          <a:lstStyle/>
          <a:p>
            <a:endParaRPr lang="en-US"/>
          </a:p>
        </p:txBody>
      </p:sp>
      <p:sp>
        <p:nvSpPr>
          <p:cNvPr id="65587" name="Text Box 51"/>
          <p:cNvSpPr txBox="1">
            <a:spLocks noChangeArrowheads="1"/>
          </p:cNvSpPr>
          <p:nvPr/>
        </p:nvSpPr>
        <p:spPr bwMode="auto">
          <a:xfrm>
            <a:off x="700088" y="1296988"/>
            <a:ext cx="1973262" cy="457200"/>
          </a:xfrm>
          <a:prstGeom prst="rect">
            <a:avLst/>
          </a:prstGeom>
          <a:noFill/>
          <a:ln w="12700">
            <a:noFill/>
            <a:miter lim="800000"/>
            <a:headEnd/>
            <a:tailEnd/>
          </a:ln>
          <a:effectLst/>
        </p:spPr>
        <p:txBody>
          <a:bodyPr wrap="none">
            <a:spAutoFit/>
          </a:bodyPr>
          <a:lstStyle/>
          <a:p>
            <a:pPr algn="l"/>
            <a:r>
              <a:rPr lang="en-US" b="1"/>
              <a:t>Gauss’s Laws</a:t>
            </a:r>
          </a:p>
        </p:txBody>
      </p:sp>
    </p:spTree>
  </p:cSld>
  <p:clrMapOvr>
    <a:masterClrMapping/>
  </p:clrMapOvr>
  <p:transition spd="med">
    <p:wipe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67587"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67588" name="Rectangle 4"/>
          <p:cNvSpPr>
            <a:spLocks noChangeArrowheads="1"/>
          </p:cNvSpPr>
          <p:nvPr/>
        </p:nvSpPr>
        <p:spPr bwMode="auto">
          <a:xfrm>
            <a:off x="180975" y="3990975"/>
            <a:ext cx="503344" cy="397545"/>
          </a:xfrm>
          <a:prstGeom prst="rect">
            <a:avLst/>
          </a:prstGeom>
          <a:solidFill>
            <a:srgbClr val="FCFEB9"/>
          </a:solidFill>
          <a:ln w="12700">
            <a:noFill/>
            <a:miter lim="800000"/>
            <a:headEnd/>
            <a:tailEnd/>
          </a:ln>
          <a:effectLst/>
        </p:spPr>
        <p:txBody>
          <a:bodyPr wrap="none" lIns="90488" tIns="44450" rIns="90488" bIns="44450">
            <a:spAutoFit/>
          </a:bodyPr>
          <a:lstStyle/>
          <a:p>
            <a:pPr algn="l"/>
            <a:r>
              <a:rPr lang="en-US" b="1" i="1" dirty="0">
                <a:solidFill>
                  <a:schemeClr val="hlink"/>
                </a:solidFill>
                <a:latin typeface="Arial" pitchFamily="34" charset="0"/>
              </a:rPr>
              <a:t> </a:t>
            </a:r>
            <a:r>
              <a:rPr lang="en-US" sz="2000" b="1" i="1" dirty="0">
                <a:solidFill>
                  <a:schemeClr val="hlink"/>
                </a:solidFill>
                <a:latin typeface="Times New Roman" pitchFamily="18" charset="0"/>
                <a:cs typeface="Times New Roman" pitchFamily="18" charset="0"/>
              </a:rPr>
              <a:t>4  </a:t>
            </a:r>
          </a:p>
        </p:txBody>
      </p:sp>
      <p:sp>
        <p:nvSpPr>
          <p:cNvPr id="67589" name="Rectangle 5"/>
          <p:cNvSpPr>
            <a:spLocks noGrp="1" noChangeArrowheads="1"/>
          </p:cNvSpPr>
          <p:nvPr>
            <p:ph type="ctrTitle"/>
          </p:nvPr>
        </p:nvSpPr>
        <p:spPr>
          <a:xfrm>
            <a:off x="630238" y="34925"/>
            <a:ext cx="7772400" cy="955675"/>
          </a:xfrm>
          <a:noFill/>
          <a:ln/>
        </p:spPr>
        <p:txBody>
          <a:bodyPr/>
          <a:lstStyle/>
          <a:p>
            <a:r>
              <a:rPr lang="en-US" sz="3200" b="1" dirty="0">
                <a:solidFill>
                  <a:srgbClr val="C00000"/>
                </a:solidFill>
                <a:latin typeface="Times New Roman" pitchFamily="18" charset="0"/>
                <a:cs typeface="Times New Roman" pitchFamily="18" charset="0"/>
              </a:rPr>
              <a:t>The Equations of Electromagnetism</a:t>
            </a:r>
          </a:p>
        </p:txBody>
      </p:sp>
      <p:sp>
        <p:nvSpPr>
          <p:cNvPr id="67590" name="Line 6"/>
          <p:cNvSpPr>
            <a:spLocks noChangeShapeType="1"/>
          </p:cNvSpPr>
          <p:nvPr/>
        </p:nvSpPr>
        <p:spPr bwMode="auto">
          <a:xfrm>
            <a:off x="152400" y="960438"/>
            <a:ext cx="8763000" cy="0"/>
          </a:xfrm>
          <a:prstGeom prst="line">
            <a:avLst/>
          </a:prstGeom>
          <a:noFill/>
          <a:ln w="38100">
            <a:solidFill>
              <a:schemeClr val="hlink"/>
            </a:solidFill>
            <a:round/>
            <a:headEnd/>
            <a:tailEnd/>
          </a:ln>
          <a:effectLst/>
        </p:spPr>
        <p:txBody>
          <a:bodyPr/>
          <a:lstStyle/>
          <a:p>
            <a:endParaRPr lang="en-US"/>
          </a:p>
        </p:txBody>
      </p:sp>
      <p:graphicFrame>
        <p:nvGraphicFramePr>
          <p:cNvPr id="88064" name="Object 1024">
            <a:hlinkClick r:id="" action="ppaction://ole?verb=0"/>
          </p:cNvPr>
          <p:cNvGraphicFramePr>
            <a:graphicFrameLocks/>
          </p:cNvGraphicFramePr>
          <p:nvPr/>
        </p:nvGraphicFramePr>
        <p:xfrm>
          <a:off x="798513" y="2192338"/>
          <a:ext cx="2868612" cy="855662"/>
        </p:xfrm>
        <a:graphic>
          <a:graphicData uri="http://schemas.openxmlformats.org/presentationml/2006/ole">
            <p:oleObj spid="_x0000_s4098" name="Equation" r:id="rId4" imgW="1509480" imgH="457200" progId="Equation.2">
              <p:embed/>
            </p:oleObj>
          </a:graphicData>
        </a:graphic>
      </p:graphicFrame>
      <p:graphicFrame>
        <p:nvGraphicFramePr>
          <p:cNvPr id="88065" name="Object 1025">
            <a:hlinkClick r:id="" action="ppaction://ole?verb=0"/>
          </p:cNvPr>
          <p:cNvGraphicFramePr>
            <a:graphicFrameLocks/>
          </p:cNvGraphicFramePr>
          <p:nvPr/>
        </p:nvGraphicFramePr>
        <p:xfrm>
          <a:off x="798513" y="3916363"/>
          <a:ext cx="2378075" cy="663575"/>
        </p:xfrm>
        <a:graphic>
          <a:graphicData uri="http://schemas.openxmlformats.org/presentationml/2006/ole">
            <p:oleObj spid="_x0000_s4099" name="Equation" r:id="rId5" imgW="1204560" imgH="341280" progId="Equation.2">
              <p:embed/>
            </p:oleObj>
          </a:graphicData>
        </a:graphic>
      </p:graphicFrame>
      <p:sp>
        <p:nvSpPr>
          <p:cNvPr id="67593" name="Rectangle 9"/>
          <p:cNvSpPr>
            <a:spLocks noChangeArrowheads="1"/>
          </p:cNvSpPr>
          <p:nvPr/>
        </p:nvSpPr>
        <p:spPr bwMode="auto">
          <a:xfrm>
            <a:off x="180975" y="2400300"/>
            <a:ext cx="503344" cy="397545"/>
          </a:xfrm>
          <a:prstGeom prst="rect">
            <a:avLst/>
          </a:prstGeom>
          <a:solidFill>
            <a:srgbClr val="FCFEB9"/>
          </a:solidFill>
          <a:ln w="12700">
            <a:noFill/>
            <a:miter lim="800000"/>
            <a:headEnd/>
            <a:tailEnd/>
          </a:ln>
          <a:effectLst/>
        </p:spPr>
        <p:txBody>
          <a:bodyPr wrap="none" lIns="90488" tIns="44450" rIns="90488" bIns="44450">
            <a:spAutoFit/>
          </a:bodyPr>
          <a:lstStyle/>
          <a:p>
            <a:pPr algn="l"/>
            <a:r>
              <a:rPr lang="en-US" b="1" i="1" dirty="0">
                <a:solidFill>
                  <a:schemeClr val="hlink"/>
                </a:solidFill>
                <a:latin typeface="Arial" pitchFamily="34" charset="0"/>
              </a:rPr>
              <a:t> </a:t>
            </a:r>
            <a:r>
              <a:rPr lang="en-US" sz="2000" b="1" i="1" dirty="0">
                <a:solidFill>
                  <a:schemeClr val="hlink"/>
                </a:solidFill>
                <a:latin typeface="Times New Roman" pitchFamily="18" charset="0"/>
                <a:cs typeface="Times New Roman" pitchFamily="18" charset="0"/>
              </a:rPr>
              <a:t>3</a:t>
            </a:r>
            <a:r>
              <a:rPr lang="en-US" b="1" i="1" dirty="0">
                <a:solidFill>
                  <a:schemeClr val="hlink"/>
                </a:solidFill>
                <a:latin typeface="Arial" pitchFamily="34" charset="0"/>
              </a:rPr>
              <a:t>  </a:t>
            </a:r>
          </a:p>
        </p:txBody>
      </p:sp>
      <p:sp>
        <p:nvSpPr>
          <p:cNvPr id="67594" name="Rectangle 10"/>
          <p:cNvSpPr>
            <a:spLocks noChangeArrowheads="1"/>
          </p:cNvSpPr>
          <p:nvPr/>
        </p:nvSpPr>
        <p:spPr bwMode="auto">
          <a:xfrm>
            <a:off x="4559300" y="1485900"/>
            <a:ext cx="3600346" cy="2059538"/>
          </a:xfrm>
          <a:prstGeom prst="rect">
            <a:avLst/>
          </a:prstGeom>
          <a:solidFill>
            <a:srgbClr val="FCFEB9"/>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p>
            <a:pPr algn="l"/>
            <a:r>
              <a:rPr lang="en-US" sz="3200" b="1" i="1" dirty="0">
                <a:solidFill>
                  <a:schemeClr val="hlink"/>
                </a:solidFill>
                <a:latin typeface="Times New Roman" pitchFamily="18" charset="0"/>
                <a:cs typeface="Times New Roman" pitchFamily="18" charset="0"/>
              </a:rPr>
              <a:t>.. if you change a</a:t>
            </a:r>
          </a:p>
          <a:p>
            <a:pPr algn="l"/>
            <a:r>
              <a:rPr lang="en-US" sz="3200" b="1" i="1" dirty="0">
                <a:solidFill>
                  <a:schemeClr val="hlink"/>
                </a:solidFill>
                <a:latin typeface="Times New Roman" pitchFamily="18" charset="0"/>
                <a:cs typeface="Times New Roman" pitchFamily="18" charset="0"/>
              </a:rPr>
              <a:t> magnetic field you </a:t>
            </a:r>
          </a:p>
          <a:p>
            <a:pPr algn="l"/>
            <a:r>
              <a:rPr lang="en-US" sz="3200" b="1" i="1" dirty="0">
                <a:solidFill>
                  <a:schemeClr val="hlink"/>
                </a:solidFill>
                <a:latin typeface="Times New Roman" pitchFamily="18" charset="0"/>
                <a:cs typeface="Times New Roman" pitchFamily="18" charset="0"/>
              </a:rPr>
              <a:t>induce an electric</a:t>
            </a:r>
          </a:p>
          <a:p>
            <a:pPr algn="l"/>
            <a:r>
              <a:rPr lang="en-US" sz="3200" b="1" i="1" dirty="0">
                <a:solidFill>
                  <a:schemeClr val="hlink"/>
                </a:solidFill>
                <a:latin typeface="Times New Roman" pitchFamily="18" charset="0"/>
                <a:cs typeface="Times New Roman" pitchFamily="18" charset="0"/>
              </a:rPr>
              <a:t>field.........</a:t>
            </a:r>
          </a:p>
        </p:txBody>
      </p:sp>
      <p:sp>
        <p:nvSpPr>
          <p:cNvPr id="67595" name="Rectangle 11"/>
          <p:cNvSpPr>
            <a:spLocks noChangeArrowheads="1"/>
          </p:cNvSpPr>
          <p:nvPr/>
        </p:nvSpPr>
        <p:spPr bwMode="auto">
          <a:xfrm>
            <a:off x="4624388" y="4294188"/>
            <a:ext cx="3198569" cy="1074653"/>
          </a:xfrm>
          <a:prstGeom prst="rect">
            <a:avLst/>
          </a:prstGeom>
          <a:solidFill>
            <a:srgbClr val="FCFEB9"/>
          </a:solidFill>
          <a:ln w="12700">
            <a:solidFill>
              <a:schemeClr val="tx1"/>
            </a:solidFill>
            <a:miter lim="800000"/>
            <a:headEnd/>
            <a:tailEnd/>
          </a:ln>
          <a:effectLst>
            <a:outerShdw dist="107763" dir="2700000" algn="ctr" rotWithShape="0">
              <a:schemeClr val="bg2"/>
            </a:outerShdw>
          </a:effectLst>
        </p:spPr>
        <p:txBody>
          <a:bodyPr wrap="none" lIns="90488" tIns="44450" rIns="90488" bIns="44450">
            <a:spAutoFit/>
          </a:bodyPr>
          <a:lstStyle/>
          <a:p>
            <a:pPr algn="l"/>
            <a:r>
              <a:rPr lang="en-US" sz="3200" b="1" i="1" dirty="0">
                <a:solidFill>
                  <a:schemeClr val="hlink"/>
                </a:solidFill>
                <a:latin typeface="Times New Roman" pitchFamily="18" charset="0"/>
                <a:cs typeface="Times New Roman" pitchFamily="18" charset="0"/>
              </a:rPr>
              <a:t>.......is the reverse</a:t>
            </a:r>
          </a:p>
          <a:p>
            <a:pPr algn="l"/>
            <a:r>
              <a:rPr lang="en-US" sz="3200" b="1" i="1" dirty="0">
                <a:solidFill>
                  <a:schemeClr val="hlink"/>
                </a:solidFill>
                <a:latin typeface="Times New Roman" pitchFamily="18" charset="0"/>
                <a:cs typeface="Times New Roman" pitchFamily="18" charset="0"/>
              </a:rPr>
              <a:t>true..?    </a:t>
            </a:r>
          </a:p>
        </p:txBody>
      </p:sp>
      <p:sp>
        <p:nvSpPr>
          <p:cNvPr id="67596" name="Line 12"/>
          <p:cNvSpPr>
            <a:spLocks noChangeShapeType="1"/>
          </p:cNvSpPr>
          <p:nvPr/>
        </p:nvSpPr>
        <p:spPr bwMode="auto">
          <a:xfrm flipH="1">
            <a:off x="3733800" y="2286000"/>
            <a:ext cx="762000" cy="152400"/>
          </a:xfrm>
          <a:prstGeom prst="line">
            <a:avLst/>
          </a:prstGeom>
          <a:noFill/>
          <a:ln w="12700">
            <a:solidFill>
              <a:schemeClr val="hlink"/>
            </a:solidFill>
            <a:round/>
            <a:headEnd/>
            <a:tailEnd type="triangle" w="med" len="med"/>
          </a:ln>
          <a:effectLst/>
        </p:spPr>
        <p:txBody>
          <a:bodyPr/>
          <a:lstStyle/>
          <a:p>
            <a:endParaRPr lang="en-US"/>
          </a:p>
        </p:txBody>
      </p:sp>
      <p:sp>
        <p:nvSpPr>
          <p:cNvPr id="67597" name="Line 13"/>
          <p:cNvSpPr>
            <a:spLocks noChangeShapeType="1"/>
          </p:cNvSpPr>
          <p:nvPr/>
        </p:nvSpPr>
        <p:spPr bwMode="auto">
          <a:xfrm flipH="1" flipV="1">
            <a:off x="3352800" y="4495800"/>
            <a:ext cx="1252538" cy="449263"/>
          </a:xfrm>
          <a:prstGeom prst="line">
            <a:avLst/>
          </a:prstGeom>
          <a:noFill/>
          <a:ln w="12700">
            <a:solidFill>
              <a:schemeClr val="hlink"/>
            </a:solidFill>
            <a:round/>
            <a:headEnd/>
            <a:tailEnd type="triangle" w="med" len="med"/>
          </a:ln>
          <a:effectLst/>
        </p:spPr>
        <p:txBody>
          <a:bodyPr/>
          <a:lstStyle/>
          <a:p>
            <a:endParaRPr lang="en-US"/>
          </a:p>
        </p:txBody>
      </p:sp>
      <p:sp>
        <p:nvSpPr>
          <p:cNvPr id="67598" name="Text Box 14"/>
          <p:cNvSpPr txBox="1">
            <a:spLocks noChangeArrowheads="1"/>
          </p:cNvSpPr>
          <p:nvPr/>
        </p:nvSpPr>
        <p:spPr bwMode="auto">
          <a:xfrm>
            <a:off x="381000" y="1219200"/>
            <a:ext cx="2495683" cy="523220"/>
          </a:xfrm>
          <a:prstGeom prst="rect">
            <a:avLst/>
          </a:prstGeom>
          <a:noFill/>
          <a:ln w="12700">
            <a:noFill/>
            <a:miter lim="800000"/>
            <a:headEnd/>
            <a:tailEnd/>
          </a:ln>
          <a:effectLst/>
        </p:spPr>
        <p:txBody>
          <a:bodyPr wrap="none">
            <a:spAutoFit/>
          </a:bodyPr>
          <a:lstStyle/>
          <a:p>
            <a:pPr algn="l"/>
            <a:r>
              <a:rPr lang="en-US" sz="2800" b="1" dirty="0">
                <a:solidFill>
                  <a:srgbClr val="FF0000"/>
                </a:solidFill>
                <a:latin typeface="Times New Roman" pitchFamily="18" charset="0"/>
                <a:cs typeface="Times New Roman" pitchFamily="18" charset="0"/>
              </a:rPr>
              <a:t>Faraday’s Law</a:t>
            </a:r>
          </a:p>
        </p:txBody>
      </p:sp>
      <p:sp>
        <p:nvSpPr>
          <p:cNvPr id="67599" name="Text Box 15"/>
          <p:cNvSpPr txBox="1">
            <a:spLocks noChangeArrowheads="1"/>
          </p:cNvSpPr>
          <p:nvPr/>
        </p:nvSpPr>
        <p:spPr bwMode="auto">
          <a:xfrm>
            <a:off x="0" y="3276600"/>
            <a:ext cx="2108911" cy="461665"/>
          </a:xfrm>
          <a:prstGeom prst="rect">
            <a:avLst/>
          </a:prstGeom>
          <a:noFill/>
          <a:ln w="12700">
            <a:noFill/>
            <a:miter lim="800000"/>
            <a:headEnd/>
            <a:tailEnd/>
          </a:ln>
          <a:effectLst/>
        </p:spPr>
        <p:txBody>
          <a:bodyPr wrap="none">
            <a:spAutoFit/>
          </a:bodyPr>
          <a:lstStyle/>
          <a:p>
            <a:pPr algn="l"/>
            <a:r>
              <a:rPr lang="en-US" sz="2400" b="1" dirty="0">
                <a:solidFill>
                  <a:srgbClr val="FF0000"/>
                </a:solidFill>
                <a:latin typeface="Times New Roman" pitchFamily="18" charset="0"/>
                <a:cs typeface="Times New Roman" pitchFamily="18" charset="0"/>
              </a:rPr>
              <a:t>Ampere’s Law</a:t>
            </a:r>
          </a:p>
        </p:txBody>
      </p:sp>
    </p:spTree>
  </p:cSld>
  <p:clrMapOvr>
    <a:masterClrMapping/>
  </p:clrMapOvr>
  <p:transition spd="med">
    <p:wipe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ChangeArrowheads="1"/>
          </p:cNvSpPr>
          <p:nvPr/>
        </p:nvSpPr>
        <p:spPr bwMode="auto">
          <a:xfrm>
            <a:off x="685800" y="6248400"/>
            <a:ext cx="1905000" cy="457200"/>
          </a:xfrm>
          <a:prstGeom prst="rect">
            <a:avLst/>
          </a:prstGeom>
          <a:noFill/>
          <a:ln w="12700">
            <a:noFill/>
            <a:miter lim="800000"/>
            <a:headEnd/>
            <a:tailEnd/>
          </a:ln>
          <a:effectLst/>
        </p:spPr>
        <p:txBody>
          <a:bodyPr wrap="none" anchor="ctr"/>
          <a:lstStyle/>
          <a:p>
            <a:endParaRPr lang="en-US"/>
          </a:p>
        </p:txBody>
      </p:sp>
      <p:sp>
        <p:nvSpPr>
          <p:cNvPr id="69635" name="Rectangle 3"/>
          <p:cNvSpPr>
            <a:spLocks noChangeArrowheads="1"/>
          </p:cNvSpPr>
          <p:nvPr/>
        </p:nvSpPr>
        <p:spPr bwMode="auto">
          <a:xfrm>
            <a:off x="3124200" y="6248400"/>
            <a:ext cx="2895600" cy="457200"/>
          </a:xfrm>
          <a:prstGeom prst="rect">
            <a:avLst/>
          </a:prstGeom>
          <a:noFill/>
          <a:ln w="12700">
            <a:noFill/>
            <a:miter lim="800000"/>
            <a:headEnd/>
            <a:tailEnd/>
          </a:ln>
          <a:effectLst/>
        </p:spPr>
        <p:txBody>
          <a:bodyPr wrap="none" anchor="ctr"/>
          <a:lstStyle/>
          <a:p>
            <a:endParaRPr lang="en-US"/>
          </a:p>
        </p:txBody>
      </p:sp>
      <p:sp>
        <p:nvSpPr>
          <p:cNvPr id="69636" name="Freeform 4"/>
          <p:cNvSpPr>
            <a:spLocks/>
          </p:cNvSpPr>
          <p:nvPr/>
        </p:nvSpPr>
        <p:spPr bwMode="auto">
          <a:xfrm>
            <a:off x="5867400" y="5486400"/>
            <a:ext cx="827088" cy="1219200"/>
          </a:xfrm>
          <a:custGeom>
            <a:avLst/>
            <a:gdLst/>
            <a:ahLst/>
            <a:cxnLst>
              <a:cxn ang="0">
                <a:pos x="0" y="231"/>
              </a:cxn>
              <a:cxn ang="0">
                <a:pos x="23" y="228"/>
              </a:cxn>
              <a:cxn ang="0">
                <a:pos x="48" y="219"/>
              </a:cxn>
              <a:cxn ang="0">
                <a:pos x="71" y="211"/>
              </a:cxn>
              <a:cxn ang="0">
                <a:pos x="94" y="185"/>
              </a:cxn>
              <a:cxn ang="0">
                <a:pos x="118" y="176"/>
              </a:cxn>
              <a:cxn ang="0">
                <a:pos x="133" y="150"/>
              </a:cxn>
              <a:cxn ang="0">
                <a:pos x="158" y="141"/>
              </a:cxn>
              <a:cxn ang="0">
                <a:pos x="172" y="115"/>
              </a:cxn>
              <a:cxn ang="0">
                <a:pos x="197" y="87"/>
              </a:cxn>
              <a:cxn ang="0">
                <a:pos x="220" y="53"/>
              </a:cxn>
              <a:cxn ang="0">
                <a:pos x="251" y="35"/>
              </a:cxn>
              <a:cxn ang="0">
                <a:pos x="284" y="18"/>
              </a:cxn>
              <a:cxn ang="0">
                <a:pos x="307" y="9"/>
              </a:cxn>
              <a:cxn ang="0">
                <a:pos x="330" y="0"/>
              </a:cxn>
              <a:cxn ang="0">
                <a:pos x="377" y="0"/>
              </a:cxn>
              <a:cxn ang="0">
                <a:pos x="402" y="0"/>
              </a:cxn>
              <a:cxn ang="0">
                <a:pos x="448" y="9"/>
              </a:cxn>
              <a:cxn ang="0">
                <a:pos x="481" y="27"/>
              </a:cxn>
              <a:cxn ang="0">
                <a:pos x="495" y="53"/>
              </a:cxn>
              <a:cxn ang="0">
                <a:pos x="512" y="78"/>
              </a:cxn>
              <a:cxn ang="0">
                <a:pos x="520" y="106"/>
              </a:cxn>
              <a:cxn ang="0">
                <a:pos x="520" y="132"/>
              </a:cxn>
              <a:cxn ang="0">
                <a:pos x="520" y="159"/>
              </a:cxn>
              <a:cxn ang="0">
                <a:pos x="520" y="185"/>
              </a:cxn>
              <a:cxn ang="0">
                <a:pos x="520" y="211"/>
              </a:cxn>
              <a:cxn ang="0">
                <a:pos x="520" y="238"/>
              </a:cxn>
              <a:cxn ang="0">
                <a:pos x="520" y="264"/>
              </a:cxn>
              <a:cxn ang="0">
                <a:pos x="520" y="299"/>
              </a:cxn>
              <a:cxn ang="0">
                <a:pos x="520" y="336"/>
              </a:cxn>
              <a:cxn ang="0">
                <a:pos x="520" y="371"/>
              </a:cxn>
              <a:cxn ang="0">
                <a:pos x="520" y="396"/>
              </a:cxn>
              <a:cxn ang="0">
                <a:pos x="520" y="431"/>
              </a:cxn>
              <a:cxn ang="0">
                <a:pos x="520" y="458"/>
              </a:cxn>
              <a:cxn ang="0">
                <a:pos x="520" y="484"/>
              </a:cxn>
              <a:cxn ang="0">
                <a:pos x="520" y="555"/>
              </a:cxn>
              <a:cxn ang="0">
                <a:pos x="512" y="581"/>
              </a:cxn>
              <a:cxn ang="0">
                <a:pos x="504" y="607"/>
              </a:cxn>
              <a:cxn ang="0">
                <a:pos x="495" y="635"/>
              </a:cxn>
              <a:cxn ang="0">
                <a:pos x="472" y="661"/>
              </a:cxn>
              <a:cxn ang="0">
                <a:pos x="464" y="688"/>
              </a:cxn>
              <a:cxn ang="0">
                <a:pos x="441" y="713"/>
              </a:cxn>
              <a:cxn ang="0">
                <a:pos x="425" y="739"/>
              </a:cxn>
              <a:cxn ang="0">
                <a:pos x="402" y="748"/>
              </a:cxn>
              <a:cxn ang="0">
                <a:pos x="377" y="758"/>
              </a:cxn>
              <a:cxn ang="0">
                <a:pos x="354" y="767"/>
              </a:cxn>
              <a:cxn ang="0">
                <a:pos x="330" y="767"/>
              </a:cxn>
              <a:cxn ang="0">
                <a:pos x="284" y="767"/>
              </a:cxn>
              <a:cxn ang="0">
                <a:pos x="259" y="767"/>
              </a:cxn>
              <a:cxn ang="0">
                <a:pos x="228" y="748"/>
              </a:cxn>
              <a:cxn ang="0">
                <a:pos x="212" y="722"/>
              </a:cxn>
              <a:cxn ang="0">
                <a:pos x="205" y="688"/>
              </a:cxn>
              <a:cxn ang="0">
                <a:pos x="197" y="661"/>
              </a:cxn>
              <a:cxn ang="0">
                <a:pos x="189" y="635"/>
              </a:cxn>
              <a:cxn ang="0">
                <a:pos x="181" y="607"/>
              </a:cxn>
              <a:cxn ang="0">
                <a:pos x="166" y="581"/>
              </a:cxn>
              <a:cxn ang="0">
                <a:pos x="158" y="555"/>
              </a:cxn>
              <a:cxn ang="0">
                <a:pos x="141" y="529"/>
              </a:cxn>
              <a:cxn ang="0">
                <a:pos x="118" y="512"/>
              </a:cxn>
              <a:cxn ang="0">
                <a:pos x="94" y="493"/>
              </a:cxn>
              <a:cxn ang="0">
                <a:pos x="71" y="484"/>
              </a:cxn>
              <a:cxn ang="0">
                <a:pos x="40" y="468"/>
              </a:cxn>
              <a:cxn ang="0">
                <a:pos x="15" y="468"/>
              </a:cxn>
            </a:cxnLst>
            <a:rect l="0" t="0" r="r" b="b"/>
            <a:pathLst>
              <a:path w="521" h="768">
                <a:moveTo>
                  <a:pt x="0" y="231"/>
                </a:moveTo>
                <a:lnTo>
                  <a:pt x="23" y="228"/>
                </a:lnTo>
                <a:lnTo>
                  <a:pt x="48" y="219"/>
                </a:lnTo>
                <a:lnTo>
                  <a:pt x="71" y="211"/>
                </a:lnTo>
                <a:lnTo>
                  <a:pt x="94" y="185"/>
                </a:lnTo>
                <a:lnTo>
                  <a:pt x="118" y="176"/>
                </a:lnTo>
                <a:lnTo>
                  <a:pt x="133" y="150"/>
                </a:lnTo>
                <a:lnTo>
                  <a:pt x="158" y="141"/>
                </a:lnTo>
                <a:lnTo>
                  <a:pt x="172" y="115"/>
                </a:lnTo>
                <a:lnTo>
                  <a:pt x="197" y="87"/>
                </a:lnTo>
                <a:lnTo>
                  <a:pt x="220" y="53"/>
                </a:lnTo>
                <a:lnTo>
                  <a:pt x="251" y="35"/>
                </a:lnTo>
                <a:lnTo>
                  <a:pt x="284" y="18"/>
                </a:lnTo>
                <a:lnTo>
                  <a:pt x="307" y="9"/>
                </a:lnTo>
                <a:lnTo>
                  <a:pt x="330" y="0"/>
                </a:lnTo>
                <a:lnTo>
                  <a:pt x="377" y="0"/>
                </a:lnTo>
                <a:lnTo>
                  <a:pt x="402" y="0"/>
                </a:lnTo>
                <a:lnTo>
                  <a:pt x="448" y="9"/>
                </a:lnTo>
                <a:lnTo>
                  <a:pt x="481" y="27"/>
                </a:lnTo>
                <a:lnTo>
                  <a:pt x="495" y="53"/>
                </a:lnTo>
                <a:lnTo>
                  <a:pt x="512" y="78"/>
                </a:lnTo>
                <a:lnTo>
                  <a:pt x="520" y="106"/>
                </a:lnTo>
                <a:lnTo>
                  <a:pt x="520" y="132"/>
                </a:lnTo>
                <a:lnTo>
                  <a:pt x="520" y="159"/>
                </a:lnTo>
                <a:lnTo>
                  <a:pt x="520" y="185"/>
                </a:lnTo>
                <a:lnTo>
                  <a:pt x="520" y="211"/>
                </a:lnTo>
                <a:lnTo>
                  <a:pt x="520" y="238"/>
                </a:lnTo>
                <a:lnTo>
                  <a:pt x="520" y="264"/>
                </a:lnTo>
                <a:lnTo>
                  <a:pt x="520" y="299"/>
                </a:lnTo>
                <a:lnTo>
                  <a:pt x="520" y="336"/>
                </a:lnTo>
                <a:lnTo>
                  <a:pt x="520" y="371"/>
                </a:lnTo>
                <a:lnTo>
                  <a:pt x="520" y="396"/>
                </a:lnTo>
                <a:lnTo>
                  <a:pt x="520" y="431"/>
                </a:lnTo>
                <a:lnTo>
                  <a:pt x="520" y="458"/>
                </a:lnTo>
                <a:lnTo>
                  <a:pt x="520" y="484"/>
                </a:lnTo>
                <a:lnTo>
                  <a:pt x="520" y="555"/>
                </a:lnTo>
                <a:lnTo>
                  <a:pt x="512" y="581"/>
                </a:lnTo>
                <a:lnTo>
                  <a:pt x="504" y="607"/>
                </a:lnTo>
                <a:lnTo>
                  <a:pt x="495" y="635"/>
                </a:lnTo>
                <a:lnTo>
                  <a:pt x="472" y="661"/>
                </a:lnTo>
                <a:lnTo>
                  <a:pt x="464" y="688"/>
                </a:lnTo>
                <a:lnTo>
                  <a:pt x="441" y="713"/>
                </a:lnTo>
                <a:lnTo>
                  <a:pt x="425" y="739"/>
                </a:lnTo>
                <a:lnTo>
                  <a:pt x="402" y="748"/>
                </a:lnTo>
                <a:lnTo>
                  <a:pt x="377" y="758"/>
                </a:lnTo>
                <a:lnTo>
                  <a:pt x="354" y="767"/>
                </a:lnTo>
                <a:lnTo>
                  <a:pt x="330" y="767"/>
                </a:lnTo>
                <a:lnTo>
                  <a:pt x="284" y="767"/>
                </a:lnTo>
                <a:lnTo>
                  <a:pt x="259" y="767"/>
                </a:lnTo>
                <a:lnTo>
                  <a:pt x="228" y="748"/>
                </a:lnTo>
                <a:lnTo>
                  <a:pt x="212" y="722"/>
                </a:lnTo>
                <a:lnTo>
                  <a:pt x="205" y="688"/>
                </a:lnTo>
                <a:lnTo>
                  <a:pt x="197" y="661"/>
                </a:lnTo>
                <a:lnTo>
                  <a:pt x="189" y="635"/>
                </a:lnTo>
                <a:lnTo>
                  <a:pt x="181" y="607"/>
                </a:lnTo>
                <a:lnTo>
                  <a:pt x="166" y="581"/>
                </a:lnTo>
                <a:lnTo>
                  <a:pt x="158" y="555"/>
                </a:lnTo>
                <a:lnTo>
                  <a:pt x="141" y="529"/>
                </a:lnTo>
                <a:lnTo>
                  <a:pt x="118" y="512"/>
                </a:lnTo>
                <a:lnTo>
                  <a:pt x="94" y="493"/>
                </a:lnTo>
                <a:lnTo>
                  <a:pt x="71" y="484"/>
                </a:lnTo>
                <a:lnTo>
                  <a:pt x="40" y="468"/>
                </a:lnTo>
                <a:lnTo>
                  <a:pt x="15" y="468"/>
                </a:lnTo>
              </a:path>
            </a:pathLst>
          </a:custGeom>
          <a:solidFill>
            <a:srgbClr val="05D605"/>
          </a:solidFill>
          <a:ln w="25400" cap="rnd" cmpd="sng">
            <a:solidFill>
              <a:schemeClr val="tx1"/>
            </a:solidFill>
            <a:prstDash val="solid"/>
            <a:round/>
            <a:headEnd type="none" w="med" len="med"/>
            <a:tailEnd type="none" w="med" len="med"/>
          </a:ln>
          <a:effectLst/>
        </p:spPr>
        <p:txBody>
          <a:bodyPr/>
          <a:lstStyle/>
          <a:p>
            <a:endParaRPr lang="en-US"/>
          </a:p>
        </p:txBody>
      </p:sp>
      <p:sp>
        <p:nvSpPr>
          <p:cNvPr id="69639" name="Rectangle 7"/>
          <p:cNvSpPr>
            <a:spLocks noChangeArrowheads="1"/>
          </p:cNvSpPr>
          <p:nvPr/>
        </p:nvSpPr>
        <p:spPr bwMode="auto">
          <a:xfrm>
            <a:off x="346075" y="77788"/>
            <a:ext cx="8494713" cy="520655"/>
          </a:xfrm>
          <a:prstGeom prst="rect">
            <a:avLst/>
          </a:prstGeom>
          <a:noFill/>
          <a:ln w="12700">
            <a:noFill/>
            <a:miter lim="800000"/>
            <a:headEnd/>
            <a:tailEnd/>
          </a:ln>
          <a:effectLst/>
        </p:spPr>
        <p:txBody>
          <a:bodyPr lIns="90488" tIns="44450" rIns="90488" bIns="44450">
            <a:spAutoFit/>
          </a:bodyPr>
          <a:lstStyle/>
          <a:p>
            <a:pPr algn="l"/>
            <a:r>
              <a:rPr lang="en-US" sz="2800" b="1" dirty="0">
                <a:solidFill>
                  <a:srgbClr val="FF0000"/>
                </a:solidFill>
                <a:latin typeface="Times New Roman" pitchFamily="18" charset="0"/>
                <a:cs typeface="Times New Roman" pitchFamily="18" charset="0"/>
              </a:rPr>
              <a:t>...</a:t>
            </a:r>
            <a:r>
              <a:rPr lang="en-US" sz="2800" b="1" i="1" dirty="0">
                <a:solidFill>
                  <a:srgbClr val="FF0000"/>
                </a:solidFill>
                <a:latin typeface="Times New Roman" pitchFamily="18" charset="0"/>
                <a:cs typeface="Times New Roman" pitchFamily="18" charset="0"/>
              </a:rPr>
              <a:t>lets take a look at charge flowing into a capacitor...</a:t>
            </a:r>
          </a:p>
        </p:txBody>
      </p:sp>
      <p:sp>
        <p:nvSpPr>
          <p:cNvPr id="69640" name="Line 8"/>
          <p:cNvSpPr>
            <a:spLocks noChangeShapeType="1"/>
          </p:cNvSpPr>
          <p:nvPr/>
        </p:nvSpPr>
        <p:spPr bwMode="auto">
          <a:xfrm>
            <a:off x="363538" y="811213"/>
            <a:ext cx="8382000" cy="0"/>
          </a:xfrm>
          <a:prstGeom prst="line">
            <a:avLst/>
          </a:prstGeom>
          <a:noFill/>
          <a:ln w="38100">
            <a:solidFill>
              <a:schemeClr val="hlink"/>
            </a:solidFill>
            <a:round/>
            <a:headEnd/>
            <a:tailEnd/>
          </a:ln>
          <a:effectLst/>
        </p:spPr>
        <p:txBody>
          <a:bodyPr/>
          <a:lstStyle/>
          <a:p>
            <a:endParaRPr lang="en-US"/>
          </a:p>
        </p:txBody>
      </p:sp>
      <p:sp>
        <p:nvSpPr>
          <p:cNvPr id="69650" name="Oval 18"/>
          <p:cNvSpPr>
            <a:spLocks noChangeArrowheads="1"/>
          </p:cNvSpPr>
          <p:nvPr/>
        </p:nvSpPr>
        <p:spPr bwMode="auto">
          <a:xfrm>
            <a:off x="6738938" y="3579813"/>
            <a:ext cx="673100" cy="1206500"/>
          </a:xfrm>
          <a:prstGeom prst="ellipse">
            <a:avLst/>
          </a:prstGeom>
          <a:solidFill>
            <a:srgbClr val="F76681"/>
          </a:solidFill>
          <a:ln w="12700">
            <a:solidFill>
              <a:schemeClr val="tx1"/>
            </a:solidFill>
            <a:round/>
            <a:headEnd/>
            <a:tailEnd/>
          </a:ln>
          <a:effectLst/>
        </p:spPr>
        <p:txBody>
          <a:bodyPr wrap="none" anchor="ctr"/>
          <a:lstStyle/>
          <a:p>
            <a:endParaRPr lang="en-US"/>
          </a:p>
        </p:txBody>
      </p:sp>
      <p:sp>
        <p:nvSpPr>
          <p:cNvPr id="69651" name="Oval 19"/>
          <p:cNvSpPr>
            <a:spLocks noChangeArrowheads="1"/>
          </p:cNvSpPr>
          <p:nvPr/>
        </p:nvSpPr>
        <p:spPr bwMode="auto">
          <a:xfrm>
            <a:off x="6662738" y="3579813"/>
            <a:ext cx="673100" cy="1206500"/>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69652" name="Freeform 20"/>
          <p:cNvSpPr>
            <a:spLocks/>
          </p:cNvSpPr>
          <p:nvPr/>
        </p:nvSpPr>
        <p:spPr bwMode="auto">
          <a:xfrm>
            <a:off x="5235575" y="3268663"/>
            <a:ext cx="1651000" cy="1873250"/>
          </a:xfrm>
          <a:custGeom>
            <a:avLst/>
            <a:gdLst/>
            <a:ahLst/>
            <a:cxnLst>
              <a:cxn ang="0">
                <a:pos x="36" y="596"/>
              </a:cxn>
              <a:cxn ang="0">
                <a:pos x="36" y="535"/>
              </a:cxn>
              <a:cxn ang="0">
                <a:pos x="36" y="474"/>
              </a:cxn>
              <a:cxn ang="0">
                <a:pos x="53" y="389"/>
              </a:cxn>
              <a:cxn ang="0">
                <a:pos x="62" y="328"/>
              </a:cxn>
              <a:cxn ang="0">
                <a:pos x="123" y="255"/>
              </a:cxn>
              <a:cxn ang="0">
                <a:pos x="185" y="195"/>
              </a:cxn>
              <a:cxn ang="0">
                <a:pos x="229" y="159"/>
              </a:cxn>
              <a:cxn ang="0">
                <a:pos x="290" y="122"/>
              </a:cxn>
              <a:cxn ang="0">
                <a:pos x="343" y="73"/>
              </a:cxn>
              <a:cxn ang="0">
                <a:pos x="396" y="25"/>
              </a:cxn>
              <a:cxn ang="0">
                <a:pos x="440" y="13"/>
              </a:cxn>
              <a:cxn ang="0">
                <a:pos x="485" y="0"/>
              </a:cxn>
              <a:cxn ang="0">
                <a:pos x="546" y="13"/>
              </a:cxn>
              <a:cxn ang="0">
                <a:pos x="607" y="13"/>
              </a:cxn>
              <a:cxn ang="0">
                <a:pos x="669" y="36"/>
              </a:cxn>
              <a:cxn ang="0">
                <a:pos x="739" y="73"/>
              </a:cxn>
              <a:cxn ang="0">
                <a:pos x="784" y="97"/>
              </a:cxn>
              <a:cxn ang="0">
                <a:pos x="819" y="122"/>
              </a:cxn>
              <a:cxn ang="0">
                <a:pos x="871" y="170"/>
              </a:cxn>
              <a:cxn ang="0">
                <a:pos x="907" y="231"/>
              </a:cxn>
              <a:cxn ang="0">
                <a:pos x="951" y="304"/>
              </a:cxn>
              <a:cxn ang="0">
                <a:pos x="977" y="377"/>
              </a:cxn>
              <a:cxn ang="0">
                <a:pos x="1003" y="487"/>
              </a:cxn>
              <a:cxn ang="0">
                <a:pos x="1030" y="559"/>
              </a:cxn>
              <a:cxn ang="0">
                <a:pos x="1030" y="644"/>
              </a:cxn>
              <a:cxn ang="0">
                <a:pos x="1030" y="717"/>
              </a:cxn>
              <a:cxn ang="0">
                <a:pos x="1039" y="790"/>
              </a:cxn>
              <a:cxn ang="0">
                <a:pos x="1030" y="851"/>
              </a:cxn>
              <a:cxn ang="0">
                <a:pos x="995" y="936"/>
              </a:cxn>
              <a:cxn ang="0">
                <a:pos x="951" y="1009"/>
              </a:cxn>
              <a:cxn ang="0">
                <a:pos x="924" y="1070"/>
              </a:cxn>
              <a:cxn ang="0">
                <a:pos x="854" y="1118"/>
              </a:cxn>
              <a:cxn ang="0">
                <a:pos x="810" y="1130"/>
              </a:cxn>
              <a:cxn ang="0">
                <a:pos x="757" y="1143"/>
              </a:cxn>
              <a:cxn ang="0">
                <a:pos x="704" y="1154"/>
              </a:cxn>
              <a:cxn ang="0">
                <a:pos x="652" y="1154"/>
              </a:cxn>
              <a:cxn ang="0">
                <a:pos x="590" y="1166"/>
              </a:cxn>
              <a:cxn ang="0">
                <a:pos x="520" y="1179"/>
              </a:cxn>
              <a:cxn ang="0">
                <a:pos x="467" y="1179"/>
              </a:cxn>
              <a:cxn ang="0">
                <a:pos x="422" y="1179"/>
              </a:cxn>
              <a:cxn ang="0">
                <a:pos x="370" y="1154"/>
              </a:cxn>
              <a:cxn ang="0">
                <a:pos x="335" y="1106"/>
              </a:cxn>
              <a:cxn ang="0">
                <a:pos x="290" y="1093"/>
              </a:cxn>
              <a:cxn ang="0">
                <a:pos x="238" y="1057"/>
              </a:cxn>
              <a:cxn ang="0">
                <a:pos x="176" y="1020"/>
              </a:cxn>
              <a:cxn ang="0">
                <a:pos x="132" y="960"/>
              </a:cxn>
              <a:cxn ang="0">
                <a:pos x="79" y="899"/>
              </a:cxn>
              <a:cxn ang="0">
                <a:pos x="53" y="875"/>
              </a:cxn>
              <a:cxn ang="0">
                <a:pos x="26" y="815"/>
              </a:cxn>
              <a:cxn ang="0">
                <a:pos x="9" y="754"/>
              </a:cxn>
              <a:cxn ang="0">
                <a:pos x="0" y="692"/>
              </a:cxn>
              <a:cxn ang="0">
                <a:pos x="28" y="630"/>
              </a:cxn>
            </a:cxnLst>
            <a:rect l="0" t="0" r="r" b="b"/>
            <a:pathLst>
              <a:path w="1040" h="1180">
                <a:moveTo>
                  <a:pt x="28" y="630"/>
                </a:moveTo>
                <a:lnTo>
                  <a:pt x="36" y="596"/>
                </a:lnTo>
                <a:lnTo>
                  <a:pt x="36" y="559"/>
                </a:lnTo>
                <a:lnTo>
                  <a:pt x="36" y="535"/>
                </a:lnTo>
                <a:lnTo>
                  <a:pt x="36" y="510"/>
                </a:lnTo>
                <a:lnTo>
                  <a:pt x="36" y="474"/>
                </a:lnTo>
                <a:lnTo>
                  <a:pt x="36" y="425"/>
                </a:lnTo>
                <a:lnTo>
                  <a:pt x="53" y="389"/>
                </a:lnTo>
                <a:lnTo>
                  <a:pt x="53" y="364"/>
                </a:lnTo>
                <a:lnTo>
                  <a:pt x="62" y="328"/>
                </a:lnTo>
                <a:lnTo>
                  <a:pt x="97" y="280"/>
                </a:lnTo>
                <a:lnTo>
                  <a:pt x="123" y="255"/>
                </a:lnTo>
                <a:lnTo>
                  <a:pt x="150" y="219"/>
                </a:lnTo>
                <a:lnTo>
                  <a:pt x="185" y="195"/>
                </a:lnTo>
                <a:lnTo>
                  <a:pt x="203" y="170"/>
                </a:lnTo>
                <a:lnTo>
                  <a:pt x="229" y="159"/>
                </a:lnTo>
                <a:lnTo>
                  <a:pt x="255" y="134"/>
                </a:lnTo>
                <a:lnTo>
                  <a:pt x="290" y="122"/>
                </a:lnTo>
                <a:lnTo>
                  <a:pt x="300" y="97"/>
                </a:lnTo>
                <a:lnTo>
                  <a:pt x="343" y="73"/>
                </a:lnTo>
                <a:lnTo>
                  <a:pt x="361" y="49"/>
                </a:lnTo>
                <a:lnTo>
                  <a:pt x="396" y="25"/>
                </a:lnTo>
                <a:lnTo>
                  <a:pt x="422" y="13"/>
                </a:lnTo>
                <a:lnTo>
                  <a:pt x="440" y="13"/>
                </a:lnTo>
                <a:lnTo>
                  <a:pt x="458" y="0"/>
                </a:lnTo>
                <a:lnTo>
                  <a:pt x="485" y="0"/>
                </a:lnTo>
                <a:lnTo>
                  <a:pt x="528" y="0"/>
                </a:lnTo>
                <a:lnTo>
                  <a:pt x="546" y="13"/>
                </a:lnTo>
                <a:lnTo>
                  <a:pt x="581" y="13"/>
                </a:lnTo>
                <a:lnTo>
                  <a:pt x="607" y="13"/>
                </a:lnTo>
                <a:lnTo>
                  <a:pt x="643" y="25"/>
                </a:lnTo>
                <a:lnTo>
                  <a:pt x="669" y="36"/>
                </a:lnTo>
                <a:lnTo>
                  <a:pt x="696" y="36"/>
                </a:lnTo>
                <a:lnTo>
                  <a:pt x="739" y="73"/>
                </a:lnTo>
                <a:lnTo>
                  <a:pt x="766" y="73"/>
                </a:lnTo>
                <a:lnTo>
                  <a:pt x="784" y="97"/>
                </a:lnTo>
                <a:lnTo>
                  <a:pt x="801" y="97"/>
                </a:lnTo>
                <a:lnTo>
                  <a:pt x="819" y="122"/>
                </a:lnTo>
                <a:lnTo>
                  <a:pt x="845" y="146"/>
                </a:lnTo>
                <a:lnTo>
                  <a:pt x="871" y="170"/>
                </a:lnTo>
                <a:lnTo>
                  <a:pt x="889" y="195"/>
                </a:lnTo>
                <a:lnTo>
                  <a:pt x="907" y="231"/>
                </a:lnTo>
                <a:lnTo>
                  <a:pt x="933" y="268"/>
                </a:lnTo>
                <a:lnTo>
                  <a:pt x="951" y="304"/>
                </a:lnTo>
                <a:lnTo>
                  <a:pt x="960" y="341"/>
                </a:lnTo>
                <a:lnTo>
                  <a:pt x="977" y="377"/>
                </a:lnTo>
                <a:lnTo>
                  <a:pt x="995" y="450"/>
                </a:lnTo>
                <a:lnTo>
                  <a:pt x="1003" y="487"/>
                </a:lnTo>
                <a:lnTo>
                  <a:pt x="1021" y="535"/>
                </a:lnTo>
                <a:lnTo>
                  <a:pt x="1030" y="559"/>
                </a:lnTo>
                <a:lnTo>
                  <a:pt x="1030" y="608"/>
                </a:lnTo>
                <a:lnTo>
                  <a:pt x="1030" y="644"/>
                </a:lnTo>
                <a:lnTo>
                  <a:pt x="1030" y="669"/>
                </a:lnTo>
                <a:lnTo>
                  <a:pt x="1030" y="717"/>
                </a:lnTo>
                <a:lnTo>
                  <a:pt x="1030" y="742"/>
                </a:lnTo>
                <a:lnTo>
                  <a:pt x="1039" y="790"/>
                </a:lnTo>
                <a:lnTo>
                  <a:pt x="1039" y="815"/>
                </a:lnTo>
                <a:lnTo>
                  <a:pt x="1030" y="851"/>
                </a:lnTo>
                <a:lnTo>
                  <a:pt x="1013" y="887"/>
                </a:lnTo>
                <a:lnTo>
                  <a:pt x="995" y="936"/>
                </a:lnTo>
                <a:lnTo>
                  <a:pt x="968" y="984"/>
                </a:lnTo>
                <a:lnTo>
                  <a:pt x="951" y="1009"/>
                </a:lnTo>
                <a:lnTo>
                  <a:pt x="942" y="1033"/>
                </a:lnTo>
                <a:lnTo>
                  <a:pt x="924" y="1070"/>
                </a:lnTo>
                <a:lnTo>
                  <a:pt x="898" y="1093"/>
                </a:lnTo>
                <a:lnTo>
                  <a:pt x="854" y="1118"/>
                </a:lnTo>
                <a:lnTo>
                  <a:pt x="836" y="1118"/>
                </a:lnTo>
                <a:lnTo>
                  <a:pt x="810" y="1130"/>
                </a:lnTo>
                <a:lnTo>
                  <a:pt x="775" y="1143"/>
                </a:lnTo>
                <a:lnTo>
                  <a:pt x="757" y="1143"/>
                </a:lnTo>
                <a:lnTo>
                  <a:pt x="731" y="1154"/>
                </a:lnTo>
                <a:lnTo>
                  <a:pt x="704" y="1154"/>
                </a:lnTo>
                <a:lnTo>
                  <a:pt x="678" y="1154"/>
                </a:lnTo>
                <a:lnTo>
                  <a:pt x="652" y="1154"/>
                </a:lnTo>
                <a:lnTo>
                  <a:pt x="617" y="1166"/>
                </a:lnTo>
                <a:lnTo>
                  <a:pt x="590" y="1166"/>
                </a:lnTo>
                <a:lnTo>
                  <a:pt x="554" y="1166"/>
                </a:lnTo>
                <a:lnTo>
                  <a:pt x="520" y="1179"/>
                </a:lnTo>
                <a:lnTo>
                  <a:pt x="493" y="1179"/>
                </a:lnTo>
                <a:lnTo>
                  <a:pt x="467" y="1179"/>
                </a:lnTo>
                <a:lnTo>
                  <a:pt x="449" y="1179"/>
                </a:lnTo>
                <a:lnTo>
                  <a:pt x="422" y="1179"/>
                </a:lnTo>
                <a:lnTo>
                  <a:pt x="396" y="1166"/>
                </a:lnTo>
                <a:lnTo>
                  <a:pt x="370" y="1154"/>
                </a:lnTo>
                <a:lnTo>
                  <a:pt x="352" y="1130"/>
                </a:lnTo>
                <a:lnTo>
                  <a:pt x="335" y="1106"/>
                </a:lnTo>
                <a:lnTo>
                  <a:pt x="308" y="1106"/>
                </a:lnTo>
                <a:lnTo>
                  <a:pt x="290" y="1093"/>
                </a:lnTo>
                <a:lnTo>
                  <a:pt x="264" y="1082"/>
                </a:lnTo>
                <a:lnTo>
                  <a:pt x="238" y="1057"/>
                </a:lnTo>
                <a:lnTo>
                  <a:pt x="203" y="1033"/>
                </a:lnTo>
                <a:lnTo>
                  <a:pt x="176" y="1020"/>
                </a:lnTo>
                <a:lnTo>
                  <a:pt x="150" y="984"/>
                </a:lnTo>
                <a:lnTo>
                  <a:pt x="132" y="960"/>
                </a:lnTo>
                <a:lnTo>
                  <a:pt x="106" y="948"/>
                </a:lnTo>
                <a:lnTo>
                  <a:pt x="79" y="899"/>
                </a:lnTo>
                <a:lnTo>
                  <a:pt x="71" y="875"/>
                </a:lnTo>
                <a:lnTo>
                  <a:pt x="53" y="875"/>
                </a:lnTo>
                <a:lnTo>
                  <a:pt x="44" y="838"/>
                </a:lnTo>
                <a:lnTo>
                  <a:pt x="26" y="815"/>
                </a:lnTo>
                <a:lnTo>
                  <a:pt x="18" y="778"/>
                </a:lnTo>
                <a:lnTo>
                  <a:pt x="9" y="754"/>
                </a:lnTo>
                <a:lnTo>
                  <a:pt x="9" y="729"/>
                </a:lnTo>
                <a:lnTo>
                  <a:pt x="0" y="692"/>
                </a:lnTo>
                <a:lnTo>
                  <a:pt x="18" y="656"/>
                </a:lnTo>
                <a:lnTo>
                  <a:pt x="28" y="630"/>
                </a:lnTo>
              </a:path>
            </a:pathLst>
          </a:custGeom>
          <a:solidFill>
            <a:srgbClr val="69DD00"/>
          </a:solidFill>
          <a:ln w="12700" cap="rnd" cmpd="sng">
            <a:solidFill>
              <a:schemeClr val="accent1"/>
            </a:solidFill>
            <a:prstDash val="solid"/>
            <a:round/>
            <a:headEnd type="none" w="med" len="med"/>
            <a:tailEnd type="none" w="med" len="med"/>
          </a:ln>
          <a:effectLst/>
        </p:spPr>
        <p:txBody>
          <a:bodyPr/>
          <a:lstStyle/>
          <a:p>
            <a:endParaRPr lang="en-US"/>
          </a:p>
        </p:txBody>
      </p:sp>
      <p:sp>
        <p:nvSpPr>
          <p:cNvPr id="69653" name="Line 21"/>
          <p:cNvSpPr>
            <a:spLocks noChangeShapeType="1"/>
          </p:cNvSpPr>
          <p:nvPr/>
        </p:nvSpPr>
        <p:spPr bwMode="auto">
          <a:xfrm flipH="1">
            <a:off x="7464425" y="4160838"/>
            <a:ext cx="1066800" cy="0"/>
          </a:xfrm>
          <a:prstGeom prst="line">
            <a:avLst/>
          </a:prstGeom>
          <a:noFill/>
          <a:ln w="101600">
            <a:solidFill>
              <a:schemeClr val="tx1"/>
            </a:solidFill>
            <a:round/>
            <a:headEnd/>
            <a:tailEnd/>
          </a:ln>
          <a:effectLst/>
        </p:spPr>
        <p:txBody>
          <a:bodyPr/>
          <a:lstStyle/>
          <a:p>
            <a:endParaRPr lang="en-US"/>
          </a:p>
        </p:txBody>
      </p:sp>
      <p:sp>
        <p:nvSpPr>
          <p:cNvPr id="69654" name="Oval 22"/>
          <p:cNvSpPr>
            <a:spLocks noChangeArrowheads="1"/>
          </p:cNvSpPr>
          <p:nvPr/>
        </p:nvSpPr>
        <p:spPr bwMode="auto">
          <a:xfrm>
            <a:off x="5824538" y="3579813"/>
            <a:ext cx="673100" cy="1206500"/>
          </a:xfrm>
          <a:prstGeom prst="ellipse">
            <a:avLst/>
          </a:prstGeom>
          <a:solidFill>
            <a:srgbClr val="B63C09"/>
          </a:solidFill>
          <a:ln w="12700">
            <a:solidFill>
              <a:schemeClr val="tx1"/>
            </a:solidFill>
            <a:round/>
            <a:headEnd/>
            <a:tailEnd/>
          </a:ln>
          <a:effectLst/>
        </p:spPr>
        <p:txBody>
          <a:bodyPr wrap="none" anchor="ctr"/>
          <a:lstStyle/>
          <a:p>
            <a:endParaRPr lang="en-US"/>
          </a:p>
        </p:txBody>
      </p:sp>
      <p:sp>
        <p:nvSpPr>
          <p:cNvPr id="69655" name="Oval 23"/>
          <p:cNvSpPr>
            <a:spLocks noChangeArrowheads="1"/>
          </p:cNvSpPr>
          <p:nvPr/>
        </p:nvSpPr>
        <p:spPr bwMode="auto">
          <a:xfrm>
            <a:off x="5748338" y="3579813"/>
            <a:ext cx="673100" cy="1206500"/>
          </a:xfrm>
          <a:prstGeom prst="ellipse">
            <a:avLst/>
          </a:prstGeom>
          <a:pattFill prst="pct75">
            <a:fgClr>
              <a:srgbClr val="B63C09"/>
            </a:fgClr>
            <a:bgClr>
              <a:schemeClr val="bg1"/>
            </a:bgClr>
          </a:pattFill>
          <a:ln w="12700">
            <a:solidFill>
              <a:schemeClr val="tx1"/>
            </a:solidFill>
            <a:round/>
            <a:headEnd/>
            <a:tailEnd/>
          </a:ln>
          <a:effectLst/>
        </p:spPr>
        <p:txBody>
          <a:bodyPr wrap="none" anchor="ctr"/>
          <a:lstStyle/>
          <a:p>
            <a:endParaRPr lang="en-US"/>
          </a:p>
        </p:txBody>
      </p:sp>
      <p:sp>
        <p:nvSpPr>
          <p:cNvPr id="69656" name="Line 24"/>
          <p:cNvSpPr>
            <a:spLocks noChangeShapeType="1"/>
          </p:cNvSpPr>
          <p:nvPr/>
        </p:nvSpPr>
        <p:spPr bwMode="auto">
          <a:xfrm flipH="1">
            <a:off x="4979988" y="4183063"/>
            <a:ext cx="1077912" cy="0"/>
          </a:xfrm>
          <a:prstGeom prst="line">
            <a:avLst/>
          </a:prstGeom>
          <a:noFill/>
          <a:ln w="101600">
            <a:solidFill>
              <a:srgbClr val="919191"/>
            </a:solidFill>
            <a:round/>
            <a:headEnd/>
            <a:tailEnd/>
          </a:ln>
          <a:effectLst/>
        </p:spPr>
        <p:txBody>
          <a:bodyPr/>
          <a:lstStyle/>
          <a:p>
            <a:endParaRPr lang="en-US"/>
          </a:p>
        </p:txBody>
      </p:sp>
      <p:sp>
        <p:nvSpPr>
          <p:cNvPr id="69657" name="Rectangle 25"/>
          <p:cNvSpPr>
            <a:spLocks noChangeArrowheads="1"/>
          </p:cNvSpPr>
          <p:nvPr/>
        </p:nvSpPr>
        <p:spPr bwMode="auto">
          <a:xfrm>
            <a:off x="6630988" y="3122613"/>
            <a:ext cx="417512" cy="515937"/>
          </a:xfrm>
          <a:prstGeom prst="rect">
            <a:avLst/>
          </a:prstGeom>
          <a:noFill/>
          <a:ln w="12700">
            <a:noFill/>
            <a:miter lim="800000"/>
            <a:headEnd/>
            <a:tailEnd/>
          </a:ln>
          <a:effectLst/>
        </p:spPr>
        <p:txBody>
          <a:bodyPr wrap="none" lIns="90488" tIns="44450" rIns="90488" bIns="44450">
            <a:spAutoFit/>
          </a:bodyPr>
          <a:lstStyle/>
          <a:p>
            <a:pPr algn="l"/>
            <a:r>
              <a:rPr lang="en-US" sz="2800" b="1" u="sng"/>
              <a:t>E</a:t>
            </a:r>
          </a:p>
        </p:txBody>
      </p:sp>
      <p:sp>
        <p:nvSpPr>
          <p:cNvPr id="69658" name="Line 26"/>
          <p:cNvSpPr>
            <a:spLocks noChangeShapeType="1"/>
          </p:cNvSpPr>
          <p:nvPr/>
        </p:nvSpPr>
        <p:spPr bwMode="auto">
          <a:xfrm flipV="1">
            <a:off x="6465888" y="3705225"/>
            <a:ext cx="484187" cy="6350"/>
          </a:xfrm>
          <a:prstGeom prst="line">
            <a:avLst/>
          </a:prstGeom>
          <a:noFill/>
          <a:ln w="12700">
            <a:solidFill>
              <a:schemeClr val="tx1"/>
            </a:solidFill>
            <a:round/>
            <a:headEnd/>
            <a:tailEnd type="triangle" w="med" len="med"/>
          </a:ln>
          <a:effectLst/>
        </p:spPr>
        <p:txBody>
          <a:bodyPr/>
          <a:lstStyle/>
          <a:p>
            <a:endParaRPr lang="en-US"/>
          </a:p>
        </p:txBody>
      </p:sp>
      <p:sp>
        <p:nvSpPr>
          <p:cNvPr id="69660" name="Rectangle 28"/>
          <p:cNvSpPr>
            <a:spLocks noChangeArrowheads="1"/>
          </p:cNvSpPr>
          <p:nvPr/>
        </p:nvSpPr>
        <p:spPr bwMode="auto">
          <a:xfrm>
            <a:off x="228600" y="1058863"/>
            <a:ext cx="4049764" cy="705321"/>
          </a:xfrm>
          <a:prstGeom prst="rect">
            <a:avLst/>
          </a:prstGeom>
          <a:solidFill>
            <a:srgbClr val="FCFEB9"/>
          </a:solidFill>
          <a:ln w="12700">
            <a:noFill/>
            <a:miter lim="800000"/>
            <a:headEnd/>
            <a:tailEnd/>
          </a:ln>
          <a:effectLst/>
        </p:spPr>
        <p:txBody>
          <a:bodyPr wrap="none" lIns="90488" tIns="44450" rIns="90488" bIns="44450">
            <a:spAutoFit/>
          </a:bodyPr>
          <a:lstStyle/>
          <a:p>
            <a:pPr algn="l"/>
            <a:r>
              <a:rPr lang="en-US" b="1" dirty="0">
                <a:solidFill>
                  <a:schemeClr val="tx2"/>
                </a:solidFill>
              </a:rPr>
              <a:t>...</a:t>
            </a:r>
            <a:r>
              <a:rPr lang="en-US" sz="2000" b="1" dirty="0">
                <a:solidFill>
                  <a:schemeClr val="tx2"/>
                </a:solidFill>
                <a:latin typeface="Times New Roman" pitchFamily="18" charset="0"/>
                <a:cs typeface="Times New Roman" pitchFamily="18" charset="0"/>
              </a:rPr>
              <a:t>when we  derived  Ampere’s Law </a:t>
            </a:r>
          </a:p>
          <a:p>
            <a:pPr algn="l"/>
            <a:r>
              <a:rPr lang="en-US" sz="2000" b="1" dirty="0">
                <a:solidFill>
                  <a:schemeClr val="tx2"/>
                </a:solidFill>
                <a:latin typeface="Times New Roman" pitchFamily="18" charset="0"/>
                <a:cs typeface="Times New Roman" pitchFamily="18" charset="0"/>
              </a:rPr>
              <a:t>we assumed constant current...</a:t>
            </a:r>
          </a:p>
        </p:txBody>
      </p:sp>
      <p:sp>
        <p:nvSpPr>
          <p:cNvPr id="69661" name="Rectangle 29"/>
          <p:cNvSpPr>
            <a:spLocks noChangeArrowheads="1"/>
          </p:cNvSpPr>
          <p:nvPr/>
        </p:nvSpPr>
        <p:spPr bwMode="auto">
          <a:xfrm>
            <a:off x="509588" y="3457575"/>
            <a:ext cx="3757612" cy="1013098"/>
          </a:xfrm>
          <a:prstGeom prst="rect">
            <a:avLst/>
          </a:prstGeom>
          <a:solidFill>
            <a:srgbClr val="FCFEB9"/>
          </a:solidFill>
          <a:ln w="12700">
            <a:noFill/>
            <a:miter lim="800000"/>
            <a:headEnd/>
            <a:tailEnd/>
          </a:ln>
          <a:effectLst/>
        </p:spPr>
        <p:txBody>
          <a:bodyPr lIns="90488" tIns="44450" rIns="90488" bIns="44450">
            <a:spAutoFit/>
          </a:bodyPr>
          <a:lstStyle/>
          <a:p>
            <a:pPr algn="l"/>
            <a:r>
              <a:rPr lang="en-US" sz="2000" b="1" i="1" dirty="0">
                <a:solidFill>
                  <a:schemeClr val="tx2"/>
                </a:solidFill>
                <a:latin typeface="Times New Roman" pitchFamily="18" charset="0"/>
                <a:cs typeface="Times New Roman" pitchFamily="18" charset="0"/>
              </a:rPr>
              <a:t>.. if the  loop  encloses one </a:t>
            </a:r>
          </a:p>
          <a:p>
            <a:pPr algn="l"/>
            <a:r>
              <a:rPr lang="en-US" sz="2000" b="1" i="1" dirty="0">
                <a:solidFill>
                  <a:schemeClr val="tx2"/>
                </a:solidFill>
                <a:latin typeface="Times New Roman" pitchFamily="18" charset="0"/>
                <a:cs typeface="Times New Roman" pitchFamily="18" charset="0"/>
              </a:rPr>
              <a:t>plate of the capacitor..there is a problem … I = 0</a:t>
            </a:r>
          </a:p>
        </p:txBody>
      </p:sp>
      <p:sp>
        <p:nvSpPr>
          <p:cNvPr id="69662" name="Oval 30"/>
          <p:cNvSpPr>
            <a:spLocks noChangeArrowheads="1"/>
          </p:cNvSpPr>
          <p:nvPr/>
        </p:nvSpPr>
        <p:spPr bwMode="auto">
          <a:xfrm>
            <a:off x="5183188" y="3824288"/>
            <a:ext cx="338137" cy="736600"/>
          </a:xfrm>
          <a:prstGeom prst="ellipse">
            <a:avLst/>
          </a:prstGeom>
          <a:solidFill>
            <a:srgbClr val="037C03"/>
          </a:solidFill>
          <a:ln w="12700">
            <a:solidFill>
              <a:schemeClr val="tx1"/>
            </a:solidFill>
            <a:round/>
            <a:headEnd/>
            <a:tailEnd/>
          </a:ln>
          <a:effectLst/>
        </p:spPr>
        <p:txBody>
          <a:bodyPr wrap="none" anchor="ctr"/>
          <a:lstStyle/>
          <a:p>
            <a:endParaRPr lang="en-US"/>
          </a:p>
        </p:txBody>
      </p:sp>
      <p:sp>
        <p:nvSpPr>
          <p:cNvPr id="69663" name="Line 31"/>
          <p:cNvSpPr>
            <a:spLocks noChangeShapeType="1"/>
          </p:cNvSpPr>
          <p:nvPr/>
        </p:nvSpPr>
        <p:spPr bwMode="auto">
          <a:xfrm flipV="1">
            <a:off x="5222875" y="3581400"/>
            <a:ext cx="366713" cy="363538"/>
          </a:xfrm>
          <a:prstGeom prst="line">
            <a:avLst/>
          </a:prstGeom>
          <a:noFill/>
          <a:ln w="12700">
            <a:solidFill>
              <a:schemeClr val="tx1"/>
            </a:solidFill>
            <a:round/>
            <a:headEnd/>
            <a:tailEnd type="triangle" w="med" len="med"/>
          </a:ln>
          <a:effectLst/>
        </p:spPr>
        <p:txBody>
          <a:bodyPr/>
          <a:lstStyle/>
          <a:p>
            <a:endParaRPr lang="en-US"/>
          </a:p>
        </p:txBody>
      </p:sp>
      <p:sp>
        <p:nvSpPr>
          <p:cNvPr id="69664" name="Rectangle 32"/>
          <p:cNvSpPr>
            <a:spLocks noChangeArrowheads="1"/>
          </p:cNvSpPr>
          <p:nvPr/>
        </p:nvSpPr>
        <p:spPr bwMode="auto">
          <a:xfrm>
            <a:off x="4938713" y="3451225"/>
            <a:ext cx="417512" cy="515938"/>
          </a:xfrm>
          <a:prstGeom prst="rect">
            <a:avLst/>
          </a:prstGeom>
          <a:noFill/>
          <a:ln w="12700">
            <a:noFill/>
            <a:miter lim="800000"/>
            <a:headEnd/>
            <a:tailEnd/>
          </a:ln>
          <a:effectLst/>
        </p:spPr>
        <p:txBody>
          <a:bodyPr wrap="none" lIns="90488" tIns="44450" rIns="90488" bIns="44450">
            <a:spAutoFit/>
          </a:bodyPr>
          <a:lstStyle/>
          <a:p>
            <a:pPr algn="l"/>
            <a:r>
              <a:rPr lang="en-US" sz="2800" b="1" u="sng"/>
              <a:t>B</a:t>
            </a:r>
          </a:p>
        </p:txBody>
      </p:sp>
      <p:sp>
        <p:nvSpPr>
          <p:cNvPr id="69665" name="Line 33"/>
          <p:cNvSpPr>
            <a:spLocks noChangeShapeType="1"/>
          </p:cNvSpPr>
          <p:nvPr/>
        </p:nvSpPr>
        <p:spPr bwMode="auto">
          <a:xfrm>
            <a:off x="5334000" y="6096000"/>
            <a:ext cx="1143000" cy="0"/>
          </a:xfrm>
          <a:prstGeom prst="line">
            <a:avLst/>
          </a:prstGeom>
          <a:noFill/>
          <a:ln w="25400">
            <a:solidFill>
              <a:schemeClr val="tx1"/>
            </a:solidFill>
            <a:round/>
            <a:headEnd/>
            <a:tailEnd/>
          </a:ln>
          <a:effectLst/>
        </p:spPr>
        <p:txBody>
          <a:bodyPr/>
          <a:lstStyle/>
          <a:p>
            <a:endParaRPr lang="en-US"/>
          </a:p>
        </p:txBody>
      </p:sp>
      <p:sp>
        <p:nvSpPr>
          <p:cNvPr id="69666" name="Line 34"/>
          <p:cNvSpPr>
            <a:spLocks noChangeShapeType="1"/>
          </p:cNvSpPr>
          <p:nvPr/>
        </p:nvSpPr>
        <p:spPr bwMode="auto">
          <a:xfrm>
            <a:off x="6934200" y="6096000"/>
            <a:ext cx="1143000" cy="0"/>
          </a:xfrm>
          <a:prstGeom prst="line">
            <a:avLst/>
          </a:prstGeom>
          <a:noFill/>
          <a:ln w="25400">
            <a:solidFill>
              <a:schemeClr val="tx1"/>
            </a:solidFill>
            <a:round/>
            <a:headEnd/>
            <a:tailEnd/>
          </a:ln>
          <a:effectLst/>
        </p:spPr>
        <p:txBody>
          <a:bodyPr/>
          <a:lstStyle/>
          <a:p>
            <a:endParaRPr lang="en-US"/>
          </a:p>
        </p:txBody>
      </p:sp>
      <p:sp>
        <p:nvSpPr>
          <p:cNvPr id="69667" name="Line 35"/>
          <p:cNvSpPr>
            <a:spLocks noChangeShapeType="1"/>
          </p:cNvSpPr>
          <p:nvPr/>
        </p:nvSpPr>
        <p:spPr bwMode="auto">
          <a:xfrm>
            <a:off x="6477000" y="5638800"/>
            <a:ext cx="0" cy="838200"/>
          </a:xfrm>
          <a:prstGeom prst="line">
            <a:avLst/>
          </a:prstGeom>
          <a:noFill/>
          <a:ln w="50800">
            <a:solidFill>
              <a:schemeClr val="hlink"/>
            </a:solidFill>
            <a:round/>
            <a:headEnd/>
            <a:tailEnd/>
          </a:ln>
          <a:effectLst/>
        </p:spPr>
        <p:txBody>
          <a:bodyPr/>
          <a:lstStyle/>
          <a:p>
            <a:endParaRPr lang="en-US"/>
          </a:p>
        </p:txBody>
      </p:sp>
      <p:sp>
        <p:nvSpPr>
          <p:cNvPr id="69668" name="Line 36"/>
          <p:cNvSpPr>
            <a:spLocks noChangeShapeType="1"/>
          </p:cNvSpPr>
          <p:nvPr/>
        </p:nvSpPr>
        <p:spPr bwMode="auto">
          <a:xfrm>
            <a:off x="6934200" y="5638800"/>
            <a:ext cx="0" cy="838200"/>
          </a:xfrm>
          <a:prstGeom prst="line">
            <a:avLst/>
          </a:prstGeom>
          <a:noFill/>
          <a:ln w="50800">
            <a:solidFill>
              <a:schemeClr val="hlink"/>
            </a:solidFill>
            <a:round/>
            <a:headEnd/>
            <a:tailEnd/>
          </a:ln>
          <a:effectLst/>
        </p:spPr>
        <p:txBody>
          <a:bodyPr/>
          <a:lstStyle/>
          <a:p>
            <a:endParaRPr lang="en-US"/>
          </a:p>
        </p:txBody>
      </p:sp>
      <p:sp>
        <p:nvSpPr>
          <p:cNvPr id="69669" name="Rectangle 37"/>
          <p:cNvSpPr>
            <a:spLocks noChangeArrowheads="1"/>
          </p:cNvSpPr>
          <p:nvPr/>
        </p:nvSpPr>
        <p:spPr bwMode="auto">
          <a:xfrm>
            <a:off x="838200" y="5638800"/>
            <a:ext cx="3276600" cy="942975"/>
          </a:xfrm>
          <a:prstGeom prst="rect">
            <a:avLst/>
          </a:prstGeom>
          <a:noFill/>
          <a:ln w="12700">
            <a:noFill/>
            <a:miter lim="800000"/>
            <a:headEnd/>
            <a:tailEnd/>
          </a:ln>
          <a:effectLst/>
        </p:spPr>
        <p:txBody>
          <a:bodyPr lIns="90488" tIns="44450" rIns="90488" bIns="44450">
            <a:spAutoFit/>
          </a:bodyPr>
          <a:lstStyle/>
          <a:p>
            <a:pPr algn="l"/>
            <a:r>
              <a:rPr lang="en-US" sz="2800" b="1" i="1" dirty="0">
                <a:solidFill>
                  <a:schemeClr val="tx2"/>
                </a:solidFill>
                <a:latin typeface="Times New Roman" pitchFamily="18" charset="0"/>
                <a:cs typeface="Times New Roman" pitchFamily="18" charset="0"/>
              </a:rPr>
              <a:t>Side view:</a:t>
            </a:r>
            <a:r>
              <a:rPr lang="en-US" sz="1600" b="1" i="1" dirty="0">
                <a:solidFill>
                  <a:schemeClr val="tx2"/>
                </a:solidFill>
                <a:latin typeface="Times New Roman" pitchFamily="18" charset="0"/>
                <a:cs typeface="Times New Roman" pitchFamily="18" charset="0"/>
              </a:rPr>
              <a:t> </a:t>
            </a:r>
            <a:r>
              <a:rPr lang="en-US" sz="2800" b="1" i="1" dirty="0">
                <a:solidFill>
                  <a:schemeClr val="tx2"/>
                </a:solidFill>
                <a:latin typeface="Times New Roman" pitchFamily="18" charset="0"/>
                <a:cs typeface="Times New Roman" pitchFamily="18" charset="0"/>
              </a:rPr>
              <a:t>(Surface</a:t>
            </a:r>
          </a:p>
          <a:p>
            <a:pPr algn="l"/>
            <a:r>
              <a:rPr lang="en-US" sz="2800" b="1" i="1" dirty="0">
                <a:solidFill>
                  <a:schemeClr val="tx2"/>
                </a:solidFill>
                <a:latin typeface="Times New Roman" pitchFamily="18" charset="0"/>
                <a:cs typeface="Times New Roman" pitchFamily="18" charset="0"/>
              </a:rPr>
              <a:t> is now like a bag:)</a:t>
            </a:r>
          </a:p>
        </p:txBody>
      </p:sp>
      <p:sp>
        <p:nvSpPr>
          <p:cNvPr id="69670" name="Line 38"/>
          <p:cNvSpPr>
            <a:spLocks noChangeShapeType="1"/>
          </p:cNvSpPr>
          <p:nvPr/>
        </p:nvSpPr>
        <p:spPr bwMode="auto">
          <a:xfrm flipH="1">
            <a:off x="4876800" y="4191000"/>
            <a:ext cx="609600" cy="0"/>
          </a:xfrm>
          <a:prstGeom prst="line">
            <a:avLst/>
          </a:prstGeom>
          <a:noFill/>
          <a:ln w="101600">
            <a:solidFill>
              <a:schemeClr val="tx1"/>
            </a:solidFill>
            <a:round/>
            <a:headEnd/>
            <a:tailEnd/>
          </a:ln>
          <a:effectLst/>
        </p:spPr>
        <p:txBody>
          <a:bodyPr/>
          <a:lstStyle/>
          <a:p>
            <a:endParaRPr lang="en-US"/>
          </a:p>
        </p:txBody>
      </p:sp>
      <p:grpSp>
        <p:nvGrpSpPr>
          <p:cNvPr id="2" name="Group 51"/>
          <p:cNvGrpSpPr>
            <a:grpSpLocks/>
          </p:cNvGrpSpPr>
          <p:nvPr/>
        </p:nvGrpSpPr>
        <p:grpSpPr bwMode="auto">
          <a:xfrm>
            <a:off x="5334000" y="990600"/>
            <a:ext cx="3429000" cy="1828800"/>
            <a:chOff x="3360" y="624"/>
            <a:chExt cx="2160" cy="1152"/>
          </a:xfrm>
        </p:grpSpPr>
        <p:sp>
          <p:nvSpPr>
            <p:cNvPr id="69648" name="Rectangle 16"/>
            <p:cNvSpPr>
              <a:spLocks noChangeArrowheads="1"/>
            </p:cNvSpPr>
            <p:nvPr/>
          </p:nvSpPr>
          <p:spPr bwMode="auto">
            <a:xfrm>
              <a:off x="4272" y="624"/>
              <a:ext cx="263" cy="325"/>
            </a:xfrm>
            <a:prstGeom prst="rect">
              <a:avLst/>
            </a:prstGeom>
            <a:noFill/>
            <a:ln w="12700">
              <a:noFill/>
              <a:miter lim="800000"/>
              <a:headEnd/>
              <a:tailEnd/>
            </a:ln>
            <a:effectLst/>
          </p:spPr>
          <p:txBody>
            <a:bodyPr wrap="none" lIns="90488" tIns="44450" rIns="90488" bIns="44450">
              <a:spAutoFit/>
            </a:bodyPr>
            <a:lstStyle/>
            <a:p>
              <a:pPr algn="l"/>
              <a:r>
                <a:rPr lang="en-US" sz="2800" b="1" u="sng"/>
                <a:t>E</a:t>
              </a:r>
            </a:p>
          </p:txBody>
        </p:sp>
        <p:grpSp>
          <p:nvGrpSpPr>
            <p:cNvPr id="3" name="Group 50"/>
            <p:cNvGrpSpPr>
              <a:grpSpLocks/>
            </p:cNvGrpSpPr>
            <p:nvPr/>
          </p:nvGrpSpPr>
          <p:grpSpPr bwMode="auto">
            <a:xfrm>
              <a:off x="3360" y="720"/>
              <a:ext cx="2160" cy="1056"/>
              <a:chOff x="3072" y="807"/>
              <a:chExt cx="2160" cy="968"/>
            </a:xfrm>
          </p:grpSpPr>
          <p:sp>
            <p:nvSpPr>
              <p:cNvPr id="69637" name="Oval 5"/>
              <p:cNvSpPr>
                <a:spLocks noChangeArrowheads="1"/>
              </p:cNvSpPr>
              <p:nvPr/>
            </p:nvSpPr>
            <p:spPr bwMode="auto">
              <a:xfrm>
                <a:off x="3604" y="1012"/>
                <a:ext cx="424" cy="760"/>
              </a:xfrm>
              <a:prstGeom prst="ellipse">
                <a:avLst/>
              </a:prstGeom>
              <a:solidFill>
                <a:srgbClr val="F76681"/>
              </a:solidFill>
              <a:ln w="12700">
                <a:solidFill>
                  <a:schemeClr val="tx1"/>
                </a:solidFill>
                <a:round/>
                <a:headEnd/>
                <a:tailEnd/>
              </a:ln>
              <a:effectLst/>
            </p:spPr>
            <p:txBody>
              <a:bodyPr wrap="none" anchor="ctr"/>
              <a:lstStyle/>
              <a:p>
                <a:endParaRPr lang="en-US"/>
              </a:p>
            </p:txBody>
          </p:sp>
          <p:sp>
            <p:nvSpPr>
              <p:cNvPr id="69638" name="Oval 6"/>
              <p:cNvSpPr>
                <a:spLocks noChangeArrowheads="1"/>
              </p:cNvSpPr>
              <p:nvPr/>
            </p:nvSpPr>
            <p:spPr bwMode="auto">
              <a:xfrm>
                <a:off x="4180" y="1012"/>
                <a:ext cx="424" cy="760"/>
              </a:xfrm>
              <a:prstGeom prst="ellipse">
                <a:avLst/>
              </a:prstGeom>
              <a:solidFill>
                <a:srgbClr val="F76681"/>
              </a:solidFill>
              <a:ln w="12700">
                <a:solidFill>
                  <a:schemeClr val="tx1"/>
                </a:solidFill>
                <a:round/>
                <a:headEnd/>
                <a:tailEnd/>
              </a:ln>
              <a:effectLst/>
            </p:spPr>
            <p:txBody>
              <a:bodyPr wrap="none" anchor="ctr"/>
              <a:lstStyle/>
              <a:p>
                <a:endParaRPr lang="en-US"/>
              </a:p>
            </p:txBody>
          </p:sp>
          <p:sp>
            <p:nvSpPr>
              <p:cNvPr id="69641" name="Oval 9"/>
              <p:cNvSpPr>
                <a:spLocks noChangeArrowheads="1"/>
              </p:cNvSpPr>
              <p:nvPr/>
            </p:nvSpPr>
            <p:spPr bwMode="auto">
              <a:xfrm>
                <a:off x="3191" y="1172"/>
                <a:ext cx="213" cy="464"/>
              </a:xfrm>
              <a:prstGeom prst="ellipse">
                <a:avLst/>
              </a:prstGeom>
              <a:solidFill>
                <a:srgbClr val="60C900"/>
              </a:solidFill>
              <a:ln w="12700">
                <a:solidFill>
                  <a:schemeClr val="tx1"/>
                </a:solidFill>
                <a:round/>
                <a:headEnd/>
                <a:tailEnd/>
              </a:ln>
              <a:effectLst/>
            </p:spPr>
            <p:txBody>
              <a:bodyPr wrap="none" anchor="ctr"/>
              <a:lstStyle/>
              <a:p>
                <a:endParaRPr lang="en-US"/>
              </a:p>
            </p:txBody>
          </p:sp>
          <p:sp>
            <p:nvSpPr>
              <p:cNvPr id="69642" name="Line 10"/>
              <p:cNvSpPr>
                <a:spLocks noChangeShapeType="1"/>
              </p:cNvSpPr>
              <p:nvPr/>
            </p:nvSpPr>
            <p:spPr bwMode="auto">
              <a:xfrm flipH="1">
                <a:off x="4560" y="1392"/>
                <a:ext cx="672" cy="0"/>
              </a:xfrm>
              <a:prstGeom prst="line">
                <a:avLst/>
              </a:prstGeom>
              <a:noFill/>
              <a:ln w="101600">
                <a:solidFill>
                  <a:schemeClr val="tx1"/>
                </a:solidFill>
                <a:round/>
                <a:headEnd/>
                <a:tailEnd/>
              </a:ln>
              <a:effectLst/>
            </p:spPr>
            <p:txBody>
              <a:bodyPr/>
              <a:lstStyle/>
              <a:p>
                <a:endParaRPr lang="en-US"/>
              </a:p>
            </p:txBody>
          </p:sp>
          <p:sp>
            <p:nvSpPr>
              <p:cNvPr id="69643" name="Oval 11"/>
              <p:cNvSpPr>
                <a:spLocks noChangeArrowheads="1"/>
              </p:cNvSpPr>
              <p:nvPr/>
            </p:nvSpPr>
            <p:spPr bwMode="auto">
              <a:xfrm>
                <a:off x="3560" y="1016"/>
                <a:ext cx="416" cy="752"/>
              </a:xfrm>
              <a:prstGeom prst="ellipse">
                <a:avLst/>
              </a:prstGeom>
              <a:solidFill>
                <a:schemeClr val="hlink"/>
              </a:solidFill>
              <a:ln w="25400">
                <a:solidFill>
                  <a:schemeClr val="tx1"/>
                </a:solidFill>
                <a:round/>
                <a:headEnd/>
                <a:tailEnd/>
              </a:ln>
              <a:effectLst/>
            </p:spPr>
            <p:txBody>
              <a:bodyPr wrap="none" anchor="ctr"/>
              <a:lstStyle/>
              <a:p>
                <a:endParaRPr lang="en-US"/>
              </a:p>
            </p:txBody>
          </p:sp>
          <p:sp>
            <p:nvSpPr>
              <p:cNvPr id="69644" name="Line 12"/>
              <p:cNvSpPr>
                <a:spLocks noChangeShapeType="1"/>
              </p:cNvSpPr>
              <p:nvPr/>
            </p:nvSpPr>
            <p:spPr bwMode="auto">
              <a:xfrm flipH="1">
                <a:off x="3072" y="1392"/>
                <a:ext cx="672" cy="0"/>
              </a:xfrm>
              <a:prstGeom prst="line">
                <a:avLst/>
              </a:prstGeom>
              <a:noFill/>
              <a:ln w="101600">
                <a:solidFill>
                  <a:schemeClr val="tx1"/>
                </a:solidFill>
                <a:round/>
                <a:headEnd/>
                <a:tailEnd/>
              </a:ln>
              <a:effectLst/>
            </p:spPr>
            <p:txBody>
              <a:bodyPr/>
              <a:lstStyle/>
              <a:p>
                <a:endParaRPr lang="en-US"/>
              </a:p>
            </p:txBody>
          </p:sp>
          <p:sp>
            <p:nvSpPr>
              <p:cNvPr id="69645" name="Oval 13"/>
              <p:cNvSpPr>
                <a:spLocks noChangeArrowheads="1"/>
              </p:cNvSpPr>
              <p:nvPr/>
            </p:nvSpPr>
            <p:spPr bwMode="auto">
              <a:xfrm>
                <a:off x="4136" y="1023"/>
                <a:ext cx="416" cy="752"/>
              </a:xfrm>
              <a:prstGeom prst="ellipse">
                <a:avLst/>
              </a:prstGeom>
              <a:solidFill>
                <a:schemeClr val="hlink"/>
              </a:solidFill>
              <a:ln w="25400">
                <a:solidFill>
                  <a:schemeClr val="tx1"/>
                </a:solidFill>
                <a:round/>
                <a:headEnd/>
                <a:tailEnd/>
              </a:ln>
              <a:effectLst/>
            </p:spPr>
            <p:txBody>
              <a:bodyPr wrap="none" anchor="ctr"/>
              <a:lstStyle/>
              <a:p>
                <a:endParaRPr lang="en-US"/>
              </a:p>
            </p:txBody>
          </p:sp>
          <p:sp>
            <p:nvSpPr>
              <p:cNvPr id="69646" name="Line 14"/>
              <p:cNvSpPr>
                <a:spLocks noChangeShapeType="1"/>
              </p:cNvSpPr>
              <p:nvPr/>
            </p:nvSpPr>
            <p:spPr bwMode="auto">
              <a:xfrm flipV="1">
                <a:off x="3230" y="1000"/>
                <a:ext cx="231" cy="229"/>
              </a:xfrm>
              <a:prstGeom prst="line">
                <a:avLst/>
              </a:prstGeom>
              <a:noFill/>
              <a:ln w="12700">
                <a:solidFill>
                  <a:schemeClr val="tx1"/>
                </a:solidFill>
                <a:round/>
                <a:headEnd/>
                <a:tailEnd type="triangle" w="med" len="med"/>
              </a:ln>
              <a:effectLst/>
            </p:spPr>
            <p:txBody>
              <a:bodyPr/>
              <a:lstStyle/>
              <a:p>
                <a:endParaRPr lang="en-US"/>
              </a:p>
            </p:txBody>
          </p:sp>
          <p:sp>
            <p:nvSpPr>
              <p:cNvPr id="69647" name="Rectangle 15"/>
              <p:cNvSpPr>
                <a:spLocks noChangeArrowheads="1"/>
              </p:cNvSpPr>
              <p:nvPr/>
            </p:nvSpPr>
            <p:spPr bwMode="auto">
              <a:xfrm>
                <a:off x="3166" y="807"/>
                <a:ext cx="263" cy="298"/>
              </a:xfrm>
              <a:prstGeom prst="rect">
                <a:avLst/>
              </a:prstGeom>
              <a:noFill/>
              <a:ln w="12700">
                <a:noFill/>
                <a:miter lim="800000"/>
                <a:headEnd/>
                <a:tailEnd/>
              </a:ln>
              <a:effectLst/>
            </p:spPr>
            <p:txBody>
              <a:bodyPr wrap="none" lIns="90488" tIns="44450" rIns="90488" bIns="44450">
                <a:spAutoFit/>
              </a:bodyPr>
              <a:lstStyle/>
              <a:p>
                <a:pPr algn="l"/>
                <a:r>
                  <a:rPr lang="en-US" sz="2800" b="1" u="sng"/>
                  <a:t>B</a:t>
                </a:r>
              </a:p>
            </p:txBody>
          </p:sp>
          <p:sp>
            <p:nvSpPr>
              <p:cNvPr id="69649" name="Line 17"/>
              <p:cNvSpPr>
                <a:spLocks noChangeShapeType="1"/>
              </p:cNvSpPr>
              <p:nvPr/>
            </p:nvSpPr>
            <p:spPr bwMode="auto">
              <a:xfrm>
                <a:off x="4075" y="1411"/>
                <a:ext cx="303" cy="15"/>
              </a:xfrm>
              <a:prstGeom prst="line">
                <a:avLst/>
              </a:prstGeom>
              <a:noFill/>
              <a:ln w="12700">
                <a:solidFill>
                  <a:schemeClr val="tx1"/>
                </a:solidFill>
                <a:round/>
                <a:headEnd/>
                <a:tailEnd type="triangle" w="med" len="med"/>
              </a:ln>
              <a:effectLst/>
            </p:spPr>
            <p:txBody>
              <a:bodyPr/>
              <a:lstStyle/>
              <a:p>
                <a:endParaRPr lang="en-US"/>
              </a:p>
            </p:txBody>
          </p:sp>
          <p:sp>
            <p:nvSpPr>
              <p:cNvPr id="69671" name="Line 39"/>
              <p:cNvSpPr>
                <a:spLocks noChangeShapeType="1"/>
              </p:cNvSpPr>
              <p:nvPr/>
            </p:nvSpPr>
            <p:spPr bwMode="auto">
              <a:xfrm flipH="1">
                <a:off x="3268" y="1392"/>
                <a:ext cx="131" cy="0"/>
              </a:xfrm>
              <a:prstGeom prst="line">
                <a:avLst/>
              </a:prstGeom>
              <a:noFill/>
              <a:ln w="101600">
                <a:solidFill>
                  <a:srgbClr val="05D605"/>
                </a:solidFill>
                <a:round/>
                <a:headEnd/>
                <a:tailEnd/>
              </a:ln>
              <a:effectLst/>
            </p:spPr>
            <p:txBody>
              <a:bodyPr/>
              <a:lstStyle/>
              <a:p>
                <a:endParaRPr lang="en-US"/>
              </a:p>
            </p:txBody>
          </p:sp>
          <p:sp>
            <p:nvSpPr>
              <p:cNvPr id="69672" name="Line 40"/>
              <p:cNvSpPr>
                <a:spLocks noChangeShapeType="1"/>
              </p:cNvSpPr>
              <p:nvPr/>
            </p:nvSpPr>
            <p:spPr bwMode="auto">
              <a:xfrm flipV="1">
                <a:off x="4054" y="1241"/>
                <a:ext cx="305" cy="4"/>
              </a:xfrm>
              <a:prstGeom prst="line">
                <a:avLst/>
              </a:prstGeom>
              <a:noFill/>
              <a:ln w="12700">
                <a:solidFill>
                  <a:schemeClr val="tx1"/>
                </a:solidFill>
                <a:round/>
                <a:headEnd/>
                <a:tailEnd type="triangle" w="med" len="med"/>
              </a:ln>
              <a:effectLst/>
            </p:spPr>
            <p:txBody>
              <a:bodyPr/>
              <a:lstStyle/>
              <a:p>
                <a:endParaRPr lang="en-US"/>
              </a:p>
            </p:txBody>
          </p:sp>
          <p:sp>
            <p:nvSpPr>
              <p:cNvPr id="69673" name="Line 41"/>
              <p:cNvSpPr>
                <a:spLocks noChangeShapeType="1"/>
              </p:cNvSpPr>
              <p:nvPr/>
            </p:nvSpPr>
            <p:spPr bwMode="auto">
              <a:xfrm flipV="1">
                <a:off x="4042" y="1589"/>
                <a:ext cx="305" cy="4"/>
              </a:xfrm>
              <a:prstGeom prst="line">
                <a:avLst/>
              </a:prstGeom>
              <a:noFill/>
              <a:ln w="12700">
                <a:solidFill>
                  <a:schemeClr val="tx1"/>
                </a:solidFill>
                <a:round/>
                <a:headEnd/>
                <a:tailEnd type="triangle" w="med" len="med"/>
              </a:ln>
              <a:effectLst/>
            </p:spPr>
            <p:txBody>
              <a:bodyPr/>
              <a:lstStyle/>
              <a:p>
                <a:endParaRPr lang="en-US"/>
              </a:p>
            </p:txBody>
          </p:sp>
          <p:sp>
            <p:nvSpPr>
              <p:cNvPr id="69674" name="Line 42"/>
              <p:cNvSpPr>
                <a:spLocks noChangeShapeType="1"/>
              </p:cNvSpPr>
              <p:nvPr/>
            </p:nvSpPr>
            <p:spPr bwMode="auto">
              <a:xfrm>
                <a:off x="3977" y="1067"/>
                <a:ext cx="303" cy="15"/>
              </a:xfrm>
              <a:prstGeom prst="line">
                <a:avLst/>
              </a:prstGeom>
              <a:noFill/>
              <a:ln w="12700">
                <a:solidFill>
                  <a:schemeClr val="tx1"/>
                </a:solidFill>
                <a:round/>
                <a:headEnd/>
                <a:tailEnd type="triangle" w="med" len="med"/>
              </a:ln>
              <a:effectLst/>
            </p:spPr>
            <p:txBody>
              <a:bodyPr/>
              <a:lstStyle/>
              <a:p>
                <a:endParaRPr lang="en-US"/>
              </a:p>
            </p:txBody>
          </p:sp>
        </p:grpSp>
      </p:grpSp>
      <p:sp>
        <p:nvSpPr>
          <p:cNvPr id="69675" name="Line 43"/>
          <p:cNvSpPr>
            <a:spLocks noChangeShapeType="1"/>
          </p:cNvSpPr>
          <p:nvPr/>
        </p:nvSpPr>
        <p:spPr bwMode="auto">
          <a:xfrm>
            <a:off x="6564313" y="4383088"/>
            <a:ext cx="481012" cy="23812"/>
          </a:xfrm>
          <a:prstGeom prst="line">
            <a:avLst/>
          </a:prstGeom>
          <a:noFill/>
          <a:ln w="12700">
            <a:solidFill>
              <a:schemeClr val="tx1"/>
            </a:solidFill>
            <a:round/>
            <a:headEnd/>
            <a:tailEnd type="triangle" w="med" len="med"/>
          </a:ln>
          <a:effectLst/>
        </p:spPr>
        <p:txBody>
          <a:bodyPr/>
          <a:lstStyle/>
          <a:p>
            <a:endParaRPr lang="en-US"/>
          </a:p>
        </p:txBody>
      </p:sp>
      <p:sp>
        <p:nvSpPr>
          <p:cNvPr id="69676" name="Line 44"/>
          <p:cNvSpPr>
            <a:spLocks noChangeShapeType="1"/>
          </p:cNvSpPr>
          <p:nvPr/>
        </p:nvSpPr>
        <p:spPr bwMode="auto">
          <a:xfrm flipV="1">
            <a:off x="6530975" y="4113213"/>
            <a:ext cx="484188" cy="6350"/>
          </a:xfrm>
          <a:prstGeom prst="line">
            <a:avLst/>
          </a:prstGeom>
          <a:noFill/>
          <a:ln w="12700">
            <a:solidFill>
              <a:schemeClr val="tx1"/>
            </a:solidFill>
            <a:round/>
            <a:headEnd/>
            <a:tailEnd type="triangle" w="med" len="med"/>
          </a:ln>
          <a:effectLst/>
        </p:spPr>
        <p:txBody>
          <a:bodyPr/>
          <a:lstStyle/>
          <a:p>
            <a:endParaRPr lang="en-US"/>
          </a:p>
        </p:txBody>
      </p:sp>
      <p:sp>
        <p:nvSpPr>
          <p:cNvPr id="69677" name="Line 45"/>
          <p:cNvSpPr>
            <a:spLocks noChangeShapeType="1"/>
          </p:cNvSpPr>
          <p:nvPr/>
        </p:nvSpPr>
        <p:spPr bwMode="auto">
          <a:xfrm flipV="1">
            <a:off x="6511925" y="4665663"/>
            <a:ext cx="484188" cy="6350"/>
          </a:xfrm>
          <a:prstGeom prst="line">
            <a:avLst/>
          </a:prstGeom>
          <a:noFill/>
          <a:ln w="12700">
            <a:solidFill>
              <a:schemeClr val="tx1"/>
            </a:solidFill>
            <a:round/>
            <a:headEnd/>
            <a:tailEnd type="triangle" w="med" len="med"/>
          </a:ln>
          <a:effectLst/>
        </p:spPr>
        <p:txBody>
          <a:bodyPr/>
          <a:lstStyle/>
          <a:p>
            <a:endParaRPr lang="en-US"/>
          </a:p>
        </p:txBody>
      </p:sp>
      <p:sp>
        <p:nvSpPr>
          <p:cNvPr id="69678" name="Line 46"/>
          <p:cNvSpPr>
            <a:spLocks noChangeShapeType="1"/>
          </p:cNvSpPr>
          <p:nvPr/>
        </p:nvSpPr>
        <p:spPr bwMode="auto">
          <a:xfrm flipV="1">
            <a:off x="6530975" y="6011863"/>
            <a:ext cx="338138" cy="4762"/>
          </a:xfrm>
          <a:prstGeom prst="line">
            <a:avLst/>
          </a:prstGeom>
          <a:noFill/>
          <a:ln w="12700">
            <a:solidFill>
              <a:schemeClr val="tx1"/>
            </a:solidFill>
            <a:round/>
            <a:headEnd/>
            <a:tailEnd type="triangle" w="med" len="med"/>
          </a:ln>
          <a:effectLst/>
        </p:spPr>
        <p:txBody>
          <a:bodyPr/>
          <a:lstStyle/>
          <a:p>
            <a:endParaRPr lang="en-US"/>
          </a:p>
        </p:txBody>
      </p:sp>
      <p:sp>
        <p:nvSpPr>
          <p:cNvPr id="69679" name="Line 47"/>
          <p:cNvSpPr>
            <a:spLocks noChangeShapeType="1"/>
          </p:cNvSpPr>
          <p:nvPr/>
        </p:nvSpPr>
        <p:spPr bwMode="auto">
          <a:xfrm flipV="1">
            <a:off x="6497638" y="5738813"/>
            <a:ext cx="371475" cy="14287"/>
          </a:xfrm>
          <a:prstGeom prst="line">
            <a:avLst/>
          </a:prstGeom>
          <a:noFill/>
          <a:ln w="12700">
            <a:solidFill>
              <a:schemeClr val="tx1"/>
            </a:solidFill>
            <a:round/>
            <a:headEnd/>
            <a:tailEnd type="triangle" w="med" len="med"/>
          </a:ln>
          <a:effectLst/>
        </p:spPr>
        <p:txBody>
          <a:bodyPr/>
          <a:lstStyle/>
          <a:p>
            <a:endParaRPr lang="en-US"/>
          </a:p>
        </p:txBody>
      </p:sp>
      <p:sp>
        <p:nvSpPr>
          <p:cNvPr id="69680" name="Line 48"/>
          <p:cNvSpPr>
            <a:spLocks noChangeShapeType="1"/>
          </p:cNvSpPr>
          <p:nvPr/>
        </p:nvSpPr>
        <p:spPr bwMode="auto">
          <a:xfrm>
            <a:off x="6478588" y="6305550"/>
            <a:ext cx="414337" cy="4763"/>
          </a:xfrm>
          <a:prstGeom prst="line">
            <a:avLst/>
          </a:prstGeom>
          <a:noFill/>
          <a:ln w="12700">
            <a:solidFill>
              <a:schemeClr val="tx1"/>
            </a:solidFill>
            <a:round/>
            <a:headEnd/>
            <a:tailEnd type="triangle" w="med" len="med"/>
          </a:ln>
          <a:effectLst/>
        </p:spPr>
        <p:txBody>
          <a:bodyPr/>
          <a:lstStyle/>
          <a:p>
            <a:endParaRPr lang="en-US"/>
          </a:p>
        </p:txBody>
      </p:sp>
      <p:graphicFrame>
        <p:nvGraphicFramePr>
          <p:cNvPr id="89088" name="Object 0">
            <a:hlinkClick r:id="" action="ppaction://ole?verb=0"/>
          </p:cNvPr>
          <p:cNvGraphicFramePr>
            <a:graphicFrameLocks/>
          </p:cNvGraphicFramePr>
          <p:nvPr/>
        </p:nvGraphicFramePr>
        <p:xfrm>
          <a:off x="914400" y="2057400"/>
          <a:ext cx="2630488" cy="714375"/>
        </p:xfrm>
        <a:graphic>
          <a:graphicData uri="http://schemas.openxmlformats.org/presentationml/2006/ole">
            <p:oleObj spid="_x0000_s5122" name="Equation" r:id="rId4" imgW="1217520" imgH="341280" progId="Equation.2">
              <p:embed/>
            </p:oleObj>
          </a:graphicData>
        </a:graphic>
      </p:graphicFrame>
    </p:spTree>
  </p:cSld>
  <p:clrMapOvr>
    <a:masterClrMapping/>
  </p:clrMapOvr>
  <p:transition spd="med">
    <p:wipe dir="d"/>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NOPREFERENCE" val="False"/>
  <p:tag name="DELIMITERS" val="3.1"/>
  <p:tag name="TIMING" val="|7.5|46.4|15.6|10.7|3.9|7.2|12.2|4.9"/>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4028</TotalTime>
  <Words>1348</Words>
  <Application>Microsoft Office PowerPoint</Application>
  <PresentationFormat>On-screen Show (4:3)</PresentationFormat>
  <Paragraphs>296</Paragraphs>
  <Slides>39</Slides>
  <Notes>15</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39</vt:i4>
      </vt:variant>
    </vt:vector>
  </HeadingPairs>
  <TitlesOfParts>
    <vt:vector size="43" baseType="lpstr">
      <vt:lpstr>Office Theme</vt:lpstr>
      <vt:lpstr>Equation</vt:lpstr>
      <vt:lpstr>Microsoft Equation 3.0</vt:lpstr>
      <vt:lpstr>Microsoft 方程式編輯器</vt:lpstr>
      <vt:lpstr>Maxwell's equations (2) </vt:lpstr>
      <vt:lpstr>Induction of Electric and Magnetic Fields</vt:lpstr>
      <vt:lpstr>Electromagnetic Waves</vt:lpstr>
      <vt:lpstr>Electromagnetic Waves</vt:lpstr>
      <vt:lpstr>Electromagnetic Waves</vt:lpstr>
      <vt:lpstr>Slide 6</vt:lpstr>
      <vt:lpstr>The Equations of Electromagnetism</vt:lpstr>
      <vt:lpstr>The Equations of Electromagnetism</vt:lpstr>
      <vt:lpstr>Slide 9</vt:lpstr>
      <vt:lpstr>Maxwell solved this problem  by realizing that....</vt:lpstr>
      <vt:lpstr>Slide 11</vt:lpstr>
      <vt:lpstr>Maxwell’s Equations of Electromagnetism in Vacuum (no charges, no masses)</vt:lpstr>
      <vt:lpstr>Slide 13</vt:lpstr>
      <vt:lpstr>Slide 14</vt:lpstr>
      <vt:lpstr>Slide 15</vt:lpstr>
      <vt:lpstr>Slide 16</vt:lpstr>
      <vt:lpstr>ELECTROMAGNETIC WAVES</vt:lpstr>
      <vt:lpstr>Slide 18</vt:lpstr>
      <vt:lpstr>Electromagnetic Waves</vt:lpstr>
      <vt:lpstr>Electromagnetic Waves</vt:lpstr>
      <vt:lpstr>Plane Electromagnetic Waves</vt:lpstr>
      <vt:lpstr>Slide 22</vt:lpstr>
      <vt:lpstr>Slide 23</vt:lpstr>
      <vt:lpstr>Plane Electromagnetic Waves</vt:lpstr>
      <vt:lpstr>Slide 25</vt:lpstr>
      <vt:lpstr>Slide 26</vt:lpstr>
      <vt:lpstr>Slide 27</vt:lpstr>
      <vt:lpstr>Poynting vector </vt:lpstr>
      <vt:lpstr>The Poynting Vector</vt:lpstr>
      <vt:lpstr>Slide 30</vt:lpstr>
      <vt:lpstr> Example 1: Energy in EM Waves</vt:lpstr>
      <vt:lpstr>Slide 32</vt:lpstr>
      <vt:lpstr>Slide 33</vt:lpstr>
      <vt:lpstr>Slide 34</vt:lpstr>
      <vt:lpstr>Slide 35</vt:lpstr>
      <vt:lpstr>Slide 36</vt:lpstr>
      <vt:lpstr>Slide 37</vt:lpstr>
      <vt:lpstr>Relation of the speed of light and  electric and magnetic vacuum constants </vt:lpstr>
      <vt:lpstr>Differential operators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Maxwell's equations (2) </dc:title>
  <dc:creator>Ho</dc:creator>
  <cp:lastModifiedBy>Ho</cp:lastModifiedBy>
  <cp:revision>39</cp:revision>
  <dcterms:created xsi:type="dcterms:W3CDTF">2006-08-16T00:00:00Z</dcterms:created>
  <dcterms:modified xsi:type="dcterms:W3CDTF">2018-03-14T19:23:45Z</dcterms:modified>
</cp:coreProperties>
</file>