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7772401" cy="10071100"/>
  <p:notesSz cx="7772401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6776" y="9127235"/>
            <a:ext cx="495046" cy="51366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3727" y="2877311"/>
            <a:ext cx="1609344" cy="1609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523232" y="2877311"/>
            <a:ext cx="1597152" cy="16093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93139" y="415290"/>
            <a:ext cx="1630680" cy="4578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1050" spc="25">
                <a:solidFill>
                  <a:srgbClr val="16501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65018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165018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8"/>
              </a:spcBef>
            </a:pPr>
            <a:endParaRPr sz="700"/>
          </a:p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A1A46"/>
                </a:solidFill>
                <a:latin typeface="Times New Roman"/>
                <a:cs typeface="Times New Roman"/>
              </a:rPr>
              <a:t>Sm·face</a:t>
            </a:r>
            <a:r>
              <a:rPr dirty="0" smtClean="0" sz="1250" spc="-35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0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A1A46"/>
                </a:solidFill>
                <a:latin typeface="Times New Roman"/>
                <a:cs typeface="Times New Roman"/>
              </a:rPr>
              <a:t>(3D)</a:t>
            </a:r>
            <a:r>
              <a:rPr dirty="0" smtClean="0" sz="1250" spc="20">
                <a:solidFill>
                  <a:srgbClr val="0A1A46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7044" y="891095"/>
            <a:ext cx="5789930" cy="184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505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allows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analyze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Dimensional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0">
                <a:solidFill>
                  <a:srgbClr val="CD0C1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55">
                <a:solidFill>
                  <a:srgbClr val="CD0C1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tools.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insight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landforms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reveal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apparent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raster-based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(A)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vector­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triangulated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irregular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21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390015">
              <a:lnSpc>
                <a:spcPct val="100000"/>
              </a:lnSpc>
              <a:tabLst>
                <a:tab pos="4279265" algn="l"/>
              </a:tabLst>
            </a:pPr>
            <a:r>
              <a:rPr dirty="0" smtClean="0" sz="1150" spc="165">
                <a:solidFill>
                  <a:srgbClr val="0A1A46"/>
                </a:solidFill>
                <a:latin typeface="Arial"/>
                <a:cs typeface="Arial"/>
              </a:rPr>
              <a:t>A</a:t>
            </a:r>
            <a:r>
              <a:rPr dirty="0" smtClean="0" sz="1150" spc="165">
                <a:solidFill>
                  <a:srgbClr val="0A1A46"/>
                </a:solidFill>
                <a:latin typeface="Arial"/>
                <a:cs typeface="Arial"/>
              </a:rPr>
              <a:t>	</a:t>
            </a:r>
            <a:r>
              <a:rPr dirty="0" smtClean="0" sz="1200" spc="180">
                <a:solidFill>
                  <a:srgbClr val="0A1A46"/>
                </a:solidFill>
                <a:latin typeface="Arial"/>
                <a:cs typeface="Arial"/>
              </a:rPr>
              <a:t>B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18179" y="409193"/>
            <a:ext cx="133096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65018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60">
                <a:solidFill>
                  <a:srgbClr val="900F16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95">
                <a:solidFill>
                  <a:srgbClr val="B30508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15">
                <a:solidFill>
                  <a:srgbClr val="900F16"/>
                </a:solidFill>
                <a:latin typeface="Times New Roman"/>
                <a:cs typeface="Times New Roman"/>
              </a:rPr>
              <a:t>rface</a:t>
            </a:r>
            <a:r>
              <a:rPr dirty="0" smtClean="0" sz="1050" spc="-15">
                <a:solidFill>
                  <a:srgbClr val="90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6"/>
                </a:solidFill>
                <a:latin typeface="Times New Roman"/>
                <a:cs typeface="Times New Roman"/>
              </a:rPr>
              <a:t>An</a:t>
            </a:r>
            <a:r>
              <a:rPr dirty="0" smtClean="0" sz="1050" spc="75">
                <a:solidFill>
                  <a:srgbClr val="900F16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-60">
                <a:solidFill>
                  <a:srgbClr val="B30508"/>
                </a:solidFill>
                <a:latin typeface="Times New Roman"/>
                <a:cs typeface="Times New Roman"/>
              </a:rPr>
              <a:t>l</a:t>
            </a:r>
            <a:r>
              <a:rPr dirty="0" smtClean="0" sz="1050" spc="0">
                <a:solidFill>
                  <a:srgbClr val="900F16"/>
                </a:solidFill>
                <a:latin typeface="Times New Roman"/>
                <a:cs typeface="Times New Roman"/>
              </a:rPr>
              <a:t>ysis</a:t>
            </a:r>
            <a:r>
              <a:rPr dirty="0" smtClean="0" sz="1050" spc="5">
                <a:solidFill>
                  <a:srgbClr val="90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6"/>
                </a:solidFill>
                <a:latin typeface="Times New Roman"/>
                <a:cs typeface="Times New Roman"/>
              </a:rPr>
              <a:t>(3</a:t>
            </a:r>
            <a:r>
              <a:rPr dirty="0" smtClean="0" sz="1050" spc="-100">
                <a:solidFill>
                  <a:srgbClr val="900F16"/>
                </a:solidFill>
                <a:latin typeface="Times New Roman"/>
                <a:cs typeface="Times New Roman"/>
              </a:rPr>
              <a:t>D</a:t>
            </a:r>
            <a:r>
              <a:rPr dirty="0" smtClean="0" sz="1050" spc="10">
                <a:solidFill>
                  <a:srgbClr val="692616"/>
                </a:solidFill>
                <a:latin typeface="Times New Roman"/>
                <a:cs typeface="Times New Roman"/>
              </a:rPr>
              <a:t>))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37123" y="415290"/>
            <a:ext cx="130429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65018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65018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5">
                <a:solidFill>
                  <a:srgbClr val="165018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25">
                <a:solidFill>
                  <a:srgbClr val="165018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65018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80">
                <a:solidFill>
                  <a:srgbClr val="165018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165018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7044" y="4974082"/>
            <a:ext cx="6204585" cy="4663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40">
                <a:solidFill>
                  <a:srgbClr val="0A1A46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2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A1A46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1A46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145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-95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70">
                <a:solidFill>
                  <a:srgbClr val="0A1A46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A1A46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"/>
              </a:spcBef>
            </a:pPr>
            <a:endParaRPr sz="800"/>
          </a:p>
          <a:p>
            <a:pPr algn="just" marL="12700" marR="419734" indent="432434">
              <a:lnSpc>
                <a:spcPct val="1513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Raster-based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DEMs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dealing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third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dimension.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matter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fact,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people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difficulties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conceptualizing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anything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elevation.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true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reasons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this.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one,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automated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capture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tends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involve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datasets.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important,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fact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offers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plethora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analytical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nothing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astounding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array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derivatives.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4"/>
              </a:spcBef>
            </a:pPr>
            <a:endParaRPr sz="700"/>
          </a:p>
          <a:p>
            <a:pPr algn="just" marL="18415" marR="425450" indent="432434">
              <a:lnSpc>
                <a:spcPct val="152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operations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analyze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combined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locations.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operations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transforms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aDEM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DIM.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latter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stores,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elevation,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derivatives-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ct val="100000"/>
              </a:lnSpc>
              <a:spcBef>
                <a:spcPts val="445"/>
              </a:spcBef>
            </a:pPr>
            <a:r>
              <a:rPr dirty="0" smtClean="0" sz="3000" spc="50">
                <a:solidFill>
                  <a:srgbClr val="B30508"/>
                </a:solidFill>
                <a:latin typeface="Arial"/>
                <a:cs typeface="Arial"/>
              </a:rPr>
              <a:t>57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28964" y="884122"/>
            <a:ext cx="4438775" cy="26099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22409" y="411629"/>
            <a:ext cx="920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25800" y="411629"/>
            <a:ext cx="132905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5">
                <a:solidFill>
                  <a:srgbClr val="1550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-40">
                <a:solidFill>
                  <a:srgbClr val="930F16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BA0307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40">
                <a:solidFill>
                  <a:srgbClr val="930F16"/>
                </a:solidFill>
                <a:latin typeface="Times New Roman"/>
                <a:cs typeface="Times New Roman"/>
              </a:rPr>
              <a:t>rface</a:t>
            </a:r>
            <a:r>
              <a:rPr dirty="0" smtClean="0" sz="1000" spc="-55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30F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05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0">
                <a:solidFill>
                  <a:srgbClr val="930F16"/>
                </a:solidFill>
                <a:latin typeface="Times New Roman"/>
                <a:cs typeface="Times New Roman"/>
              </a:rPr>
              <a:t>(3</a:t>
            </a:r>
            <a:r>
              <a:rPr dirty="0" smtClean="0" sz="1000" spc="-45">
                <a:solidFill>
                  <a:srgbClr val="930F16"/>
                </a:solidFill>
                <a:latin typeface="Times New Roman"/>
                <a:cs typeface="Times New Roman"/>
              </a:rPr>
              <a:t>D</a:t>
            </a:r>
            <a:r>
              <a:rPr dirty="0" smtClean="0" sz="1000" spc="55">
                <a:solidFill>
                  <a:srgbClr val="592D1A"/>
                </a:solidFill>
                <a:latin typeface="Times New Roman"/>
                <a:cs typeface="Times New Roman"/>
              </a:rPr>
              <a:t>))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40570" y="2953473"/>
            <a:ext cx="167640" cy="173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45">
                <a:solidFill>
                  <a:srgbClr val="6D6E6E"/>
                </a:solidFill>
                <a:latin typeface="Courier New"/>
                <a:cs typeface="Courier New"/>
              </a:rPr>
              <a:t>90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6089" y="3486647"/>
            <a:ext cx="6216650" cy="61582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525905">
              <a:lnSpc>
                <a:spcPct val="100000"/>
              </a:lnSpc>
            </a:pPr>
            <a:r>
              <a:rPr dirty="0" smtClean="0" sz="900" spc="50">
                <a:solidFill>
                  <a:srgbClr val="6D6E6E"/>
                </a:solidFill>
                <a:latin typeface="Times New Roman"/>
                <a:cs typeface="Times New Roman"/>
              </a:rPr>
              <a:t>180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13"/>
              </a:spcBef>
            </a:pPr>
            <a:endParaRPr sz="1200"/>
          </a:p>
          <a:p>
            <a:pPr algn="just" marL="12700" marR="437515" indent="447675">
              <a:lnSpc>
                <a:spcPct val="1442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neighbors,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horizontal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between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neighbors.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0">
                <a:solidFill>
                  <a:srgbClr val="050505"/>
                </a:solidFill>
                <a:latin typeface="Arial"/>
                <a:cs typeface="Arial"/>
              </a:rPr>
              <a:t>It</a:t>
            </a:r>
            <a:r>
              <a:rPr dirty="0" smtClean="0" sz="1200" spc="15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calculated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based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neighborhood,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turn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defines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twice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cell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width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cardinal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directions,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650" spc="-35" i="1">
                <a:solidFill>
                  <a:srgbClr val="050505"/>
                </a:solidFill>
                <a:latin typeface="Arial"/>
                <a:cs typeface="Arial"/>
              </a:rPr>
              <a:t>..fi</a:t>
            </a:r>
            <a:r>
              <a:rPr dirty="0" smtClean="0" sz="1650" spc="-35" i="1">
                <a:solidFill>
                  <a:srgbClr val="050505"/>
                </a:solidFill>
                <a:latin typeface="Arial"/>
                <a:cs typeface="Arial"/>
              </a:rPr>
              <a:t>)</a:t>
            </a:r>
            <a:r>
              <a:rPr dirty="0" smtClean="0" sz="1650" spc="105" i="1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times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former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diagonals.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Once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location,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compare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slopes;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aspect.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both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operations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fairly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simple,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processing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modem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computers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sufficient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efficiently,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DIMs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decreasing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importance.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14"/>
              </a:spcBef>
            </a:pPr>
            <a:endParaRPr sz="1000"/>
          </a:p>
          <a:p>
            <a:pPr marL="18415">
              <a:lnSpc>
                <a:spcPct val="100000"/>
              </a:lnSpc>
            </a:pPr>
            <a:r>
              <a:rPr dirty="0" smtClean="0" sz="1300" spc="40">
                <a:solidFill>
                  <a:srgbClr val="0A1C49"/>
                </a:solidFill>
                <a:latin typeface="Times New Roman"/>
                <a:cs typeface="Times New Roman"/>
              </a:rPr>
              <a:t>Triangulated</a:t>
            </a:r>
            <a:r>
              <a:rPr dirty="0" smtClean="0" sz="1300" spc="114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A1C49"/>
                </a:solidFill>
                <a:latin typeface="Times New Roman"/>
                <a:cs typeface="Times New Roman"/>
              </a:rPr>
              <a:t>Irregular</a:t>
            </a:r>
            <a:r>
              <a:rPr dirty="0" smtClean="0" sz="1300" spc="25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1C49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95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1C49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5">
                <a:solidFill>
                  <a:srgbClr val="0A1C49"/>
                </a:solidFill>
                <a:latin typeface="Times New Roman"/>
                <a:cs typeface="Times New Roman"/>
              </a:rPr>
              <a:t>TIN</a:t>
            </a:r>
            <a:r>
              <a:rPr dirty="0" smtClean="0" sz="1300" spc="25">
                <a:solidFill>
                  <a:srgbClr val="0A1C49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5">
                <a:solidFill>
                  <a:srgbClr val="0A1C49"/>
                </a:solidFill>
                <a:latin typeface="Times New Roman"/>
                <a:cs typeface="Times New Roman"/>
              </a:rPr>
              <a:t>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7"/>
              </a:spcBef>
            </a:pPr>
            <a:endParaRPr sz="1200"/>
          </a:p>
          <a:p>
            <a:pPr algn="just" marL="12700" marR="435609" indent="441325">
              <a:lnSpc>
                <a:spcPct val="1459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Triangulated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Irregular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TIN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regular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81818"/>
                </a:solidFill>
                <a:latin typeface="Times New Roman"/>
                <a:cs typeface="Times New Roman"/>
              </a:rPr>
              <a:t>DEM</a:t>
            </a:r>
            <a:r>
              <a:rPr dirty="0" smtClean="0" sz="1300" spc="5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adopted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numerous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81818"/>
                </a:solidFill>
                <a:latin typeface="Times New Roman"/>
                <a:cs typeface="Times New Roman"/>
              </a:rPr>
              <a:t>GIS,</a:t>
            </a:r>
            <a:r>
              <a:rPr dirty="0" smtClean="0" sz="1300" spc="-10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automated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mapping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packages.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TIN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developed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early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1970's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simple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build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surface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irregularly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spaced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prototype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were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1970's.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9"/>
              </a:spcBef>
            </a:pPr>
            <a:endParaRPr sz="800"/>
          </a:p>
          <a:p>
            <a:pPr algn="just" marL="12700" marR="439420" indent="483870">
              <a:lnSpc>
                <a:spcPct val="143600"/>
              </a:lnSpc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Commercial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8181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15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81818"/>
                </a:solidFill>
                <a:latin typeface="Times New Roman"/>
                <a:cs typeface="Times New Roman"/>
              </a:rPr>
              <a:t>using </a:t>
            </a:r>
            <a:r>
              <a:rPr dirty="0" smtClean="0" sz="1300" spc="-65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TIN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0">
                <a:solidFill>
                  <a:srgbClr val="262626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5">
                <a:solidFill>
                  <a:srgbClr val="262626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18181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5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ap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50">
                <a:solidFill>
                  <a:srgbClr val="262626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30">
                <a:solidFill>
                  <a:srgbClr val="262626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262626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0">
                <a:solidFill>
                  <a:srgbClr val="262626"/>
                </a:solidFill>
                <a:latin typeface="Times New Roman"/>
                <a:cs typeface="Times New Roman"/>
              </a:rPr>
              <a:t>9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80's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262626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3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contouring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packages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embedded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GIS.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Irregularly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spaced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adapted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ts val="3735"/>
              </a:lnSpc>
            </a:pPr>
            <a:r>
              <a:rPr dirty="0" smtClean="0" sz="3300" spc="130">
                <a:solidFill>
                  <a:srgbClr val="BA0307"/>
                </a:solidFill>
                <a:latin typeface="Times New Roman"/>
                <a:cs typeface="Times New Roman"/>
              </a:rPr>
              <a:t>58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2352" y="3108960"/>
            <a:ext cx="2840736" cy="22189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925823" y="4230623"/>
            <a:ext cx="1133855" cy="0"/>
          </a:xfrm>
          <a:custGeom>
            <a:avLst/>
            <a:gdLst/>
            <a:ahLst/>
            <a:cxnLst/>
            <a:rect l="l" t="t" r="r" b="b"/>
            <a:pathLst>
              <a:path w="1133855" h="0">
                <a:moveTo>
                  <a:pt x="0" y="0"/>
                </a:moveTo>
                <a:lnTo>
                  <a:pt x="1133855" y="0"/>
                </a:lnTo>
              </a:path>
            </a:pathLst>
          </a:custGeom>
          <a:ln w="18288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5388864" y="4233671"/>
            <a:ext cx="896112" cy="0"/>
          </a:xfrm>
          <a:custGeom>
            <a:avLst/>
            <a:gdLst/>
            <a:ahLst/>
            <a:cxnLst/>
            <a:rect l="l" t="t" r="r" b="b"/>
            <a:pathLst>
              <a:path w="896112" h="0">
                <a:moveTo>
                  <a:pt x="0" y="0"/>
                </a:moveTo>
                <a:lnTo>
                  <a:pt x="896112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6370320" y="4291584"/>
            <a:ext cx="0" cy="3005327"/>
          </a:xfrm>
          <a:custGeom>
            <a:avLst/>
            <a:gdLst/>
            <a:ahLst/>
            <a:cxnLst/>
            <a:rect l="l" t="t" r="r" b="b"/>
            <a:pathLst>
              <a:path w="0" h="3005327">
                <a:moveTo>
                  <a:pt x="0" y="3005327"/>
                </a:moveTo>
                <a:lnTo>
                  <a:pt x="0" y="0"/>
                </a:lnTo>
              </a:path>
            </a:pathLst>
          </a:custGeom>
          <a:ln w="54864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889247" y="5309615"/>
            <a:ext cx="0" cy="1944624"/>
          </a:xfrm>
          <a:custGeom>
            <a:avLst/>
            <a:gdLst/>
            <a:ahLst/>
            <a:cxnLst/>
            <a:rect l="l" t="t" r="r" b="b"/>
            <a:pathLst>
              <a:path w="0" h="1944624">
                <a:moveTo>
                  <a:pt x="0" y="1944624"/>
                </a:moveTo>
                <a:lnTo>
                  <a:pt x="0" y="0"/>
                </a:lnTo>
              </a:path>
            </a:pathLst>
          </a:custGeom>
          <a:ln w="12192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5858255" y="4434840"/>
            <a:ext cx="542544" cy="0"/>
          </a:xfrm>
          <a:custGeom>
            <a:avLst/>
            <a:gdLst/>
            <a:ahLst/>
            <a:cxnLst/>
            <a:rect l="l" t="t" r="r" b="b"/>
            <a:pathLst>
              <a:path w="542544" h="0">
                <a:moveTo>
                  <a:pt x="0" y="0"/>
                </a:moveTo>
                <a:lnTo>
                  <a:pt x="542544" y="0"/>
                </a:lnTo>
              </a:path>
            </a:pathLst>
          </a:custGeom>
          <a:ln w="12192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407152" y="7327392"/>
            <a:ext cx="938784" cy="0"/>
          </a:xfrm>
          <a:custGeom>
            <a:avLst/>
            <a:gdLst/>
            <a:ahLst/>
            <a:cxnLst/>
            <a:rect l="l" t="t" r="r" b="b"/>
            <a:pathLst>
              <a:path w="938784" h="0">
                <a:moveTo>
                  <a:pt x="0" y="0"/>
                </a:moveTo>
                <a:lnTo>
                  <a:pt x="938784" y="0"/>
                </a:lnTo>
              </a:path>
            </a:pathLst>
          </a:custGeom>
          <a:ln w="54864">
            <a:solidFill>
              <a:srgbClr val="0C0C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371600" y="5468111"/>
            <a:ext cx="963168" cy="0"/>
          </a:xfrm>
          <a:custGeom>
            <a:avLst/>
            <a:gdLst/>
            <a:ahLst/>
            <a:cxnLst/>
            <a:rect l="l" t="t" r="r" b="b"/>
            <a:pathLst>
              <a:path w="963168" h="0">
                <a:moveTo>
                  <a:pt x="0" y="0"/>
                </a:moveTo>
                <a:lnTo>
                  <a:pt x="963168" y="0"/>
                </a:lnTo>
              </a:path>
            </a:pathLst>
          </a:custGeom>
          <a:ln w="18288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548127" y="5471159"/>
            <a:ext cx="950976" cy="0"/>
          </a:xfrm>
          <a:custGeom>
            <a:avLst/>
            <a:gdLst/>
            <a:ahLst/>
            <a:cxnLst/>
            <a:rect l="l" t="t" r="r" b="b"/>
            <a:pathLst>
              <a:path w="950976" h="0">
                <a:moveTo>
                  <a:pt x="0" y="0"/>
                </a:moveTo>
                <a:lnTo>
                  <a:pt x="950976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5166359" y="4419600"/>
            <a:ext cx="0" cy="18288"/>
          </a:xfrm>
          <a:custGeom>
            <a:avLst/>
            <a:gdLst/>
            <a:ahLst/>
            <a:cxnLst/>
            <a:rect l="l" t="t" r="r" b="b"/>
            <a:pathLst>
              <a:path w="0" h="18288">
                <a:moveTo>
                  <a:pt x="0" y="18288"/>
                </a:moveTo>
                <a:lnTo>
                  <a:pt x="0" y="0"/>
                </a:lnTo>
              </a:path>
            </a:pathLst>
          </a:custGeom>
          <a:ln w="18288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950208" y="4428744"/>
            <a:ext cx="1158239" cy="0"/>
          </a:xfrm>
          <a:custGeom>
            <a:avLst/>
            <a:gdLst/>
            <a:ahLst/>
            <a:cxnLst/>
            <a:rect l="l" t="t" r="r" b="b"/>
            <a:pathLst>
              <a:path w="1158239" h="0">
                <a:moveTo>
                  <a:pt x="0" y="0"/>
                </a:moveTo>
                <a:lnTo>
                  <a:pt x="1158239" y="0"/>
                </a:lnTo>
              </a:path>
            </a:pathLst>
          </a:custGeom>
          <a:ln w="18288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5135879" y="4291584"/>
            <a:ext cx="0" cy="3029712"/>
          </a:xfrm>
          <a:custGeom>
            <a:avLst/>
            <a:gdLst/>
            <a:ahLst/>
            <a:cxnLst/>
            <a:rect l="l" t="t" r="r" b="b"/>
            <a:pathLst>
              <a:path w="0" h="3029711">
                <a:moveTo>
                  <a:pt x="0" y="3029712"/>
                </a:moveTo>
                <a:lnTo>
                  <a:pt x="0" y="0"/>
                </a:lnTo>
              </a:path>
            </a:pathLst>
          </a:custGeom>
          <a:ln w="54864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5327903" y="4279391"/>
            <a:ext cx="0" cy="2980943"/>
          </a:xfrm>
          <a:custGeom>
            <a:avLst/>
            <a:gdLst/>
            <a:ahLst/>
            <a:cxnLst/>
            <a:rect l="l" t="t" r="r" b="b"/>
            <a:pathLst>
              <a:path w="0" h="2980944">
                <a:moveTo>
                  <a:pt x="0" y="2980943"/>
                </a:moveTo>
                <a:lnTo>
                  <a:pt x="0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987044" y="329519"/>
            <a:ext cx="5797550" cy="25673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36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                                      </a:t>
            </a:r>
            <a:r>
              <a:rPr dirty="0" smtClean="0" sz="1050" spc="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89">
                <a:solidFill>
                  <a:srgbClr val="93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142">
                <a:solidFill>
                  <a:srgbClr val="B80307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22">
                <a:solidFill>
                  <a:srgbClr val="930F16"/>
                </a:solidFill>
                <a:latin typeface="Times New Roman"/>
                <a:cs typeface="Times New Roman"/>
              </a:rPr>
              <a:t>rface</a:t>
            </a:r>
            <a:r>
              <a:rPr dirty="0" smtClean="0" baseline="2645" sz="1575" spc="-9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645" sz="1575" spc="15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22">
                <a:solidFill>
                  <a:srgbClr val="930F16"/>
                </a:solidFill>
                <a:latin typeface="Times New Roman"/>
                <a:cs typeface="Times New Roman"/>
              </a:rPr>
              <a:t>(3</a:t>
            </a:r>
            <a:r>
              <a:rPr dirty="0" smtClean="0" baseline="2645" sz="1575" spc="-112">
                <a:solidFill>
                  <a:srgbClr val="930F16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))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                          </a:t>
            </a:r>
            <a:r>
              <a:rPr dirty="0" smtClean="0" baseline="2645" sz="1575" spc="67">
                <a:solidFill>
                  <a:srgbClr val="592D18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terrain,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rough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fewer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smooth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terrain.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irregularly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spaced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efficient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regular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grid-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basedDEM.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triangles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triangle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triangles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ensure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piece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mosaic</a:t>
            </a:r>
            <a:endParaRPr sz="1250">
              <a:latin typeface="Times New Roman"/>
              <a:cs typeface="Times New Roman"/>
            </a:endParaRPr>
          </a:p>
          <a:p>
            <a:pPr algn="just" marL="18415" marR="20320">
              <a:lnSpc>
                <a:spcPts val="2300"/>
              </a:lnSpc>
              <a:spcBef>
                <a:spcPts val="165"/>
              </a:spcBef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neighbouring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pieces.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continuous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triangle's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elevations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corner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5"/>
              </a:spcBef>
            </a:pPr>
            <a:endParaRPr sz="500"/>
          </a:p>
          <a:p>
            <a:pPr algn="just" marL="12700" marR="5339715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7044" y="7528306"/>
            <a:ext cx="6194425" cy="2103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17195" indent="432434">
              <a:lnSpc>
                <a:spcPct val="151200"/>
              </a:lnSpc>
            </a:pP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00" spc="195">
                <a:solidFill>
                  <a:srgbClr val="030303"/>
                </a:solidFill>
                <a:latin typeface="Arial"/>
                <a:cs typeface="Arial"/>
              </a:rPr>
              <a:t>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make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polygons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mosaic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tiles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cases,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broken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triangles.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GIS,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polygons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slope,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vertices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slope,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vertices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attributes,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attributes.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r" marR="12700">
              <a:lnSpc>
                <a:spcPct val="100000"/>
              </a:lnSpc>
            </a:pPr>
            <a:r>
              <a:rPr dirty="0" smtClean="0" sz="3000" spc="30">
                <a:solidFill>
                  <a:srgbClr val="B80307"/>
                </a:solidFill>
                <a:latin typeface="Arial"/>
                <a:cs typeface="Arial"/>
              </a:rPr>
              <a:t>59</a:t>
            </a:r>
            <a:endParaRPr sz="3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84979" y="4244085"/>
            <a:ext cx="41783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55">
                <a:solidFill>
                  <a:srgbClr val="030303"/>
                </a:solidFill>
                <a:latin typeface="Arial"/>
                <a:cs typeface="Arial"/>
              </a:rPr>
              <a:t>EDGES</a:t>
            </a:r>
            <a:endParaRPr sz="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613908" y="4250182"/>
            <a:ext cx="42227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50">
                <a:solidFill>
                  <a:srgbClr val="030303"/>
                </a:solidFill>
                <a:latin typeface="Arial"/>
                <a:cs typeface="Arial"/>
              </a:rPr>
              <a:t>EDGES</a:t>
            </a:r>
            <a:endParaRPr sz="95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576226" y="4542598"/>
            <a:ext cx="0" cy="188062"/>
          </a:xfrm>
          <a:custGeom>
            <a:avLst/>
            <a:gdLst/>
            <a:ahLst/>
            <a:cxnLst/>
            <a:rect l="l" t="t" r="r" b="b"/>
            <a:pathLst>
              <a:path w="0" h="188062">
                <a:moveTo>
                  <a:pt x="0" y="188062"/>
                </a:moveTo>
                <a:lnTo>
                  <a:pt x="0" y="0"/>
                </a:lnTo>
              </a:path>
            </a:pathLst>
          </a:custGeom>
          <a:ln w="29559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3980179" y="4376673"/>
            <a:ext cx="1103630" cy="443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1337" sz="3675" spc="1387">
                <a:solidFill>
                  <a:srgbClr val="161616"/>
                </a:solidFill>
                <a:latin typeface="Arial"/>
                <a:cs typeface="Arial"/>
              </a:rPr>
              <a:t>6</a:t>
            </a:r>
            <a:r>
              <a:rPr dirty="0" smtClean="0" baseline="-11337" sz="3675" spc="7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mtClean="0" sz="1100" spc="-100">
                <a:solidFill>
                  <a:srgbClr val="161616"/>
                </a:solidFill>
                <a:latin typeface="Times New Roman"/>
                <a:cs typeface="Times New Roman"/>
              </a:rPr>
              <a:t>adJa</a:t>
            </a:r>
            <a:r>
              <a:rPr dirty="0" smtClean="0" sz="1100" spc="-229">
                <a:solidFill>
                  <a:srgbClr val="B8B8B8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295">
                <a:solidFill>
                  <a:srgbClr val="161616"/>
                </a:solidFill>
                <a:latin typeface="Times New Roman"/>
                <a:cs typeface="Times New Roman"/>
              </a:rPr>
              <a:t>cent6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76164" y="4535932"/>
            <a:ext cx="723900" cy="2533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30303" sz="1650" spc="2767">
                <a:solidFill>
                  <a:srgbClr val="161616"/>
                </a:solidFill>
                <a:latin typeface="Times New Roman"/>
                <a:cs typeface="Times New Roman"/>
              </a:rPr>
              <a:t>6</a:t>
            </a:r>
            <a:r>
              <a:rPr dirty="0" smtClean="0" baseline="-30303" sz="1650" spc="2767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30303" sz="1650" spc="112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40">
                <a:solidFill>
                  <a:srgbClr val="161616"/>
                </a:solidFill>
                <a:latin typeface="Arial"/>
                <a:cs typeface="Arial"/>
              </a:rPr>
              <a:t>nodet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035044" y="4846573"/>
            <a:ext cx="720725" cy="23996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35280" algn="l"/>
              </a:tabLst>
            </a:pPr>
            <a:r>
              <a:rPr dirty="0" smtClean="0" sz="1150" spc="-50">
                <a:solidFill>
                  <a:srgbClr val="030303"/>
                </a:solidFill>
                <a:latin typeface="Courier New"/>
                <a:cs typeface="Courier New"/>
              </a:rPr>
              <a:t>A</a:t>
            </a:r>
            <a:r>
              <a:rPr dirty="0" smtClean="0" sz="1150" spc="-50">
                <a:solidFill>
                  <a:srgbClr val="030303"/>
                </a:solidFill>
                <a:latin typeface="Courier New"/>
                <a:cs typeface="Courier New"/>
              </a:rPr>
              <a:t>	</a:t>
            </a:r>
            <a:r>
              <a:rPr dirty="0" smtClean="0" baseline="3086" sz="1350" spc="112">
                <a:solidFill>
                  <a:srgbClr val="030303"/>
                </a:solidFill>
                <a:latin typeface="Arial"/>
                <a:cs typeface="Arial"/>
              </a:rPr>
              <a:t>8</a:t>
            </a:r>
            <a:r>
              <a:rPr dirty="0" smtClean="0" baseline="3086" sz="1350" spc="27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baseline="3086" sz="1350" spc="44">
                <a:solidFill>
                  <a:srgbClr val="161616"/>
                </a:solidFill>
                <a:latin typeface="Arial"/>
                <a:cs typeface="Arial"/>
              </a:rPr>
              <a:t>K</a:t>
            </a:r>
            <a:endParaRPr baseline="3086" sz="1350">
              <a:latin typeface="Arial"/>
              <a:cs typeface="Arial"/>
            </a:endParaRPr>
          </a:p>
          <a:p>
            <a:pPr marL="24765">
              <a:lnSpc>
                <a:spcPts val="1320"/>
              </a:lnSpc>
              <a:tabLst>
                <a:tab pos="323215" algn="l"/>
              </a:tabLst>
            </a:pPr>
            <a:r>
              <a:rPr dirty="0" smtClean="0" sz="900" spc="114">
                <a:solidFill>
                  <a:srgbClr val="161616"/>
                </a:solidFill>
                <a:latin typeface="Arial"/>
                <a:cs typeface="Arial"/>
              </a:rPr>
              <a:t>8</a:t>
            </a:r>
            <a:r>
              <a:rPr dirty="0" smtClean="0" sz="900" spc="114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mtClean="0" sz="1150" spc="-20">
                <a:solidFill>
                  <a:srgbClr val="161616"/>
                </a:solidFill>
                <a:latin typeface="Courier New"/>
                <a:cs typeface="Courier New"/>
              </a:rPr>
              <a:t>A</a:t>
            </a:r>
            <a:r>
              <a:rPr dirty="0" smtClean="0" sz="1150" spc="-215">
                <a:solidFill>
                  <a:srgbClr val="313131"/>
                </a:solidFill>
                <a:latin typeface="Courier New"/>
                <a:cs typeface="Courier New"/>
              </a:rPr>
              <a:t>.</a:t>
            </a:r>
            <a:r>
              <a:rPr dirty="0" smtClean="0" sz="1150" spc="-25">
                <a:solidFill>
                  <a:srgbClr val="161616"/>
                </a:solidFill>
                <a:latin typeface="Courier New"/>
                <a:cs typeface="Courier New"/>
              </a:rPr>
              <a:t>C</a:t>
            </a:r>
            <a:r>
              <a:rPr dirty="0" smtClean="0" sz="1150" spc="-285">
                <a:solidFill>
                  <a:srgbClr val="5B5B5B"/>
                </a:solidFill>
                <a:latin typeface="Courier New"/>
                <a:cs typeface="Courier New"/>
              </a:rPr>
              <a:t>,</a:t>
            </a:r>
            <a:r>
              <a:rPr dirty="0" smtClean="0" sz="1150" spc="-570">
                <a:solidFill>
                  <a:srgbClr val="5B5B5B"/>
                </a:solidFill>
                <a:latin typeface="Courier New"/>
                <a:cs typeface="Courier New"/>
              </a:rPr>
              <a:t> </a:t>
            </a:r>
            <a:r>
              <a:rPr dirty="0" smtClean="0" sz="1150" spc="-170">
                <a:solidFill>
                  <a:srgbClr val="030303"/>
                </a:solidFill>
                <a:latin typeface="Courier New"/>
                <a:cs typeface="Courier New"/>
              </a:rPr>
              <a:t>L</a:t>
            </a:r>
            <a:endParaRPr sz="1150">
              <a:latin typeface="Courier New"/>
              <a:cs typeface="Courier New"/>
            </a:endParaRPr>
          </a:p>
          <a:p>
            <a:pPr marL="18415">
              <a:lnSpc>
                <a:spcPts val="1430"/>
              </a:lnSpc>
              <a:tabLst>
                <a:tab pos="335280" algn="l"/>
              </a:tabLst>
            </a:pPr>
            <a:r>
              <a:rPr dirty="0" smtClean="0" sz="1450" spc="10">
                <a:solidFill>
                  <a:srgbClr val="161616"/>
                </a:solidFill>
                <a:latin typeface="Times New Roman"/>
                <a:cs typeface="Times New Roman"/>
              </a:rPr>
              <a:t>c</a:t>
            </a:r>
            <a:r>
              <a:rPr dirty="0" smtClean="0" sz="1450" spc="10">
                <a:solidFill>
                  <a:srgbClr val="161616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3086" sz="1350" spc="112">
                <a:solidFill>
                  <a:srgbClr val="030303"/>
                </a:solidFill>
                <a:latin typeface="Arial"/>
                <a:cs typeface="Arial"/>
              </a:rPr>
              <a:t>8</a:t>
            </a:r>
            <a:r>
              <a:rPr dirty="0" smtClean="0" baseline="3086" sz="1350" spc="195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baseline="3086" sz="1350" spc="352">
                <a:solidFill>
                  <a:srgbClr val="161616"/>
                </a:solidFill>
                <a:latin typeface="Arial"/>
                <a:cs typeface="Arial"/>
              </a:rPr>
              <a:t>0</a:t>
            </a:r>
            <a:endParaRPr baseline="3086" sz="1350">
              <a:latin typeface="Arial"/>
              <a:cs typeface="Arial"/>
            </a:endParaRPr>
          </a:p>
          <a:p>
            <a:pPr marL="24765">
              <a:lnSpc>
                <a:spcPct val="100000"/>
              </a:lnSpc>
              <a:spcBef>
                <a:spcPts val="155"/>
              </a:spcBef>
              <a:tabLst>
                <a:tab pos="329565" algn="l"/>
              </a:tabLst>
            </a:pPr>
            <a:r>
              <a:rPr dirty="0" smtClean="0" sz="900" spc="175">
                <a:solidFill>
                  <a:srgbClr val="161616"/>
                </a:solidFill>
                <a:latin typeface="Arial"/>
                <a:cs typeface="Arial"/>
              </a:rPr>
              <a:t>0</a:t>
            </a:r>
            <a:r>
              <a:rPr dirty="0" smtClean="0" sz="900" spc="175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mtClean="0" sz="900" spc="45">
                <a:solidFill>
                  <a:srgbClr val="030303"/>
                </a:solidFill>
                <a:latin typeface="Arial"/>
                <a:cs typeface="Arial"/>
              </a:rPr>
              <a:t>C,</a:t>
            </a:r>
            <a:r>
              <a:rPr dirty="0" smtClean="0" sz="900" spc="75">
                <a:solidFill>
                  <a:srgbClr val="030303"/>
                </a:solidFill>
                <a:latin typeface="Arial"/>
                <a:cs typeface="Arial"/>
              </a:rPr>
              <a:t>E</a:t>
            </a:r>
            <a:r>
              <a:rPr dirty="0" smtClean="0" sz="900" spc="-60">
                <a:solidFill>
                  <a:srgbClr val="313131"/>
                </a:solidFill>
                <a:latin typeface="Arial"/>
                <a:cs typeface="Arial"/>
              </a:rPr>
              <a:t>,</a:t>
            </a:r>
            <a:r>
              <a:rPr dirty="0" smtClean="0" sz="900" spc="85">
                <a:solidFill>
                  <a:srgbClr val="030303"/>
                </a:solidFill>
                <a:latin typeface="Arial"/>
                <a:cs typeface="Arial"/>
              </a:rPr>
              <a:t>L</a:t>
            </a:r>
            <a:endParaRPr sz="900">
              <a:latin typeface="Arial"/>
              <a:cs typeface="Arial"/>
            </a:endParaRPr>
          </a:p>
          <a:p>
            <a:pPr marL="24765">
              <a:lnSpc>
                <a:spcPct val="100000"/>
              </a:lnSpc>
              <a:spcBef>
                <a:spcPts val="310"/>
              </a:spcBef>
              <a:tabLst>
                <a:tab pos="335280" algn="l"/>
              </a:tabLst>
            </a:pPr>
            <a:r>
              <a:rPr dirty="0" smtClean="0" sz="900" spc="40">
                <a:solidFill>
                  <a:srgbClr val="161616"/>
                </a:solidFill>
                <a:latin typeface="Arial"/>
                <a:cs typeface="Arial"/>
              </a:rPr>
              <a:t>E</a:t>
            </a:r>
            <a:r>
              <a:rPr dirty="0" smtClean="0" sz="900" spc="40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mtClean="0" baseline="3086" sz="1350" spc="82">
                <a:solidFill>
                  <a:srgbClr val="030303"/>
                </a:solidFill>
                <a:latin typeface="Times New Roman"/>
                <a:cs typeface="Times New Roman"/>
              </a:rPr>
              <a:t>O,F</a:t>
            </a:r>
            <a:endParaRPr baseline="3086" sz="13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65"/>
              </a:spcBef>
              <a:tabLst>
                <a:tab pos="335280" algn="l"/>
              </a:tabLst>
            </a:pPr>
            <a:r>
              <a:rPr dirty="0" smtClean="0" sz="1000" spc="-35">
                <a:solidFill>
                  <a:srgbClr val="161616"/>
                </a:solidFill>
                <a:latin typeface="Times New Roman"/>
                <a:cs typeface="Times New Roman"/>
              </a:rPr>
              <a:t>F</a:t>
            </a:r>
            <a:r>
              <a:rPr dirty="0" smtClean="0" sz="1000" spc="-35">
                <a:solidFill>
                  <a:srgbClr val="161616"/>
                </a:solidFill>
                <a:latin typeface="Times New Roman"/>
                <a:cs typeface="Times New Roman"/>
              </a:rPr>
              <a:t>	</a:t>
            </a:r>
            <a:r>
              <a:rPr dirty="0" smtClean="0" sz="900" spc="-80">
                <a:solidFill>
                  <a:srgbClr val="161616"/>
                </a:solidFill>
                <a:latin typeface="Arial"/>
                <a:cs typeface="Arial"/>
              </a:rPr>
              <a:t>E</a:t>
            </a:r>
            <a:r>
              <a:rPr dirty="0" smtClean="0" sz="900" spc="8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sz="900" spc="70">
                <a:solidFill>
                  <a:srgbClr val="161616"/>
                </a:solidFill>
                <a:latin typeface="Arial"/>
                <a:cs typeface="Arial"/>
              </a:rPr>
              <a:t>G</a:t>
            </a:r>
            <a:endParaRPr sz="900">
              <a:latin typeface="Arial"/>
              <a:cs typeface="Arial"/>
            </a:endParaRPr>
          </a:p>
          <a:p>
            <a:pPr marL="329565" indent="-311150">
              <a:lnSpc>
                <a:spcPct val="100000"/>
              </a:lnSpc>
              <a:spcBef>
                <a:spcPts val="244"/>
              </a:spcBef>
              <a:buClr>
                <a:srgbClr val="161616"/>
              </a:buClr>
              <a:buFont typeface="Arial"/>
              <a:buAutoNum type="alphaUcPeriod" startAt="7"/>
              <a:tabLst>
                <a:tab pos="329565" algn="l"/>
              </a:tabLst>
            </a:pPr>
            <a:r>
              <a:rPr dirty="0" smtClean="0" sz="900" spc="-80">
                <a:solidFill>
                  <a:srgbClr val="161616"/>
                </a:solidFill>
                <a:latin typeface="Arial"/>
                <a:cs typeface="Arial"/>
              </a:rPr>
              <a:t>F</a:t>
            </a:r>
            <a:r>
              <a:rPr dirty="0" smtClean="0" sz="900" spc="130">
                <a:solidFill>
                  <a:srgbClr val="757575"/>
                </a:solidFill>
                <a:latin typeface="Arial"/>
                <a:cs typeface="Arial"/>
              </a:rPr>
              <a:t>,</a:t>
            </a:r>
            <a:r>
              <a:rPr dirty="0" smtClean="0" sz="900" spc="15">
                <a:solidFill>
                  <a:srgbClr val="161616"/>
                </a:solidFill>
                <a:latin typeface="Arial"/>
                <a:cs typeface="Arial"/>
              </a:rPr>
              <a:t>H</a:t>
            </a:r>
            <a:r>
              <a:rPr dirty="0" smtClean="0" sz="900" spc="175">
                <a:solidFill>
                  <a:srgbClr val="757575"/>
                </a:solidFill>
                <a:latin typeface="Arial"/>
                <a:cs typeface="Arial"/>
              </a:rPr>
              <a:t>.</a:t>
            </a:r>
            <a:r>
              <a:rPr dirty="0" smtClean="0" sz="900" spc="50">
                <a:solidFill>
                  <a:srgbClr val="161616"/>
                </a:solidFill>
                <a:latin typeface="Arial"/>
                <a:cs typeface="Arial"/>
              </a:rPr>
              <a:t>M</a:t>
            </a:r>
            <a:endParaRPr sz="900">
              <a:latin typeface="Arial"/>
              <a:cs typeface="Arial"/>
            </a:endParaRPr>
          </a:p>
          <a:p>
            <a:pPr marL="329565" indent="-311150">
              <a:lnSpc>
                <a:spcPct val="100000"/>
              </a:lnSpc>
              <a:spcBef>
                <a:spcPts val="110"/>
              </a:spcBef>
              <a:buClr>
                <a:srgbClr val="161616"/>
              </a:buClr>
              <a:buSzPct val="81818"/>
              <a:buFont typeface="Arial"/>
              <a:buAutoNum type="alphaUcPeriod" startAt="7"/>
              <a:tabLst>
                <a:tab pos="329565" algn="l"/>
              </a:tabLst>
            </a:pPr>
            <a:r>
              <a:rPr dirty="0" smtClean="0" sz="1100" spc="-140">
                <a:solidFill>
                  <a:srgbClr val="161616"/>
                </a:solidFill>
                <a:latin typeface="Times New Roman"/>
                <a:cs typeface="Times New Roman"/>
              </a:rPr>
              <a:t>G.</a:t>
            </a:r>
            <a:r>
              <a:rPr dirty="0" smtClean="0" sz="1100" spc="-110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305">
                <a:solidFill>
                  <a:srgbClr val="030303"/>
                </a:solidFill>
                <a:latin typeface="Arial"/>
                <a:cs typeface="Arial"/>
              </a:rPr>
              <a:t>I</a:t>
            </a:r>
            <a:endParaRPr sz="900">
              <a:latin typeface="Arial"/>
              <a:cs typeface="Arial"/>
            </a:endParaRPr>
          </a:p>
          <a:p>
            <a:pPr marL="335280" indent="-311150">
              <a:lnSpc>
                <a:spcPct val="100000"/>
              </a:lnSpc>
              <a:spcBef>
                <a:spcPts val="175"/>
              </a:spcBef>
              <a:buClr>
                <a:srgbClr val="161616"/>
              </a:buClr>
              <a:buFont typeface="Arial"/>
              <a:buAutoNum type="alphaUcPeriod" startAt="7"/>
              <a:tabLst>
                <a:tab pos="335280" algn="l"/>
              </a:tabLst>
            </a:pPr>
            <a:r>
              <a:rPr dirty="0" smtClean="0" sz="900" spc="-35">
                <a:solidFill>
                  <a:srgbClr val="030303"/>
                </a:solidFill>
                <a:latin typeface="Arial"/>
                <a:cs typeface="Arial"/>
              </a:rPr>
              <a:t>H</a:t>
            </a:r>
            <a:r>
              <a:rPr dirty="0" smtClean="0" sz="900" spc="13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sz="900" spc="75">
                <a:solidFill>
                  <a:srgbClr val="161616"/>
                </a:solidFill>
                <a:latin typeface="Arial"/>
                <a:cs typeface="Arial"/>
              </a:rPr>
              <a:t>J</a:t>
            </a:r>
            <a:r>
              <a:rPr dirty="0" smtClean="0" sz="900" spc="180">
                <a:solidFill>
                  <a:srgbClr val="5B5B5B"/>
                </a:solidFill>
                <a:latin typeface="Arial"/>
                <a:cs typeface="Arial"/>
              </a:rPr>
              <a:t>,</a:t>
            </a:r>
            <a:r>
              <a:rPr dirty="0" smtClean="0" sz="900" spc="10">
                <a:solidFill>
                  <a:srgbClr val="161616"/>
                </a:solidFill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316865" indent="-298450">
              <a:lnSpc>
                <a:spcPct val="100000"/>
              </a:lnSpc>
              <a:spcBef>
                <a:spcPts val="310"/>
              </a:spcBef>
              <a:buClr>
                <a:srgbClr val="161616"/>
              </a:buClr>
              <a:buFont typeface="Arial"/>
              <a:buAutoNum type="alphaUcPeriod" startAt="7"/>
              <a:tabLst>
                <a:tab pos="316230" algn="l"/>
              </a:tabLst>
            </a:pPr>
            <a:r>
              <a:rPr dirty="0" smtClean="0" sz="900" spc="-160">
                <a:solidFill>
                  <a:srgbClr val="161616"/>
                </a:solidFill>
                <a:latin typeface="Arial"/>
                <a:cs typeface="Arial"/>
              </a:rPr>
              <a:t>I</a:t>
            </a:r>
            <a:r>
              <a:rPr dirty="0" smtClean="0" sz="900" spc="80">
                <a:solidFill>
                  <a:srgbClr val="5B5B5B"/>
                </a:solidFill>
                <a:latin typeface="Arial"/>
                <a:cs typeface="Arial"/>
              </a:rPr>
              <a:t>.</a:t>
            </a:r>
            <a:r>
              <a:rPr dirty="0" smtClean="0" sz="900" spc="30">
                <a:solidFill>
                  <a:srgbClr val="161616"/>
                </a:solidFill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  <a:p>
            <a:pPr marL="323215" indent="-304800">
              <a:lnSpc>
                <a:spcPct val="100000"/>
              </a:lnSpc>
              <a:spcBef>
                <a:spcPts val="165"/>
              </a:spcBef>
              <a:buClr>
                <a:srgbClr val="161616"/>
              </a:buClr>
              <a:buSzPct val="105882"/>
              <a:buFont typeface="Arial"/>
              <a:buAutoNum type="alphaUcPeriod" startAt="7"/>
              <a:tabLst>
                <a:tab pos="323215" algn="l"/>
              </a:tabLst>
            </a:pPr>
            <a:r>
              <a:rPr dirty="0" smtClean="0" sz="850" spc="95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mtClean="0" sz="850" spc="19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sz="850" spc="95">
                <a:solidFill>
                  <a:srgbClr val="161616"/>
                </a:solidFill>
                <a:latin typeface="Arial"/>
                <a:cs typeface="Arial"/>
              </a:rPr>
              <a:t>J</a:t>
            </a:r>
            <a:r>
              <a:rPr dirty="0" smtClean="0" sz="850" spc="13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sz="850" spc="-13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dirty="0" smtClean="0" sz="850" spc="110">
                <a:solidFill>
                  <a:srgbClr val="030303"/>
                </a:solidFill>
                <a:latin typeface="Arial"/>
                <a:cs typeface="Arial"/>
              </a:rPr>
              <a:t>N</a:t>
            </a:r>
            <a:endParaRPr sz="850">
              <a:latin typeface="Arial"/>
              <a:cs typeface="Arial"/>
            </a:endParaRPr>
          </a:p>
          <a:p>
            <a:pPr marL="18415">
              <a:lnSpc>
                <a:spcPct val="100000"/>
              </a:lnSpc>
              <a:spcBef>
                <a:spcPts val="60"/>
              </a:spcBef>
              <a:tabLst>
                <a:tab pos="329565" algn="l"/>
              </a:tabLst>
            </a:pPr>
            <a:r>
              <a:rPr dirty="0" smtClean="0" sz="1150" spc="-105">
                <a:solidFill>
                  <a:srgbClr val="030303"/>
                </a:solidFill>
                <a:latin typeface="Courier New"/>
                <a:cs typeface="Courier New"/>
              </a:rPr>
              <a:t>L</a:t>
            </a:r>
            <a:r>
              <a:rPr dirty="0" smtClean="0" sz="1150" spc="-105">
                <a:solidFill>
                  <a:srgbClr val="030303"/>
                </a:solidFill>
                <a:latin typeface="Courier New"/>
                <a:cs typeface="Courier New"/>
              </a:rPr>
              <a:t>	</a:t>
            </a:r>
            <a:r>
              <a:rPr dirty="0" smtClean="0" baseline="3086" sz="1350" spc="202">
                <a:solidFill>
                  <a:srgbClr val="030303"/>
                </a:solidFill>
                <a:latin typeface="Arial"/>
                <a:cs typeface="Arial"/>
              </a:rPr>
              <a:t>8,</a:t>
            </a:r>
            <a:r>
              <a:rPr dirty="0" smtClean="0" baseline="3086" sz="1350" spc="217">
                <a:solidFill>
                  <a:srgbClr val="030303"/>
                </a:solidFill>
                <a:latin typeface="Arial"/>
                <a:cs typeface="Arial"/>
              </a:rPr>
              <a:t>0</a:t>
            </a:r>
            <a:r>
              <a:rPr dirty="0" smtClean="0" baseline="3086" sz="1350" spc="27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baseline="3086" sz="1350" spc="165">
                <a:solidFill>
                  <a:srgbClr val="161616"/>
                </a:solidFill>
                <a:latin typeface="Arial"/>
                <a:cs typeface="Arial"/>
              </a:rPr>
              <a:t>M</a:t>
            </a:r>
            <a:endParaRPr baseline="3086" sz="1350">
              <a:latin typeface="Arial"/>
              <a:cs typeface="Arial"/>
            </a:endParaRPr>
          </a:p>
          <a:p>
            <a:pPr marL="18415">
              <a:lnSpc>
                <a:spcPct val="100000"/>
              </a:lnSpc>
              <a:spcBef>
                <a:spcPts val="15"/>
              </a:spcBef>
              <a:tabLst>
                <a:tab pos="329565" algn="l"/>
              </a:tabLst>
            </a:pPr>
            <a:r>
              <a:rPr dirty="0" smtClean="0" sz="900" spc="50">
                <a:solidFill>
                  <a:srgbClr val="161616"/>
                </a:solidFill>
                <a:latin typeface="Arial"/>
                <a:cs typeface="Arial"/>
              </a:rPr>
              <a:t>M</a:t>
            </a:r>
            <a:r>
              <a:rPr dirty="0" smtClean="0" sz="900" spc="50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mtClean="0" sz="1100" spc="-114">
                <a:solidFill>
                  <a:srgbClr val="161616"/>
                </a:solidFill>
                <a:latin typeface="Times New Roman"/>
                <a:cs typeface="Times New Roman"/>
              </a:rPr>
              <a:t>G.</a:t>
            </a:r>
            <a:r>
              <a:rPr dirty="0" smtClean="0" sz="1100" spc="-6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50">
                <a:solidFill>
                  <a:srgbClr val="161616"/>
                </a:solidFill>
                <a:latin typeface="Arial"/>
                <a:cs typeface="Arial"/>
              </a:rPr>
              <a:t>L</a:t>
            </a:r>
            <a:r>
              <a:rPr dirty="0" smtClean="0" sz="850" spc="13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sz="850" spc="-13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dirty="0" smtClean="0" sz="850" spc="110">
                <a:solidFill>
                  <a:srgbClr val="161616"/>
                </a:solidFill>
                <a:latin typeface="Arial"/>
                <a:cs typeface="Arial"/>
              </a:rPr>
              <a:t>N</a:t>
            </a:r>
            <a:endParaRPr sz="850">
              <a:latin typeface="Arial"/>
              <a:cs typeface="Arial"/>
            </a:endParaRPr>
          </a:p>
          <a:p>
            <a:pPr marL="18415">
              <a:lnSpc>
                <a:spcPct val="100000"/>
              </a:lnSpc>
              <a:spcBef>
                <a:spcPts val="175"/>
              </a:spcBef>
              <a:tabLst>
                <a:tab pos="335280" algn="l"/>
              </a:tabLst>
            </a:pPr>
            <a:r>
              <a:rPr dirty="0" smtClean="0" sz="850" spc="170">
                <a:solidFill>
                  <a:srgbClr val="161616"/>
                </a:solidFill>
                <a:latin typeface="Arial"/>
                <a:cs typeface="Arial"/>
              </a:rPr>
              <a:t>N</a:t>
            </a:r>
            <a:r>
              <a:rPr dirty="0" smtClean="0" sz="850" spc="170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mtClean="0" sz="900" spc="-15">
                <a:solidFill>
                  <a:srgbClr val="161616"/>
                </a:solidFill>
                <a:latin typeface="Arial"/>
                <a:cs typeface="Arial"/>
              </a:rPr>
              <a:t>I</a:t>
            </a:r>
            <a:r>
              <a:rPr dirty="0" smtClean="0" sz="900" spc="130">
                <a:solidFill>
                  <a:srgbClr val="5B5B5B"/>
                </a:solidFill>
                <a:latin typeface="Arial"/>
                <a:cs typeface="Arial"/>
              </a:rPr>
              <a:t>,</a:t>
            </a:r>
            <a:r>
              <a:rPr dirty="0" smtClean="0" sz="900" spc="15">
                <a:solidFill>
                  <a:srgbClr val="161616"/>
                </a:solidFill>
                <a:latin typeface="Arial"/>
                <a:cs typeface="Arial"/>
              </a:rPr>
              <a:t>K</a:t>
            </a:r>
            <a:r>
              <a:rPr dirty="0" smtClean="0" sz="900" spc="130">
                <a:solidFill>
                  <a:srgbClr val="444444"/>
                </a:solidFill>
                <a:latin typeface="Arial"/>
                <a:cs typeface="Arial"/>
              </a:rPr>
              <a:t>,</a:t>
            </a:r>
            <a:r>
              <a:rPr dirty="0" smtClean="0" sz="900" spc="110">
                <a:solidFill>
                  <a:srgbClr val="030303"/>
                </a:solidFill>
                <a:latin typeface="Arial"/>
                <a:cs typeface="Arial"/>
              </a:rPr>
              <a:t>M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437123" y="4846573"/>
            <a:ext cx="744855" cy="2398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650240">
              <a:lnSpc>
                <a:spcPct val="100000"/>
              </a:lnSpc>
            </a:pPr>
            <a:r>
              <a:rPr dirty="0" smtClean="0" sz="1150" spc="-50">
                <a:solidFill>
                  <a:srgbClr val="030303"/>
                </a:solidFill>
                <a:latin typeface="Courier New"/>
                <a:cs typeface="Courier New"/>
              </a:rPr>
              <a:t>A</a:t>
            </a:r>
            <a:endParaRPr sz="1150">
              <a:latin typeface="Courier New"/>
              <a:cs typeface="Courier New"/>
            </a:endParaRPr>
          </a:p>
          <a:p>
            <a:pPr algn="just" marL="24765" marR="641350">
              <a:lnSpc>
                <a:spcPts val="1080"/>
              </a:lnSpc>
              <a:spcBef>
                <a:spcPts val="215"/>
              </a:spcBef>
            </a:pPr>
            <a:r>
              <a:rPr dirty="0" smtClean="0" sz="900" spc="114">
                <a:solidFill>
                  <a:srgbClr val="030303"/>
                </a:solidFill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  <a:p>
            <a:pPr algn="just" marL="18415" marR="80010">
              <a:lnSpc>
                <a:spcPts val="1455"/>
              </a:lnSpc>
            </a:pPr>
            <a:r>
              <a:rPr dirty="0" smtClean="0" sz="1450" spc="10">
                <a:solidFill>
                  <a:srgbClr val="161616"/>
                </a:solidFill>
                <a:latin typeface="Times New Roman"/>
                <a:cs typeface="Times New Roman"/>
              </a:rPr>
              <a:t>c</a:t>
            </a:r>
            <a:r>
              <a:rPr dirty="0" smtClean="0" sz="1450" spc="10">
                <a:solidFill>
                  <a:srgbClr val="161616"/>
                </a:solidFill>
                <a:latin typeface="Times New Roman"/>
                <a:cs typeface="Times New Roman"/>
              </a:rPr>
              <a:t>    </a:t>
            </a:r>
            <a:r>
              <a:rPr dirty="0" smtClean="0" sz="1450" spc="6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45">
                <a:solidFill>
                  <a:srgbClr val="161616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4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45">
                <a:solidFill>
                  <a:srgbClr val="161616"/>
                </a:solidFill>
                <a:latin typeface="Times New Roman"/>
                <a:cs typeface="Times New Roman"/>
              </a:rPr>
              <a:t>2</a:t>
            </a:r>
            <a:r>
              <a:rPr dirty="0" smtClean="0" sz="950" spc="0">
                <a:solidFill>
                  <a:srgbClr val="5B5B5B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5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40">
                <a:solidFill>
                  <a:srgbClr val="161616"/>
                </a:solidFill>
                <a:latin typeface="Times New Roman"/>
                <a:cs typeface="Times New Roman"/>
              </a:rPr>
              <a:t>8</a:t>
            </a:r>
            <a:endParaRPr sz="950">
              <a:latin typeface="Times New Roman"/>
              <a:cs typeface="Times New Roman"/>
            </a:endParaRPr>
          </a:p>
          <a:p>
            <a:pPr algn="just" marL="18415" marR="631825">
              <a:lnSpc>
                <a:spcPct val="100000"/>
              </a:lnSpc>
              <a:spcBef>
                <a:spcPts val="155"/>
              </a:spcBef>
            </a:pPr>
            <a:r>
              <a:rPr dirty="0" smtClean="0" sz="900" spc="235">
                <a:solidFill>
                  <a:srgbClr val="030303"/>
                </a:solidFill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  <a:p>
            <a:pPr algn="just" marL="18415" marR="626745">
              <a:lnSpc>
                <a:spcPct val="121100"/>
              </a:lnSpc>
              <a:spcBef>
                <a:spcPts val="85"/>
              </a:spcBef>
            </a:pPr>
            <a:r>
              <a:rPr dirty="0" smtClean="0" sz="900" spc="100">
                <a:solidFill>
                  <a:srgbClr val="030303"/>
                </a:solidFill>
                <a:latin typeface="Arial"/>
                <a:cs typeface="Arial"/>
              </a:rPr>
              <a:t>E</a:t>
            </a:r>
            <a:r>
              <a:rPr dirty="0" smtClean="0" sz="900" spc="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00" spc="20">
                <a:solidFill>
                  <a:srgbClr val="030303"/>
                </a:solidFill>
                <a:latin typeface="Times New Roman"/>
                <a:cs typeface="Times New Roman"/>
              </a:rPr>
              <a:t>F</a:t>
            </a:r>
            <a:r>
              <a:rPr dirty="0" smtClean="0" sz="10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70">
                <a:solidFill>
                  <a:srgbClr val="161616"/>
                </a:solidFill>
                <a:latin typeface="Arial"/>
                <a:cs typeface="Arial"/>
              </a:rPr>
              <a:t>G</a:t>
            </a:r>
            <a:r>
              <a:rPr dirty="0" smtClean="0" sz="900" spc="2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mtClean="0" sz="900" spc="75">
                <a:solidFill>
                  <a:srgbClr val="030303"/>
                </a:solidFill>
                <a:latin typeface="Arial"/>
                <a:cs typeface="Arial"/>
              </a:rPr>
              <a:t>H</a:t>
            </a:r>
            <a:r>
              <a:rPr dirty="0" smtClean="0" sz="90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50" spc="290">
                <a:solidFill>
                  <a:srgbClr val="161616"/>
                </a:solidFill>
                <a:latin typeface="Arial"/>
                <a:cs typeface="Arial"/>
              </a:rPr>
              <a:t>I</a:t>
            </a:r>
            <a:r>
              <a:rPr dirty="0" smtClean="0" sz="950" spc="29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mtClean="0" sz="900" spc="90">
                <a:solidFill>
                  <a:srgbClr val="161616"/>
                </a:solidFill>
                <a:latin typeface="Arial"/>
                <a:cs typeface="Arial"/>
              </a:rPr>
              <a:t>J</a:t>
            </a:r>
            <a:r>
              <a:rPr dirty="0" smtClean="0" sz="900" spc="5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mtClean="0" sz="900" spc="30">
                <a:solidFill>
                  <a:srgbClr val="161616"/>
                </a:solidFill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  <a:p>
            <a:pPr algn="just" marL="18415" marR="80645">
              <a:lnSpc>
                <a:spcPct val="100000"/>
              </a:lnSpc>
              <a:spcBef>
                <a:spcPts val="215"/>
              </a:spcBef>
            </a:pPr>
            <a:r>
              <a:rPr dirty="0" smtClean="0" sz="900" spc="994">
                <a:solidFill>
                  <a:srgbClr val="161616"/>
                </a:solidFill>
                <a:latin typeface="Arial"/>
                <a:cs typeface="Arial"/>
              </a:rPr>
              <a:t>l</a:t>
            </a:r>
            <a:r>
              <a:rPr dirty="0" smtClean="0" sz="900" spc="994">
                <a:solidFill>
                  <a:srgbClr val="161616"/>
                </a:solidFill>
                <a:latin typeface="Arial"/>
                <a:cs typeface="Arial"/>
              </a:rPr>
              <a:t>    </a:t>
            </a:r>
            <a:r>
              <a:rPr dirty="0" smtClean="0" sz="900" spc="3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7</a:t>
            </a:r>
            <a:r>
              <a:rPr dirty="0" smtClean="0" sz="950" spc="85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8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8</a:t>
            </a:r>
            <a:r>
              <a:rPr dirty="0" smtClean="0" sz="950" spc="85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90">
                <a:solidFill>
                  <a:srgbClr val="161616"/>
                </a:solidFill>
                <a:latin typeface="Times New Roman"/>
                <a:cs typeface="Times New Roman"/>
              </a:rPr>
              <a:t>9</a:t>
            </a:r>
            <a:endParaRPr sz="950">
              <a:latin typeface="Times New Roman"/>
              <a:cs typeface="Times New Roman"/>
            </a:endParaRPr>
          </a:p>
          <a:p>
            <a:pPr algn="just" marL="18415" marR="12700">
              <a:lnSpc>
                <a:spcPct val="100000"/>
              </a:lnSpc>
              <a:spcBef>
                <a:spcPts val="204"/>
              </a:spcBef>
            </a:pPr>
            <a:r>
              <a:rPr dirty="0" smtClean="0" sz="900" spc="50">
                <a:solidFill>
                  <a:srgbClr val="161616"/>
                </a:solidFill>
                <a:latin typeface="Arial"/>
                <a:cs typeface="Arial"/>
              </a:rPr>
              <a:t>M</a:t>
            </a:r>
            <a:r>
              <a:rPr dirty="0" smtClean="0" sz="900" spc="50">
                <a:solidFill>
                  <a:srgbClr val="161616"/>
                </a:solidFill>
                <a:latin typeface="Arial"/>
                <a:cs typeface="Arial"/>
              </a:rPr>
              <a:t>      </a:t>
            </a:r>
            <a:r>
              <a:rPr dirty="0" smtClean="0" sz="900" spc="-11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mtClean="0" baseline="2923" sz="1425" spc="75">
                <a:solidFill>
                  <a:srgbClr val="161616"/>
                </a:solidFill>
                <a:latin typeface="Times New Roman"/>
                <a:cs typeface="Times New Roman"/>
              </a:rPr>
              <a:t>7</a:t>
            </a:r>
            <a:r>
              <a:rPr dirty="0" smtClean="0" baseline="2923" sz="1425" spc="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baseline="2923" sz="1425" spc="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75">
                <a:solidFill>
                  <a:srgbClr val="030303"/>
                </a:solidFill>
                <a:latin typeface="Times New Roman"/>
                <a:cs typeface="Times New Roman"/>
              </a:rPr>
              <a:t>9</a:t>
            </a:r>
            <a:r>
              <a:rPr dirty="0" smtClean="0" baseline="2923" sz="1425" spc="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baseline="2923" sz="1425" spc="142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75">
                <a:solidFill>
                  <a:srgbClr val="161616"/>
                </a:solidFill>
                <a:latin typeface="Times New Roman"/>
                <a:cs typeface="Times New Roman"/>
              </a:rPr>
              <a:t>10</a:t>
            </a:r>
            <a:endParaRPr baseline="2923" sz="1425">
              <a:latin typeface="Times New Roman"/>
              <a:cs typeface="Times New Roman"/>
            </a:endParaRPr>
          </a:p>
          <a:p>
            <a:pPr algn="just" marL="18415" marR="633730">
              <a:lnSpc>
                <a:spcPct val="100000"/>
              </a:lnSpc>
              <a:spcBef>
                <a:spcPts val="254"/>
              </a:spcBef>
            </a:pPr>
            <a:r>
              <a:rPr dirty="0" smtClean="0" sz="850" spc="110">
                <a:solidFill>
                  <a:srgbClr val="161616"/>
                </a:solidFill>
                <a:latin typeface="Arial"/>
                <a:cs typeface="Arial"/>
              </a:rPr>
              <a:t>N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66308" y="4865878"/>
            <a:ext cx="34734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50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6</a:t>
            </a:r>
            <a:r>
              <a:rPr dirty="0" smtClean="0" sz="950" spc="85">
                <a:solidFill>
                  <a:srgbClr val="757575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75757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90">
                <a:solidFill>
                  <a:srgbClr val="161616"/>
                </a:solidFill>
                <a:latin typeface="Times New Roman"/>
                <a:cs typeface="Times New Roman"/>
              </a:rPr>
              <a:t>7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766308" y="5042661"/>
            <a:ext cx="35433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-20">
                <a:solidFill>
                  <a:srgbClr val="313131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2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7</a:t>
            </a:r>
            <a:r>
              <a:rPr dirty="0" smtClean="0" sz="950" spc="85">
                <a:solidFill>
                  <a:srgbClr val="757575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75757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40">
                <a:solidFill>
                  <a:srgbClr val="161616"/>
                </a:solidFill>
                <a:latin typeface="Times New Roman"/>
                <a:cs typeface="Times New Roman"/>
              </a:rPr>
              <a:t>8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754115" y="5384038"/>
            <a:ext cx="35941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95">
                <a:solidFill>
                  <a:srgbClr val="161616"/>
                </a:solidFill>
                <a:latin typeface="Times New Roman"/>
                <a:cs typeface="Times New Roman"/>
              </a:rPr>
              <a:t>2</a:t>
            </a:r>
            <a:r>
              <a:rPr dirty="0" smtClean="0" sz="950" spc="0">
                <a:solidFill>
                  <a:srgbClr val="5B5B5B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950" spc="85">
                <a:solidFill>
                  <a:srgbClr val="757575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75757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90">
                <a:solidFill>
                  <a:srgbClr val="161616"/>
                </a:solidFill>
                <a:latin typeface="Times New Roman"/>
                <a:cs typeface="Times New Roman"/>
              </a:rPr>
              <a:t>9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760211" y="5560821"/>
            <a:ext cx="35369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45">
                <a:solidFill>
                  <a:srgbClr val="161616"/>
                </a:solidFill>
                <a:latin typeface="Times New Roman"/>
                <a:cs typeface="Times New Roman"/>
              </a:rPr>
              <a:t>2</a:t>
            </a:r>
            <a:r>
              <a:rPr dirty="0" smtClean="0" sz="950" spc="-8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8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3</a:t>
            </a:r>
            <a:r>
              <a:rPr dirty="0" smtClean="0" sz="950" spc="200">
                <a:solidFill>
                  <a:srgbClr val="757575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-150">
                <a:solidFill>
                  <a:srgbClr val="75757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90">
                <a:solidFill>
                  <a:srgbClr val="030303"/>
                </a:solidFill>
                <a:latin typeface="Times New Roman"/>
                <a:cs typeface="Times New Roman"/>
              </a:rPr>
              <a:t>9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760211" y="5725414"/>
            <a:ext cx="35369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3</a:t>
            </a:r>
            <a:r>
              <a:rPr dirty="0" smtClean="0" sz="950" spc="-8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3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4</a:t>
            </a:r>
            <a:r>
              <a:rPr dirty="0" smtClean="0" sz="950" spc="85">
                <a:solidFill>
                  <a:srgbClr val="5B5B5B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90">
                <a:solidFill>
                  <a:srgbClr val="161616"/>
                </a:solidFill>
                <a:latin typeface="Times New Roman"/>
                <a:cs typeface="Times New Roman"/>
              </a:rPr>
              <a:t>9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754115" y="5902197"/>
            <a:ext cx="42799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95">
                <a:solidFill>
                  <a:srgbClr val="161616"/>
                </a:solidFill>
                <a:latin typeface="Times New Roman"/>
                <a:cs typeface="Times New Roman"/>
              </a:rPr>
              <a:t>4</a:t>
            </a:r>
            <a:r>
              <a:rPr dirty="0" smtClean="0" sz="950" spc="-8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3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9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9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754115" y="6072885"/>
            <a:ext cx="42799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4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4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5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9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10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760211" y="6243573"/>
            <a:ext cx="46609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5</a:t>
            </a:r>
            <a:r>
              <a:rPr dirty="0" smtClean="0" sz="950" spc="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9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10,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5">
                <a:solidFill>
                  <a:srgbClr val="161616"/>
                </a:solidFill>
                <a:latin typeface="Times New Roman"/>
                <a:cs typeface="Times New Roman"/>
              </a:rPr>
              <a:t>11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760211" y="6414261"/>
            <a:ext cx="40513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5</a:t>
            </a:r>
            <a:r>
              <a:rPr dirty="0" smtClean="0" sz="950" spc="-8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3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0">
                <a:solidFill>
                  <a:srgbClr val="161616"/>
                </a:solidFill>
                <a:latin typeface="Times New Roman"/>
                <a:cs typeface="Times New Roman"/>
              </a:rPr>
              <a:t>6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9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5">
                <a:solidFill>
                  <a:srgbClr val="030303"/>
                </a:solidFill>
                <a:latin typeface="Times New Roman"/>
                <a:cs typeface="Times New Roman"/>
              </a:rPr>
              <a:t>11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754115" y="6578854"/>
            <a:ext cx="41084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00">
                <a:solidFill>
                  <a:srgbClr val="161616"/>
                </a:solidFill>
                <a:latin typeface="Times New Roman"/>
                <a:cs typeface="Times New Roman"/>
              </a:rPr>
              <a:t>6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161616"/>
                </a:solidFill>
                <a:latin typeface="Times New Roman"/>
                <a:cs typeface="Times New Roman"/>
              </a:rPr>
              <a:t>7</a:t>
            </a:r>
            <a:r>
              <a:rPr dirty="0" smtClean="0" sz="950" spc="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9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5">
                <a:solidFill>
                  <a:srgbClr val="161616"/>
                </a:solidFill>
                <a:latin typeface="Times New Roman"/>
                <a:cs typeface="Times New Roman"/>
              </a:rPr>
              <a:t>11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760211" y="7090917"/>
            <a:ext cx="46609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45">
                <a:solidFill>
                  <a:srgbClr val="161616"/>
                </a:solidFill>
                <a:latin typeface="Times New Roman"/>
                <a:cs typeface="Times New Roman"/>
              </a:rPr>
              <a:t>7</a:t>
            </a:r>
            <a:r>
              <a:rPr dirty="0" smtClean="0" sz="950" spc="0">
                <a:solidFill>
                  <a:srgbClr val="444444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45">
                <a:solidFill>
                  <a:srgbClr val="444444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5">
                <a:solidFill>
                  <a:srgbClr val="161616"/>
                </a:solidFill>
                <a:latin typeface="Times New Roman"/>
                <a:cs typeface="Times New Roman"/>
              </a:rPr>
              <a:t>10,</a:t>
            </a:r>
            <a:r>
              <a:rPr dirty="0" smtClean="0" sz="950" spc="1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5">
                <a:solidFill>
                  <a:srgbClr val="161616"/>
                </a:solidFill>
                <a:latin typeface="Times New Roman"/>
                <a:cs typeface="Times New Roman"/>
              </a:rPr>
              <a:t>11</a:t>
            </a:r>
            <a:endParaRPr sz="950">
              <a:latin typeface="Times New Roman"/>
              <a:cs typeface="Times New Roman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1310639" y="5501640"/>
          <a:ext cx="2301240" cy="13837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2040"/>
                <a:gridCol w="1167383"/>
              </a:tblGrid>
              <a:tr h="169163">
                <a:tc>
                  <a:txBody>
                    <a:bodyPr/>
                    <a:lstStyle/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X,</a:t>
                      </a:r>
                      <a:r>
                        <a:rPr dirty="0" smtClean="0" sz="10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25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1050" spc="11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Coordinates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B w="12192">
                      <a:solidFill>
                        <a:srgbClr val="34343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mtClean="0" sz="10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Coordlnatn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42672">
                      <a:solidFill>
                        <a:srgbClr val="0C0C0C"/>
                      </a:solidFill>
                      <a:prstDash val="solid"/>
                    </a:lnR>
                    <a:lnB w="12192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1181100">
                <a:tc>
                  <a:txBody>
                    <a:bodyPr/>
                    <a:lstStyle/>
                    <a:p>
                      <a:pPr marL="17780">
                        <a:lnSpc>
                          <a:spcPct val="100000"/>
                        </a:lnSpc>
                      </a:pPr>
                      <a:r>
                        <a:rPr dirty="0" smtClean="0" sz="9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nodet</a:t>
                      </a:r>
                      <a:r>
                        <a:rPr dirty="0" smtClean="0" sz="9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9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coor</a:t>
                      </a:r>
                      <a:r>
                        <a:rPr dirty="0" smtClean="0" sz="900" spc="-1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dirty="0" smtClean="0" sz="900" spc="-170">
                          <a:solidFill>
                            <a:srgbClr val="313131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9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nates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40"/>
                        </a:spcBef>
                      </a:pPr>
                      <a:endParaRPr sz="800"/>
                    </a:p>
                    <a:p>
                      <a:pPr marL="97155">
                        <a:lnSpc>
                          <a:spcPct val="100000"/>
                        </a:lnSpc>
                        <a:tabLst>
                          <a:tab pos="395605" algn="l"/>
                        </a:tabLst>
                      </a:pPr>
                      <a:r>
                        <a:rPr dirty="0" smtClean="0" sz="9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9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x1,</a:t>
                      </a: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50" spc="-5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y1</a:t>
                      </a:r>
                      <a:endParaRPr sz="85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  <a:tabLst>
                          <a:tab pos="395605" algn="l"/>
                        </a:tabLst>
                      </a:pP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90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mtClean="0" sz="900" spc="6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900" spc="0">
                          <a:solidFill>
                            <a:srgbClr val="444444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900" spc="105">
                          <a:solidFill>
                            <a:srgbClr val="44444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y2</a:t>
                      </a:r>
                      <a:endParaRPr sz="85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ts val="1235"/>
                        </a:lnSpc>
                        <a:spcBef>
                          <a:spcPts val="60"/>
                        </a:spcBef>
                        <a:tabLst>
                          <a:tab pos="401955" algn="l"/>
                        </a:tabLst>
                      </a:pPr>
                      <a:r>
                        <a:rPr dirty="0" smtClean="0" sz="9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mtClean="0" sz="9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110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mtClean="0" sz="1100" spc="25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mtClean="0" sz="1100" spc="0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100" spc="20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y3</a:t>
                      </a:r>
                      <a:endParaRPr sz="850">
                        <a:latin typeface="Arial"/>
                        <a:cs typeface="Arial"/>
                      </a:endParaRPr>
                    </a:p>
                    <a:p>
                      <a:pPr marL="54610">
                        <a:lnSpc>
                          <a:spcPts val="1530"/>
                        </a:lnSpc>
                        <a:tabLst>
                          <a:tab pos="603250" algn="l"/>
                        </a:tabLst>
                      </a:pPr>
                      <a:r>
                        <a:rPr dirty="0" smtClean="0" baseline="1984" sz="2100">
                          <a:solidFill>
                            <a:srgbClr val="979797"/>
                          </a:solidFill>
                          <a:latin typeface="Arial"/>
                          <a:cs typeface="Arial"/>
                        </a:rPr>
                        <a:t>...</a:t>
                      </a:r>
                      <a:r>
                        <a:rPr dirty="0" smtClean="0" baseline="1984" sz="2100">
                          <a:solidFill>
                            <a:srgbClr val="979797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1600" spc="40">
                          <a:solidFill>
                            <a:srgbClr val="75757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350" spc="0">
                          <a:solidFill>
                            <a:srgbClr val="878787"/>
                          </a:solidFill>
                          <a:latin typeface="Arial"/>
                          <a:cs typeface="Arial"/>
                        </a:rPr>
                        <a:t>..</a:t>
                      </a:r>
                      <a:endParaRPr sz="1350">
                        <a:latin typeface="Arial"/>
                        <a:cs typeface="Arial"/>
                      </a:endParaRPr>
                    </a:p>
                    <a:p>
                      <a:pPr algn="ctr" marR="130810">
                        <a:lnSpc>
                          <a:spcPct val="100000"/>
                        </a:lnSpc>
                        <a:spcBef>
                          <a:spcPts val="75"/>
                        </a:spcBef>
                        <a:tabLst>
                          <a:tab pos="298450" algn="l"/>
                        </a:tabLst>
                      </a:pPr>
                      <a:r>
                        <a:rPr dirty="0" smtClean="0" sz="9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11</a:t>
                      </a:r>
                      <a:r>
                        <a:rPr dirty="0" smtClean="0" sz="9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x1</a:t>
                      </a:r>
                      <a:r>
                        <a:rPr dirty="0" smtClean="0" sz="850" spc="5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850" spc="0">
                          <a:solidFill>
                            <a:srgbClr val="444444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dirty="0" smtClean="0" sz="850" spc="90">
                          <a:solidFill>
                            <a:srgbClr val="44444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y11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42672">
                      <a:solidFill>
                        <a:srgbClr val="0F0F0F"/>
                      </a:solidFill>
                      <a:prstDash val="solid"/>
                    </a:lnR>
                    <a:lnT w="12192">
                      <a:solidFill>
                        <a:srgbClr val="343434"/>
                      </a:solidFill>
                      <a:prstDash val="solid"/>
                    </a:lnT>
                    <a:lnB w="48768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</a:pPr>
                      <a:r>
                        <a:rPr dirty="0" smtClean="0" sz="9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nodet</a:t>
                      </a:r>
                      <a:r>
                        <a:rPr dirty="0" smtClean="0" sz="9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45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z_value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38"/>
                        </a:spcBef>
                      </a:pPr>
                      <a:endParaRPr sz="850"/>
                    </a:p>
                    <a:p>
                      <a:pPr marL="478155" indent="-304800">
                        <a:lnSpc>
                          <a:spcPct val="100000"/>
                        </a:lnSpc>
                        <a:buClr>
                          <a:srgbClr val="161616"/>
                        </a:buClr>
                        <a:buSzPct val="94444"/>
                        <a:buFont typeface="Arial"/>
                        <a:buAutoNum type="arabicPlain"/>
                        <a:tabLst>
                          <a:tab pos="478155" algn="l"/>
                        </a:tabLst>
                      </a:pPr>
                      <a:r>
                        <a:rPr dirty="0" smtClean="0" sz="9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z1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478155" indent="-317500">
                        <a:lnSpc>
                          <a:spcPct val="100000"/>
                        </a:lnSpc>
                        <a:spcBef>
                          <a:spcPts val="265"/>
                        </a:spcBef>
                        <a:buClr>
                          <a:srgbClr val="161616"/>
                        </a:buClr>
                        <a:buSzPct val="94444"/>
                        <a:buFont typeface="Arial"/>
                        <a:buAutoNum type="arabicPlain"/>
                        <a:tabLst>
                          <a:tab pos="478155" algn="l"/>
                        </a:tabLst>
                      </a:pPr>
                      <a:r>
                        <a:rPr dirty="0" smtClean="0" sz="9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x2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167640">
                        <a:lnSpc>
                          <a:spcPct val="100000"/>
                        </a:lnSpc>
                        <a:spcBef>
                          <a:spcPts val="210"/>
                        </a:spcBef>
                        <a:tabLst>
                          <a:tab pos="478155" algn="l"/>
                        </a:tabLst>
                      </a:pPr>
                      <a:r>
                        <a:rPr dirty="0" smtClean="0" sz="9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mtClean="0" sz="9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9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x3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130810">
                        <a:lnSpc>
                          <a:spcPts val="1435"/>
                        </a:lnSpc>
                        <a:tabLst>
                          <a:tab pos="484505" algn="l"/>
                        </a:tabLst>
                      </a:pPr>
                      <a:r>
                        <a:rPr dirty="0" smtClean="0" sz="1150" spc="85">
                          <a:solidFill>
                            <a:srgbClr val="444444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400" spc="0">
                          <a:solidFill>
                            <a:srgbClr val="75757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400" spc="-254">
                          <a:solidFill>
                            <a:srgbClr val="75757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313131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0">
                          <a:solidFill>
                            <a:srgbClr val="313131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1150" spc="85">
                          <a:solidFill>
                            <a:srgbClr val="444444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0">
                          <a:solidFill>
                            <a:srgbClr val="75757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-185">
                          <a:solidFill>
                            <a:srgbClr val="75757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979797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1150">
                        <a:latin typeface="Arial"/>
                        <a:cs typeface="Arial"/>
                      </a:endParaRPr>
                    </a:p>
                    <a:p>
                      <a:pPr marL="173355">
                        <a:lnSpc>
                          <a:spcPct val="100000"/>
                        </a:lnSpc>
                        <a:spcBef>
                          <a:spcPts val="215"/>
                        </a:spcBef>
                        <a:tabLst>
                          <a:tab pos="478155" algn="l"/>
                        </a:tabLst>
                      </a:pP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11</a:t>
                      </a: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z11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42672">
                      <a:solidFill>
                        <a:srgbClr val="0F0F0F"/>
                      </a:solidFill>
                      <a:prstDash val="solid"/>
                    </a:lnL>
                    <a:lnR w="42672">
                      <a:solidFill>
                        <a:srgbClr val="0C0C0C"/>
                      </a:solidFill>
                      <a:prstDash val="solid"/>
                    </a:lnR>
                    <a:lnT w="12192">
                      <a:solidFill>
                        <a:srgbClr val="2B2B2B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7455" y="8229600"/>
            <a:ext cx="1133855" cy="975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87044" y="415290"/>
            <a:ext cx="5797550" cy="7480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249805" algn="l"/>
                <a:tab pos="4462145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89">
                <a:solidFill>
                  <a:srgbClr val="93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142">
                <a:solidFill>
                  <a:srgbClr val="B80508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22">
                <a:solidFill>
                  <a:srgbClr val="930F16"/>
                </a:solidFill>
                <a:latin typeface="Times New Roman"/>
                <a:cs typeface="Times New Roman"/>
              </a:rPr>
              <a:t>rface</a:t>
            </a:r>
            <a:r>
              <a:rPr dirty="0" smtClean="0" baseline="2645" sz="1575" spc="-9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645" sz="1575" spc="15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22">
                <a:solidFill>
                  <a:srgbClr val="930F16"/>
                </a:solidFill>
                <a:latin typeface="Times New Roman"/>
                <a:cs typeface="Times New Roman"/>
              </a:rPr>
              <a:t>(3</a:t>
            </a:r>
            <a:r>
              <a:rPr dirty="0" smtClean="0" baseline="2645" sz="1575" spc="-112">
                <a:solidFill>
                  <a:srgbClr val="930F16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))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 algn="just" marL="12700" marR="15875" indent="481330">
              <a:lnSpc>
                <a:spcPct val="151300"/>
              </a:lnSpc>
              <a:spcBef>
                <a:spcPts val="25"/>
              </a:spcBef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attractive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simplicity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economy.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effectively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divided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triangles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facets,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alluvially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eroded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landscapes.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landscapes,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flat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triangles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glaciated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landscapes.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Triangles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work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best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sharp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breaks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slope,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aligned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breaks,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ridges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channels.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aspect,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contouring,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networks,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cross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sections,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visualization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volume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transportations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studies.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68910" indent="-144145">
              <a:lnSpc>
                <a:spcPct val="100000"/>
              </a:lnSpc>
              <a:buAutoNum type="arabicPeriod"/>
              <a:tabLst>
                <a:tab pos="168910" algn="l"/>
              </a:tabLst>
            </a:pPr>
            <a:r>
              <a:rPr dirty="0" smtClean="0" sz="1250" spc="45" u="heavy">
                <a:solidFill>
                  <a:srgbClr val="0C1A42"/>
                </a:solidFill>
                <a:latin typeface="Times New Roman"/>
                <a:cs typeface="Times New Roman"/>
              </a:rPr>
              <a:t>Slope: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6"/>
              </a:spcBef>
              <a:buAutoNum type="arabicPeriod"/>
            </a:pPr>
            <a:endParaRPr sz="700"/>
          </a:p>
          <a:p>
            <a:pPr algn="just" marL="12700" marR="12700" indent="444500">
              <a:lnSpc>
                <a:spcPct val="1518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rate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degrees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percent,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evaluation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rise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run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ground).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created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EM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facet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TIN,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dataset.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view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gentle,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moderate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steep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theming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grouped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(0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4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2°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60">
                <a:solidFill>
                  <a:srgbClr val="030303"/>
                </a:solidFill>
                <a:latin typeface="Times New Roman"/>
                <a:cs typeface="Times New Roman"/>
              </a:rPr>
              <a:t>(2-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4°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etc.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instance,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steeper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yellow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&amp;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banks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Vilnia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Neris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rivers.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mitigate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potential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landslides,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structural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engineer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develop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49225" indent="-137160">
              <a:lnSpc>
                <a:spcPct val="100000"/>
              </a:lnSpc>
              <a:buAutoNum type="arabicPeriod" startAt="2"/>
              <a:tabLst>
                <a:tab pos="149225" algn="l"/>
              </a:tabLst>
            </a:pPr>
            <a:r>
              <a:rPr dirty="0" smtClean="0" sz="1250" spc="35" u="heavy">
                <a:solidFill>
                  <a:srgbClr val="0C1A42"/>
                </a:solidFill>
                <a:latin typeface="Times New Roman"/>
                <a:cs typeface="Times New Roman"/>
              </a:rPr>
              <a:t>Aspect: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algn="just" marL="12700" marR="13335" indent="438784">
              <a:lnSpc>
                <a:spcPct val="1504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directional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rate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elevation;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essentially,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cardinal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facing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north,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south,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east,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west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clockwise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north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0°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degrees,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0°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359.9°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60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2352" y="2840735"/>
            <a:ext cx="2401824" cy="2584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194047" y="2950464"/>
            <a:ext cx="2535936" cy="25237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93139" y="415290"/>
            <a:ext cx="5785485" cy="13481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2243455" algn="l"/>
                <a:tab pos="4456430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89">
                <a:solidFill>
                  <a:srgbClr val="93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142">
                <a:solidFill>
                  <a:srgbClr val="BC080A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22">
                <a:solidFill>
                  <a:srgbClr val="930F16"/>
                </a:solidFill>
                <a:latin typeface="Times New Roman"/>
                <a:cs typeface="Times New Roman"/>
              </a:rPr>
              <a:t>rface</a:t>
            </a:r>
            <a:r>
              <a:rPr dirty="0" smtClean="0" baseline="2645" sz="1575" spc="-9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645" sz="1575" spc="15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22">
                <a:solidFill>
                  <a:srgbClr val="930F16"/>
                </a:solidFill>
                <a:latin typeface="Times New Roman"/>
                <a:cs typeface="Times New Roman"/>
              </a:rPr>
              <a:t>(3</a:t>
            </a:r>
            <a:r>
              <a:rPr dirty="0" smtClean="0" baseline="2645" sz="1575" spc="-112">
                <a:solidFill>
                  <a:srgbClr val="930F16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))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5"/>
              </a:spcBef>
            </a:pPr>
            <a:endParaRPr sz="550"/>
          </a:p>
          <a:p>
            <a:pPr algn="just" marL="12700" marR="12700" indent="426720">
              <a:lnSpc>
                <a:spcPct val="115999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calculation,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created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facet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TIN,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dataset.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zero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95">
                <a:solidFill>
                  <a:srgbClr val="030303"/>
                </a:solidFill>
                <a:latin typeface="Times New Roman"/>
                <a:cs typeface="Times New Roman"/>
              </a:rPr>
              <a:t>-1).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reveals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map,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evident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95" b="1">
                <a:solidFill>
                  <a:srgbClr val="BC080A"/>
                </a:solidFill>
                <a:latin typeface="Times New Roman"/>
                <a:cs typeface="Times New Roman"/>
              </a:rPr>
              <a:t>61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39188" y="2230881"/>
            <a:ext cx="407034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 b="1">
                <a:solidFill>
                  <a:srgbClr val="0A1C48"/>
                </a:solidFill>
                <a:latin typeface="Times New Roman"/>
                <a:cs typeface="Times New Roman"/>
              </a:rPr>
              <a:t>Slope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67732" y="2230881"/>
            <a:ext cx="50101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40">
                <a:solidFill>
                  <a:srgbClr val="0A1C48"/>
                </a:solidFill>
                <a:latin typeface="Times New Roman"/>
                <a:cs typeface="Times New Roman"/>
              </a:rPr>
              <a:t>Aspect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19220" y="2853435"/>
            <a:ext cx="874394" cy="9055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255"/>
              </a:lnSpc>
            </a:pPr>
            <a:r>
              <a:rPr dirty="0" smtClean="0" sz="1100" spc="-55" b="1">
                <a:solidFill>
                  <a:srgbClr val="0F289E"/>
                </a:solidFill>
                <a:latin typeface="Times New Roman"/>
                <a:cs typeface="Times New Roman"/>
              </a:rPr>
              <a:t>E!lll</a:t>
            </a:r>
            <a:endParaRPr sz="1100">
              <a:latin typeface="Times New Roman"/>
              <a:cs typeface="Times New Roman"/>
            </a:endParaRPr>
          </a:p>
          <a:p>
            <a:pPr marL="18415">
              <a:lnSpc>
                <a:spcPts val="540"/>
              </a:lnSpc>
            </a:pPr>
            <a:r>
              <a:rPr dirty="0" smtClean="0" sz="600" spc="-15">
                <a:solidFill>
                  <a:srgbClr val="797979"/>
                </a:solidFill>
                <a:latin typeface="Times New Roman"/>
                <a:cs typeface="Times New Roman"/>
              </a:rPr>
              <a:t>ll:l</a:t>
            </a:r>
            <a:r>
              <a:rPr dirty="0" smtClean="0" sz="600" spc="15">
                <a:solidFill>
                  <a:srgbClr val="797979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35">
                <a:solidFill>
                  <a:srgbClr val="4D4D4D"/>
                </a:solidFill>
                <a:latin typeface="Times New Roman"/>
                <a:cs typeface="Times New Roman"/>
              </a:rPr>
              <a:t>flot</a:t>
            </a:r>
            <a:r>
              <a:rPr dirty="0" smtClean="0" sz="600" spc="35">
                <a:solidFill>
                  <a:srgbClr val="4D4D4D"/>
                </a:solidFill>
                <a:latin typeface="Times New Roman"/>
                <a:cs typeface="Times New Roman"/>
              </a:rPr>
              <a:t>(</a:t>
            </a:r>
            <a:r>
              <a:rPr dirty="0" smtClean="0" sz="600" spc="30">
                <a:solidFill>
                  <a:srgbClr val="4D4D4D"/>
                </a:solidFill>
                <a:latin typeface="Times New Roman"/>
                <a:cs typeface="Times New Roman"/>
              </a:rPr>
              <a:t>·l</a:t>
            </a:r>
            <a:r>
              <a:rPr dirty="0" smtClean="0" sz="600" spc="35">
                <a:solidFill>
                  <a:srgbClr val="4D4D4D"/>
                </a:solidFill>
                <a:latin typeface="Times New Roman"/>
                <a:cs typeface="Times New Roman"/>
              </a:rPr>
              <a:t>)</a:t>
            </a:r>
            <a:endParaRPr sz="600">
              <a:latin typeface="Times New Roman"/>
              <a:cs typeface="Times New Roman"/>
            </a:endParaRPr>
          </a:p>
          <a:p>
            <a:pPr marL="121920" indent="-104139">
              <a:lnSpc>
                <a:spcPct val="100000"/>
              </a:lnSpc>
              <a:buClr>
                <a:srgbClr val="BC080A"/>
              </a:buClr>
              <a:buFont typeface="Times New Roman"/>
              <a:buChar char="•"/>
              <a:tabLst>
                <a:tab pos="121920" algn="l"/>
              </a:tabLst>
            </a:pPr>
            <a:r>
              <a:rPr dirty="0" smtClean="0" sz="600" spc="-40">
                <a:solidFill>
                  <a:srgbClr val="4D4D4D"/>
                </a:solidFill>
                <a:latin typeface="Times New Roman"/>
                <a:cs typeface="Times New Roman"/>
              </a:rPr>
              <a:t>Ncxtll</a:t>
            </a:r>
            <a:r>
              <a:rPr dirty="0" smtClean="0" sz="600" spc="-3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25">
                <a:solidFill>
                  <a:srgbClr val="606060"/>
                </a:solidFill>
                <a:latin typeface="Times New Roman"/>
                <a:cs typeface="Times New Roman"/>
              </a:rPr>
              <a:t>(D-22.5)</a:t>
            </a:r>
            <a:endParaRPr sz="600">
              <a:latin typeface="Times New Roman"/>
              <a:cs typeface="Times New Roman"/>
            </a:endParaRPr>
          </a:p>
          <a:p>
            <a:pPr algn="ctr" marL="23495">
              <a:lnSpc>
                <a:spcPct val="100000"/>
              </a:lnSpc>
              <a:spcBef>
                <a:spcPts val="45"/>
              </a:spcBef>
            </a:pPr>
            <a:r>
              <a:rPr dirty="0" smtClean="0" sz="600" spc="-30">
                <a:solidFill>
                  <a:srgbClr val="4D4D4D"/>
                </a:solidFill>
                <a:latin typeface="Times New Roman"/>
                <a:cs typeface="Times New Roman"/>
              </a:rPr>
              <a:t>Ncxtlle4st</a:t>
            </a:r>
            <a:r>
              <a:rPr dirty="0" smtClean="0" sz="600" spc="5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60">
                <a:solidFill>
                  <a:srgbClr val="606060"/>
                </a:solidFill>
                <a:latin typeface="Times New Roman"/>
                <a:cs typeface="Times New Roman"/>
              </a:rPr>
              <a:t>(22.H</a:t>
            </a:r>
            <a:r>
              <a:rPr dirty="0" smtClean="0" sz="600" spc="-55">
                <a:solidFill>
                  <a:srgbClr val="606060"/>
                </a:solidFill>
                <a:latin typeface="Times New Roman"/>
                <a:cs typeface="Times New Roman"/>
              </a:rPr>
              <a:t>7</a:t>
            </a:r>
            <a:r>
              <a:rPr dirty="0" smtClean="0" sz="600" spc="-9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40">
                <a:solidFill>
                  <a:srgbClr val="4D4D4D"/>
                </a:solidFill>
                <a:latin typeface="Times New Roman"/>
                <a:cs typeface="Times New Roman"/>
              </a:rPr>
              <a:t>5)</a:t>
            </a:r>
            <a:endParaRPr sz="60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45"/>
              </a:spcBef>
            </a:pPr>
            <a:r>
              <a:rPr dirty="0" smtClean="0" sz="600" spc="515">
                <a:solidFill>
                  <a:srgbClr val="979946"/>
                </a:solidFill>
                <a:latin typeface="Times New Roman"/>
                <a:cs typeface="Times New Roman"/>
              </a:rPr>
              <a:t>0</a:t>
            </a:r>
            <a:r>
              <a:rPr dirty="0" smtClean="0" sz="600" spc="-15">
                <a:solidFill>
                  <a:srgbClr val="4D4D4D"/>
                </a:solidFill>
                <a:latin typeface="Times New Roman"/>
                <a:cs typeface="Times New Roman"/>
              </a:rPr>
              <a:t>East</a:t>
            </a:r>
            <a:r>
              <a:rPr dirty="0" smtClean="0" sz="600" spc="-1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0">
                <a:solidFill>
                  <a:srgbClr val="606060"/>
                </a:solidFill>
                <a:latin typeface="Times New Roman"/>
                <a:cs typeface="Times New Roman"/>
              </a:rPr>
              <a:t>(6</a:t>
            </a:r>
            <a:r>
              <a:rPr dirty="0" smtClean="0" sz="600" spc="-120">
                <a:solidFill>
                  <a:srgbClr val="606060"/>
                </a:solidFill>
                <a:latin typeface="Times New Roman"/>
                <a:cs typeface="Times New Roman"/>
              </a:rPr>
              <a:t>7</a:t>
            </a:r>
            <a:r>
              <a:rPr dirty="0" smtClean="0" sz="600" spc="-9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-10">
                <a:solidFill>
                  <a:srgbClr val="606060"/>
                </a:solidFill>
                <a:latin typeface="Times New Roman"/>
                <a:cs typeface="Times New Roman"/>
              </a:rPr>
              <a:t>5-11</a:t>
            </a:r>
            <a:r>
              <a:rPr dirty="0" smtClean="0" sz="600" spc="10">
                <a:solidFill>
                  <a:srgbClr val="606060"/>
                </a:solidFill>
                <a:latin typeface="Times New Roman"/>
                <a:cs typeface="Times New Roman"/>
              </a:rPr>
              <a:t>2</a:t>
            </a:r>
            <a:r>
              <a:rPr dirty="0" smtClean="0" sz="600" spc="-1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15">
                <a:solidFill>
                  <a:srgbClr val="606060"/>
                </a:solidFill>
                <a:latin typeface="Times New Roman"/>
                <a:cs typeface="Times New Roman"/>
              </a:rPr>
              <a:t>5)</a:t>
            </a:r>
            <a:endParaRPr sz="600">
              <a:latin typeface="Times New Roman"/>
              <a:cs typeface="Times New Roman"/>
            </a:endParaRPr>
          </a:p>
          <a:p>
            <a:pPr marL="18415">
              <a:lnSpc>
                <a:spcPts val="800"/>
              </a:lnSpc>
            </a:pPr>
            <a:r>
              <a:rPr dirty="0" smtClean="0" sz="750" spc="310">
                <a:solidFill>
                  <a:srgbClr val="1DB521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95">
                <a:solidFill>
                  <a:srgbClr val="4D4D4D"/>
                </a:solidFill>
                <a:latin typeface="Times New Roman"/>
                <a:cs typeface="Times New Roman"/>
              </a:rPr>
              <a:t>SO&lt;theast</a:t>
            </a:r>
            <a:r>
              <a:rPr dirty="0" smtClean="0" sz="750" spc="-5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5">
                <a:solidFill>
                  <a:srgbClr val="606060"/>
                </a:solidFill>
                <a:latin typeface="Times New Roman"/>
                <a:cs typeface="Times New Roman"/>
              </a:rPr>
              <a:t>(</a:t>
            </a:r>
            <a:r>
              <a:rPr dirty="0" smtClean="0" sz="600" spc="-5">
                <a:solidFill>
                  <a:srgbClr val="383838"/>
                </a:solidFill>
                <a:latin typeface="Times New Roman"/>
                <a:cs typeface="Times New Roman"/>
              </a:rPr>
              <a:t>11</a:t>
            </a:r>
            <a:r>
              <a:rPr dirty="0" smtClean="0" sz="600" spc="-35">
                <a:solidFill>
                  <a:srgbClr val="383838"/>
                </a:solidFill>
                <a:latin typeface="Times New Roman"/>
                <a:cs typeface="Times New Roman"/>
              </a:rPr>
              <a:t>2</a:t>
            </a:r>
            <a:r>
              <a:rPr dirty="0" smtClean="0" sz="600" spc="-1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-20">
                <a:solidFill>
                  <a:srgbClr val="4D4D4D"/>
                </a:solidFill>
                <a:latin typeface="Times New Roman"/>
                <a:cs typeface="Times New Roman"/>
              </a:rPr>
              <a:t>5·15</a:t>
            </a:r>
            <a:r>
              <a:rPr dirty="0" smtClean="0" sz="600" spc="-110">
                <a:solidFill>
                  <a:srgbClr val="4D4D4D"/>
                </a:solidFill>
                <a:latin typeface="Times New Roman"/>
                <a:cs typeface="Times New Roman"/>
              </a:rPr>
              <a:t>7</a:t>
            </a:r>
            <a:r>
              <a:rPr dirty="0" smtClean="0" sz="550" spc="-114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550" spc="30">
                <a:solidFill>
                  <a:srgbClr val="4D4D4D"/>
                </a:solidFill>
                <a:latin typeface="Times New Roman"/>
                <a:cs typeface="Times New Roman"/>
              </a:rPr>
              <a:t>5)</a:t>
            </a:r>
            <a:endParaRPr sz="550">
              <a:latin typeface="Times New Roman"/>
              <a:cs typeface="Times New Roman"/>
            </a:endParaRPr>
          </a:p>
          <a:p>
            <a:pPr marL="18415">
              <a:lnSpc>
                <a:spcPts val="690"/>
              </a:lnSpc>
            </a:pPr>
            <a:r>
              <a:rPr dirty="0" smtClean="0" sz="600" spc="160">
                <a:solidFill>
                  <a:srgbClr val="2A9C9C"/>
                </a:solidFill>
                <a:latin typeface="Times New Roman"/>
                <a:cs typeface="Times New Roman"/>
              </a:rPr>
              <a:t>C</a:t>
            </a:r>
            <a:r>
              <a:rPr dirty="0" smtClean="0" sz="600" spc="75">
                <a:solidFill>
                  <a:srgbClr val="2A9C9C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0">
                <a:solidFill>
                  <a:srgbClr val="606060"/>
                </a:solidFill>
                <a:latin typeface="Times New Roman"/>
                <a:cs typeface="Times New Roman"/>
              </a:rPr>
              <a:t>ScM!l</a:t>
            </a:r>
            <a:r>
              <a:rPr dirty="0" smtClean="0" sz="600" spc="0">
                <a:solidFill>
                  <a:srgbClr val="606060"/>
                </a:solidFill>
                <a:latin typeface="Times New Roman"/>
                <a:cs typeface="Times New Roman"/>
              </a:rPr>
              <a:t>(</a:t>
            </a:r>
            <a:r>
              <a:rPr dirty="0" smtClean="0" sz="600" spc="0">
                <a:solidFill>
                  <a:srgbClr val="606060"/>
                </a:solidFill>
                <a:latin typeface="Times New Roman"/>
                <a:cs typeface="Times New Roman"/>
              </a:rPr>
              <a:t>t57.s-202</a:t>
            </a:r>
            <a:r>
              <a:rPr dirty="0" smtClean="0" sz="600" spc="-100">
                <a:solidFill>
                  <a:srgbClr val="606060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6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40">
                <a:solidFill>
                  <a:srgbClr val="606060"/>
                </a:solidFill>
                <a:latin typeface="Times New Roman"/>
                <a:cs typeface="Times New Roman"/>
              </a:rPr>
              <a:t>5)</a:t>
            </a:r>
            <a:endParaRPr sz="60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45"/>
              </a:spcBef>
            </a:pPr>
            <a:r>
              <a:rPr dirty="0" smtClean="0" sz="600" spc="805">
                <a:solidFill>
                  <a:srgbClr val="1670CA"/>
                </a:solidFill>
                <a:latin typeface="Times New Roman"/>
                <a:cs typeface="Times New Roman"/>
              </a:rPr>
              <a:t>-</a:t>
            </a:r>
            <a:r>
              <a:rPr dirty="0" smtClean="0" sz="600" spc="805">
                <a:solidFill>
                  <a:srgbClr val="1670CA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55">
                <a:solidFill>
                  <a:srgbClr val="1670CA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09">
                <a:solidFill>
                  <a:srgbClr val="4D4D4D"/>
                </a:solidFill>
                <a:latin typeface="Times New Roman"/>
                <a:cs typeface="Times New Roman"/>
              </a:rPr>
              <a:t>(20</a:t>
            </a:r>
            <a:r>
              <a:rPr dirty="0" smtClean="0" sz="600" spc="570">
                <a:solidFill>
                  <a:srgbClr val="4D4D4D"/>
                </a:solidFill>
                <a:latin typeface="Times New Roman"/>
                <a:cs typeface="Times New Roman"/>
              </a:rPr>
              <a:t>2</a:t>
            </a:r>
            <a:r>
              <a:rPr dirty="0" smtClean="0" sz="600" spc="-1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0">
                <a:solidFill>
                  <a:srgbClr val="606060"/>
                </a:solidFill>
                <a:latin typeface="Times New Roman"/>
                <a:cs typeface="Times New Roman"/>
              </a:rPr>
              <a:t>5-</a:t>
            </a:r>
            <a:r>
              <a:rPr dirty="0" smtClean="0" sz="600" spc="-90">
                <a:solidFill>
                  <a:srgbClr val="606060"/>
                </a:solidFill>
                <a:latin typeface="Times New Roman"/>
                <a:cs typeface="Times New Roman"/>
              </a:rPr>
              <a:t>2</a:t>
            </a:r>
            <a:r>
              <a:rPr dirty="0" smtClean="0" sz="600" spc="35">
                <a:solidFill>
                  <a:srgbClr val="383838"/>
                </a:solidFill>
                <a:latin typeface="Times New Roman"/>
                <a:cs typeface="Times New Roman"/>
              </a:rPr>
              <a:t>1</a:t>
            </a:r>
            <a:r>
              <a:rPr dirty="0" smtClean="0" sz="600" spc="-15">
                <a:solidFill>
                  <a:srgbClr val="383838"/>
                </a:solidFill>
                <a:latin typeface="Times New Roman"/>
                <a:cs typeface="Times New Roman"/>
              </a:rPr>
              <a:t>7</a:t>
            </a:r>
            <a:r>
              <a:rPr dirty="0" smtClean="0" sz="600" spc="10">
                <a:solidFill>
                  <a:srgbClr val="606060"/>
                </a:solidFill>
                <a:latin typeface="Times New Roman"/>
                <a:cs typeface="Times New Roman"/>
              </a:rPr>
              <a:t>.5)</a:t>
            </a:r>
            <a:endParaRPr sz="60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</a:pPr>
            <a:r>
              <a:rPr dirty="0" smtClean="0" sz="600" spc="600">
                <a:solidFill>
                  <a:srgbClr val="0705BC"/>
                </a:solidFill>
                <a:latin typeface="Times New Roman"/>
                <a:cs typeface="Times New Roman"/>
              </a:rPr>
              <a:t>•</a:t>
            </a:r>
            <a:r>
              <a:rPr dirty="0" smtClean="0" sz="600" spc="-20">
                <a:solidFill>
                  <a:srgbClr val="4D4D4D"/>
                </a:solidFill>
                <a:latin typeface="Times New Roman"/>
                <a:cs typeface="Times New Roman"/>
              </a:rPr>
              <a:t>Wast</a:t>
            </a:r>
            <a:r>
              <a:rPr dirty="0" smtClean="0" sz="600" spc="-15">
                <a:solidFill>
                  <a:srgbClr val="4D4D4D"/>
                </a:solidFill>
                <a:latin typeface="Times New Roman"/>
                <a:cs typeface="Times New Roman"/>
              </a:rPr>
              <a:t>(217.5-292</a:t>
            </a:r>
            <a:r>
              <a:rPr dirty="0" smtClean="0" sz="600" spc="-4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15">
                <a:solidFill>
                  <a:srgbClr val="606060"/>
                </a:solidFill>
                <a:latin typeface="Times New Roman"/>
                <a:cs typeface="Times New Roman"/>
              </a:rPr>
              <a:t>5)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14776" y="3764279"/>
            <a:ext cx="16383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2860">
              <a:lnSpc>
                <a:spcPct val="100000"/>
              </a:lnSpc>
            </a:pPr>
            <a:r>
              <a:rPr dirty="0" smtClean="0" sz="600" spc="805">
                <a:solidFill>
                  <a:srgbClr val="D115D6"/>
                </a:solidFill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mtClean="0" sz="550" spc="-190">
                <a:solidFill>
                  <a:srgbClr val="BC080A"/>
                </a:solidFill>
                <a:latin typeface="Times New Roman"/>
                <a:cs typeface="Times New Roman"/>
              </a:rPr>
              <a:t>•</a:t>
            </a:r>
            <a:r>
              <a:rPr dirty="0" smtClean="0" sz="550" spc="-1515">
                <a:solidFill>
                  <a:srgbClr val="4D4D4D"/>
                </a:solidFill>
                <a:latin typeface="Times New Roman"/>
                <a:cs typeface="Times New Roman"/>
              </a:rPr>
              <a:t>-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1828" y="3764279"/>
            <a:ext cx="57467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46685">
              <a:lnSpc>
                <a:spcPct val="100000"/>
              </a:lnSpc>
            </a:pPr>
            <a:r>
              <a:rPr dirty="0" smtClean="0" sz="600" spc="-5">
                <a:solidFill>
                  <a:srgbClr val="606060"/>
                </a:solidFill>
                <a:latin typeface="Times New Roman"/>
                <a:cs typeface="Times New Roman"/>
              </a:rPr>
              <a:t>(29</a:t>
            </a:r>
            <a:r>
              <a:rPr dirty="0" smtClean="0" sz="600" spc="10">
                <a:solidFill>
                  <a:srgbClr val="606060"/>
                </a:solidFill>
                <a:latin typeface="Times New Roman"/>
                <a:cs typeface="Times New Roman"/>
              </a:rPr>
              <a:t>2</a:t>
            </a:r>
            <a:r>
              <a:rPr dirty="0" smtClean="0" sz="600" spc="-1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-10">
                <a:solidFill>
                  <a:srgbClr val="606060"/>
                </a:solidFill>
                <a:latin typeface="Times New Roman"/>
                <a:cs typeface="Times New Roman"/>
              </a:rPr>
              <a:t>5-33</a:t>
            </a:r>
            <a:r>
              <a:rPr dirty="0" smtClean="0" sz="600" spc="-120">
                <a:solidFill>
                  <a:srgbClr val="606060"/>
                </a:solidFill>
                <a:latin typeface="Times New Roman"/>
                <a:cs typeface="Times New Roman"/>
              </a:rPr>
              <a:t>7</a:t>
            </a:r>
            <a:r>
              <a:rPr dirty="0" smtClean="0" sz="600" spc="-9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15">
                <a:solidFill>
                  <a:srgbClr val="606060"/>
                </a:solidFill>
                <a:latin typeface="Times New Roman"/>
                <a:cs typeface="Times New Roman"/>
              </a:rPr>
              <a:t>5)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mtClean="0" sz="550" spc="5">
                <a:solidFill>
                  <a:srgbClr val="606060"/>
                </a:solidFill>
                <a:latin typeface="Times New Roman"/>
                <a:cs typeface="Times New Roman"/>
              </a:rPr>
              <a:t>(33</a:t>
            </a:r>
            <a:r>
              <a:rPr dirty="0" smtClean="0" sz="550" spc="-95">
                <a:solidFill>
                  <a:srgbClr val="606060"/>
                </a:solidFill>
                <a:latin typeface="Times New Roman"/>
                <a:cs typeface="Times New Roman"/>
              </a:rPr>
              <a:t>7</a:t>
            </a:r>
            <a:r>
              <a:rPr dirty="0" smtClean="0" sz="550" spc="-114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r>
              <a:rPr dirty="0" smtClean="0" sz="550" spc="25">
                <a:solidFill>
                  <a:srgbClr val="606060"/>
                </a:solidFill>
                <a:latin typeface="Times New Roman"/>
                <a:cs typeface="Times New Roman"/>
              </a:rPr>
              <a:t>s-360)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7044" y="5493765"/>
            <a:ext cx="5793740" cy="37185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9050" indent="438784">
              <a:lnSpc>
                <a:spcPct val="1184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hydrologist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looking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establish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snow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pack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wish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north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northeast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slopes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algn="just" marL="18415" marR="12700" indent="426720">
              <a:lnSpc>
                <a:spcPct val="115199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dataset,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rule,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never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6"/>
              </a:spcBef>
            </a:pPr>
            <a:endParaRPr sz="950"/>
          </a:p>
          <a:p>
            <a:pPr marL="12700">
              <a:lnSpc>
                <a:spcPct val="100000"/>
              </a:lnSpc>
            </a:pPr>
            <a:r>
              <a:rPr dirty="0" smtClean="0" sz="1250" spc="90" b="1">
                <a:solidFill>
                  <a:srgbClr val="0A1C48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50" b="1">
                <a:solidFill>
                  <a:srgbClr val="161C2A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-5" b="1">
                <a:solidFill>
                  <a:srgbClr val="161C2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A1C48"/>
                </a:solidFill>
                <a:latin typeface="Times New Roman"/>
                <a:cs typeface="Times New Roman"/>
              </a:rPr>
              <a:t>Contou</a:t>
            </a:r>
            <a:r>
              <a:rPr dirty="0" smtClean="0" sz="1250" spc="80" b="1">
                <a:solidFill>
                  <a:srgbClr val="0A1C48"/>
                </a:solidFill>
                <a:latin typeface="Times New Roman"/>
                <a:cs typeface="Times New Roman"/>
              </a:rPr>
              <a:t>r</a:t>
            </a:r>
            <a:r>
              <a:rPr dirty="0" smtClean="0" sz="1250" spc="65" b="1">
                <a:solidFill>
                  <a:srgbClr val="161C2A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2700" marR="15240" indent="438784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showing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contours,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lines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isolines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below.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view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regions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and,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examining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spacing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isolines,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enable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infer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steep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slopes,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cliffs,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river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valleys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ridge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6"/>
              </a:spcBef>
            </a:pPr>
            <a:endParaRPr sz="750"/>
          </a:p>
          <a:p>
            <a:pPr algn="just" marL="12700" marR="17145" indent="438784">
              <a:lnSpc>
                <a:spcPct val="1159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spaced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closely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together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steep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further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apart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flatter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surrounding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water,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peaks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indicate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upstream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streams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rivers.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creation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contours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interval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lines.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87424" y="7083552"/>
            <a:ext cx="1938527" cy="19385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13503" y="7107935"/>
            <a:ext cx="1865376" cy="18775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7044" y="415290"/>
            <a:ext cx="5792470" cy="6523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249805" algn="l"/>
                <a:tab pos="4462145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89">
                <a:solidFill>
                  <a:srgbClr val="93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142">
                <a:solidFill>
                  <a:srgbClr val="B80308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22">
                <a:solidFill>
                  <a:srgbClr val="930F16"/>
                </a:solidFill>
                <a:latin typeface="Times New Roman"/>
                <a:cs typeface="Times New Roman"/>
              </a:rPr>
              <a:t>rface</a:t>
            </a:r>
            <a:r>
              <a:rPr dirty="0" smtClean="0" baseline="2645" sz="1575" spc="-9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645" sz="1575" spc="157">
                <a:solidFill>
                  <a:srgbClr val="93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22">
                <a:solidFill>
                  <a:srgbClr val="930F16"/>
                </a:solidFill>
                <a:latin typeface="Times New Roman"/>
                <a:cs typeface="Times New Roman"/>
              </a:rPr>
              <a:t>(3</a:t>
            </a:r>
            <a:r>
              <a:rPr dirty="0" smtClean="0" baseline="2645" sz="1575" spc="-112">
                <a:solidFill>
                  <a:srgbClr val="930F16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))</a:t>
            </a:r>
            <a:r>
              <a:rPr dirty="0" smtClean="0" baseline="2645" sz="1575" spc="60">
                <a:solidFill>
                  <a:srgbClr val="592D18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algn="just" marL="18415" marR="12700" indent="426720">
              <a:lnSpc>
                <a:spcPct val="115199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DElvi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tighter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interval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coarse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size.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limit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potential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habitat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wolves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elevation.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6"/>
              </a:spcBef>
            </a:pPr>
            <a:endParaRPr sz="950"/>
          </a:p>
          <a:p>
            <a:pPr marL="18415">
              <a:lnSpc>
                <a:spcPct val="100000"/>
              </a:lnSpc>
            </a:pPr>
            <a:r>
              <a:rPr dirty="0" smtClean="0" sz="1250" spc="45">
                <a:solidFill>
                  <a:srgbClr val="0A1A49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235">
                <a:solidFill>
                  <a:srgbClr val="18212A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-195">
                <a:solidFill>
                  <a:srgbClr val="18212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1A49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55">
                <a:solidFill>
                  <a:srgbClr val="0A1A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A1A49"/>
                </a:solidFill>
                <a:latin typeface="Times New Roman"/>
                <a:cs typeface="Times New Roman"/>
              </a:rPr>
              <a:t>Shad</a:t>
            </a:r>
            <a:r>
              <a:rPr dirty="0" smtClean="0" sz="1250" spc="145">
                <a:solidFill>
                  <a:srgbClr val="0A1A49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250">
                <a:solidFill>
                  <a:srgbClr val="18212A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2700" marR="17145" indent="438784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shade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creates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shaded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relief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TIN.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employing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illumination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shadowing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shade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very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relief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terrain,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gives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impression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dimensional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landscape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Four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shade: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8"/>
              </a:spcBef>
            </a:pPr>
            <a:endParaRPr sz="750"/>
          </a:p>
          <a:p>
            <a:pPr marL="24765" marR="20955">
              <a:lnSpc>
                <a:spcPct val="115199"/>
              </a:lnSpc>
              <a:buClr>
                <a:srgbClr val="030303"/>
              </a:buClr>
              <a:buFont typeface="Times New Roman"/>
              <a:buAutoNum type="arabicPeriod"/>
              <a:tabLst>
                <a:tab pos="182880" algn="l"/>
              </a:tabLst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Azimuth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80">
                <a:solidFill>
                  <a:srgbClr val="030303"/>
                </a:solidFill>
                <a:latin typeface="Times New Roman"/>
                <a:cs typeface="Times New Roman"/>
              </a:rPr>
              <a:t>Sun-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incoming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clockwise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degrees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north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0°-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360°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;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6"/>
              </a:spcBef>
              <a:buClr>
                <a:srgbClr val="030303"/>
              </a:buClr>
              <a:buFont typeface="Times New Roman"/>
              <a:buAutoNum type="arabicPeriod"/>
            </a:pPr>
            <a:endParaRPr sz="800"/>
          </a:p>
          <a:p>
            <a:pPr marL="18415" marR="17145">
              <a:lnSpc>
                <a:spcPct val="115199"/>
              </a:lnSpc>
              <a:buClr>
                <a:srgbClr val="030303"/>
              </a:buClr>
              <a:buFont typeface="Times New Roman"/>
              <a:buAutoNum type="arabicPeriod"/>
              <a:tabLst>
                <a:tab pos="182880" algn="l"/>
              </a:tabLst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Altitude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80">
                <a:solidFill>
                  <a:srgbClr val="030303"/>
                </a:solidFill>
                <a:latin typeface="Times New Roman"/>
                <a:cs typeface="Times New Roman"/>
              </a:rPr>
              <a:t>Sun-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angle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illuminating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degrees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horizon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0°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4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360°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;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6"/>
              </a:spcBef>
              <a:buClr>
                <a:srgbClr val="030303"/>
              </a:buClr>
              <a:buFont typeface="Times New Roman"/>
              <a:buAutoNum type="arabicPeriod"/>
            </a:pPr>
            <a:endParaRPr sz="800"/>
          </a:p>
          <a:p>
            <a:pPr marL="12700" marR="15240" indent="5715">
              <a:lnSpc>
                <a:spcPct val="115199"/>
              </a:lnSpc>
              <a:buClr>
                <a:srgbClr val="030303"/>
              </a:buClr>
              <a:buFont typeface="Times New Roman"/>
              <a:buAutoNum type="arabicPeriod"/>
              <a:tabLst>
                <a:tab pos="207645" algn="l"/>
              </a:tabLst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Surface-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facet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respectively;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22"/>
              </a:spcBef>
              <a:buClr>
                <a:srgbClr val="030303"/>
              </a:buClr>
              <a:buFont typeface="Times New Roman"/>
              <a:buAutoNum type="arabicPeriod"/>
            </a:pPr>
            <a:endParaRPr sz="650"/>
          </a:p>
          <a:p>
            <a:pPr marL="18415" marR="13335">
              <a:lnSpc>
                <a:spcPct val="118400"/>
              </a:lnSpc>
              <a:buClr>
                <a:srgbClr val="030303"/>
              </a:buClr>
              <a:buFont typeface="Times New Roman"/>
              <a:buAutoNum type="arabicPeriod"/>
              <a:tabLst>
                <a:tab pos="182880" algn="l"/>
              </a:tabLst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facet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respectively.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5"/>
              </a:spcBef>
            </a:pPr>
            <a:endParaRPr sz="950"/>
          </a:p>
          <a:p>
            <a:pPr marL="445134">
              <a:lnSpc>
                <a:spcPct val="100000"/>
              </a:lnSpc>
            </a:pP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shade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illumination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endParaRPr sz="1250">
              <a:latin typeface="Times New Roman"/>
              <a:cs typeface="Times New Roman"/>
            </a:endParaRPr>
          </a:p>
          <a:p>
            <a:pPr marL="18415" marR="19685" indent="5715">
              <a:lnSpc>
                <a:spcPts val="1820"/>
              </a:lnSpc>
              <a:spcBef>
                <a:spcPts val="20"/>
              </a:spcBef>
            </a:pP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(0)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black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255)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viewed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simultaneously,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gives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appearance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75">
                <a:solidFill>
                  <a:srgbClr val="0A1A49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120">
                <a:solidFill>
                  <a:srgbClr val="0A1A49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terrain.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6"/>
              </a:spcBef>
            </a:pPr>
            <a:endParaRPr sz="600"/>
          </a:p>
          <a:p>
            <a:pPr algn="just" marL="12700" marR="13970" indent="438784">
              <a:lnSpc>
                <a:spcPct val="1184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Often,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shade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backdrop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thematic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convey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terrain,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without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overwhelming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pertinent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information.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6"/>
              </a:spcBef>
            </a:pPr>
            <a:endParaRPr sz="800"/>
          </a:p>
          <a:p>
            <a:pPr algn="just" marL="18415" marR="24130" indent="426720">
              <a:lnSpc>
                <a:spcPct val="1120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Polygon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transparency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setting,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thereby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allowing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shade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'underneath'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44"/>
              </a:spcBef>
            </a:pPr>
            <a:endParaRPr sz="1000"/>
          </a:p>
          <a:p>
            <a:pPr algn="ctr" marL="74295">
              <a:lnSpc>
                <a:spcPct val="100000"/>
              </a:lnSpc>
              <a:tabLst>
                <a:tab pos="2872105" algn="l"/>
              </a:tabLst>
            </a:pPr>
            <a:r>
              <a:rPr dirty="0" smtClean="0" sz="1250" spc="80">
                <a:solidFill>
                  <a:srgbClr val="0A1A49"/>
                </a:solidFill>
                <a:latin typeface="Times New Roman"/>
                <a:cs typeface="Times New Roman"/>
              </a:rPr>
              <a:t>Contour</a:t>
            </a:r>
            <a:r>
              <a:rPr dirty="0" smtClean="0" sz="1250" spc="80">
                <a:solidFill>
                  <a:srgbClr val="0A1A49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35">
                <a:solidFill>
                  <a:srgbClr val="0A1A49"/>
                </a:solidFill>
                <a:latin typeface="Times New Roman"/>
                <a:cs typeface="Times New Roman"/>
              </a:rPr>
              <a:t>Hill</a:t>
            </a:r>
            <a:r>
              <a:rPr dirty="0" smtClean="0" sz="1250" spc="65">
                <a:solidFill>
                  <a:srgbClr val="0A1A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A1A49"/>
                </a:solidFill>
                <a:latin typeface="Times New Roman"/>
                <a:cs typeface="Times New Roman"/>
              </a:rPr>
              <a:t>Shade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29476" y="9171685"/>
            <a:ext cx="450850" cy="458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950" spc="30">
                <a:solidFill>
                  <a:srgbClr val="B80308"/>
                </a:solidFill>
                <a:latin typeface="Arial"/>
                <a:cs typeface="Arial"/>
              </a:rPr>
              <a:t>62</a:t>
            </a:r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2019-02-22T19:24:27Z</dcterms:created>
  <dcterms:modified xsi:type="dcterms:W3CDTF">2019-02-22T19:24:27Z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