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s/slide1.xml" ContentType="application/vnd.openxmlformats-officedocument.presentationml.slide+xml"/>
  <Default Extension="jpg" ContentType="image/jp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Default Extension="png" ContentType="image/png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</p:sldIdLst>
  <p:sldSz cx="7772400" cy="10071100"/>
  <p:notesSz cx="7772400" cy="100711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930" y="3122041"/>
            <a:ext cx="6606540" cy="211493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65860" y="5639816"/>
            <a:ext cx="5440679" cy="2517775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/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388620" y="2316353"/>
            <a:ext cx="3380994" cy="6646926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4002785" y="2316353"/>
            <a:ext cx="3380994" cy="6646926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4.xml"/><Relationship Id="rId4" Type="http://schemas.openxmlformats.org/officeDocument/2006/relationships/slideLayout" Target="../slideLayouts/slideLayout6.xml"/><Relationship Id="rId5" Type="http://schemas.openxmlformats.org/officeDocument/2006/relationships/slideLayout" Target="../slideLayouts/slideLayout7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88620" y="402843"/>
            <a:ext cx="6995159" cy="1611375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88620" y="2316353"/>
            <a:ext cx="6995159" cy="6646926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642616" y="9366123"/>
            <a:ext cx="2487167" cy="503555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388620" y="9366123"/>
            <a:ext cx="1787652" cy="503555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5596128" y="9366123"/>
            <a:ext cx="1787652" cy="503555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Relationship Id="rId3" Type="http://schemas.openxmlformats.org/officeDocument/2006/relationships/image" Target="../media/image2.jpg"/><Relationship Id="rId4" Type="http://schemas.openxmlformats.org/officeDocument/2006/relationships/image" Target="../media/image3.jpg"/></Relationships>
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g"/></Relationships>
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jpg"/><Relationship Id="rId3" Type="http://schemas.openxmlformats.org/officeDocument/2006/relationships/image" Target="../media/image6.jpg"/><Relationship Id="rId4" Type="http://schemas.openxmlformats.org/officeDocument/2006/relationships/image" Target="../media/image7.jpg"/><Relationship Id="rId5" Type="http://schemas.openxmlformats.org/officeDocument/2006/relationships/image" Target="../media/image8.jpg"/><Relationship Id="rId6" Type="http://schemas.openxmlformats.org/officeDocument/2006/relationships/image" Target="../media/image9.jpg"/><Relationship Id="rId7" Type="http://schemas.openxmlformats.org/officeDocument/2006/relationships/image" Target="../media/image10.jpg"/><Relationship Id="rId8" Type="http://schemas.openxmlformats.org/officeDocument/2006/relationships/image" Target="../media/image11.jpg"/><Relationship Id="rId9" Type="http://schemas.openxmlformats.org/officeDocument/2006/relationships/image" Target="../media/image12.jpg"/><Relationship Id="rId10" Type="http://schemas.openxmlformats.org/officeDocument/2006/relationships/image" Target="../media/image13.jpg"/><Relationship Id="rId11" Type="http://schemas.openxmlformats.org/officeDocument/2006/relationships/image" Target="../media/image14.jpg"/><Relationship Id="rId12" Type="http://schemas.openxmlformats.org/officeDocument/2006/relationships/image" Target="../media/image15.jpg"/></Relationships>
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jpg"/><Relationship Id="rId3" Type="http://schemas.openxmlformats.org/officeDocument/2006/relationships/image" Target="../media/image17.jpg"/><Relationship Id="rId4" Type="http://schemas.openxmlformats.org/officeDocument/2006/relationships/image" Target="../media/image18.jpg"/><Relationship Id="rId5" Type="http://schemas.openxmlformats.org/officeDocument/2006/relationships/image" Target="../media/image19.jpg"/><Relationship Id="rId6" Type="http://schemas.openxmlformats.org/officeDocument/2006/relationships/image" Target="../media/image20.jpg"/><Relationship Id="rId7" Type="http://schemas.openxmlformats.org/officeDocument/2006/relationships/image" Target="../media/image21.jpg"/></Relationships>
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2.jpg"/><Relationship Id="rId3" Type="http://schemas.openxmlformats.org/officeDocument/2006/relationships/image" Target="../media/image23.png"/><Relationship Id="rId4" Type="http://schemas.openxmlformats.org/officeDocument/2006/relationships/image" Target="../media/image24.jpg"/><Relationship Id="rId5" Type="http://schemas.openxmlformats.org/officeDocument/2006/relationships/image" Target="../media/image25.jpg"/><Relationship Id="rId6" Type="http://schemas.openxmlformats.org/officeDocument/2006/relationships/image" Target="../media/image26.jpg"/><Relationship Id="rId7" Type="http://schemas.openxmlformats.org/officeDocument/2006/relationships/image" Target="../media/image27.jpg"/><Relationship Id="rId8" Type="http://schemas.openxmlformats.org/officeDocument/2006/relationships/image" Target="../media/image28.jpg"/><Relationship Id="rId9" Type="http://schemas.openxmlformats.org/officeDocument/2006/relationships/image" Target="../media/image29.jpg"/><Relationship Id="rId10" Type="http://schemas.openxmlformats.org/officeDocument/2006/relationships/image" Target="../media/image30.jpg"/><Relationship Id="rId11" Type="http://schemas.openxmlformats.org/officeDocument/2006/relationships/image" Target="../media/image31.jpg"/><Relationship Id="rId12" Type="http://schemas.openxmlformats.org/officeDocument/2006/relationships/image" Target="../media/image32.jpg"/><Relationship Id="rId13" Type="http://schemas.openxmlformats.org/officeDocument/2006/relationships/image" Target="../media/image33.jpg"/><Relationship Id="rId14" Type="http://schemas.openxmlformats.org/officeDocument/2006/relationships/image" Target="../media/image34.jpg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905881" y="7121420"/>
            <a:ext cx="1138458" cy="8598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2634198" y="7345478"/>
            <a:ext cx="581340" cy="63584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981011" y="8193266"/>
            <a:ext cx="4929281" cy="85989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3208233" y="7374377"/>
            <a:ext cx="792979" cy="0"/>
          </a:xfrm>
          <a:custGeom>
            <a:avLst/>
            <a:gdLst/>
            <a:ahLst/>
            <a:cxnLst/>
            <a:rect l="l" t="t" r="r" b="b"/>
            <a:pathLst>
              <a:path w="792979" h="0">
                <a:moveTo>
                  <a:pt x="0" y="0"/>
                </a:moveTo>
                <a:lnTo>
                  <a:pt x="792979" y="0"/>
                </a:lnTo>
              </a:path>
            </a:pathLst>
          </a:custGeom>
          <a:ln w="12106">
            <a:solidFill>
              <a:srgbClr val="6760D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986089" y="411629"/>
            <a:ext cx="5795645" cy="397891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48895">
              <a:lnSpc>
                <a:spcPct val="100000"/>
              </a:lnSpc>
              <a:tabLst>
                <a:tab pos="2094864" algn="l"/>
                <a:tab pos="4461510" algn="l"/>
              </a:tabLst>
            </a:pPr>
            <a:r>
              <a:rPr dirty="0" smtClean="0" sz="1000" spc="45">
                <a:solidFill>
                  <a:srgbClr val="155016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000" spc="-50">
                <a:solidFill>
                  <a:srgbClr val="155016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20">
                <a:solidFill>
                  <a:srgbClr val="155016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000" spc="20">
                <a:solidFill>
                  <a:srgbClr val="155016"/>
                </a:solidFill>
                <a:latin typeface="Times New Roman"/>
                <a:cs typeface="Times New Roman"/>
              </a:rPr>
              <a:t>	</a:t>
            </a:r>
            <a:r>
              <a:rPr dirty="0" smtClean="0" sz="1000" spc="-15">
                <a:solidFill>
                  <a:srgbClr val="602A13"/>
                </a:solidFill>
                <a:latin typeface="Times New Roman"/>
                <a:cs typeface="Times New Roman"/>
              </a:rPr>
              <a:t>U</a:t>
            </a:r>
            <a:r>
              <a:rPr dirty="0" smtClean="0" sz="1000" spc="40">
                <a:solidFill>
                  <a:srgbClr val="910F11"/>
                </a:solidFill>
                <a:latin typeface="Times New Roman"/>
                <a:cs typeface="Times New Roman"/>
              </a:rPr>
              <a:t>nterpolation</a:t>
            </a:r>
            <a:r>
              <a:rPr dirty="0" smtClean="0" sz="1000" spc="110">
                <a:solidFill>
                  <a:srgbClr val="910F11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0">
                <a:solidFill>
                  <a:srgbClr val="910F11"/>
                </a:solidFill>
                <a:latin typeface="Times New Roman"/>
                <a:cs typeface="Times New Roman"/>
              </a:rPr>
              <a:t>IDW</a:t>
            </a:r>
            <a:r>
              <a:rPr dirty="0" smtClean="0" sz="1000" spc="40">
                <a:solidFill>
                  <a:srgbClr val="910F11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0">
                <a:solidFill>
                  <a:srgbClr val="910F11"/>
                </a:solidFill>
                <a:latin typeface="Times New Roman"/>
                <a:cs typeface="Times New Roman"/>
              </a:rPr>
              <a:t>Metho</a:t>
            </a:r>
            <a:r>
              <a:rPr dirty="0" smtClean="0" sz="1000" spc="75">
                <a:solidFill>
                  <a:srgbClr val="910F11"/>
                </a:solidFill>
                <a:latin typeface="Times New Roman"/>
                <a:cs typeface="Times New Roman"/>
              </a:rPr>
              <a:t>d</a:t>
            </a:r>
            <a:r>
              <a:rPr dirty="0" smtClean="0" sz="1000" spc="70">
                <a:solidFill>
                  <a:srgbClr val="155016"/>
                </a:solidFill>
                <a:latin typeface="Times New Roman"/>
                <a:cs typeface="Times New Roman"/>
              </a:rPr>
              <a:t>)</a:t>
            </a:r>
            <a:r>
              <a:rPr dirty="0" smtClean="0" sz="1000" spc="70">
                <a:solidFill>
                  <a:srgbClr val="155016"/>
                </a:solidFill>
                <a:latin typeface="Times New Roman"/>
                <a:cs typeface="Times New Roman"/>
              </a:rPr>
              <a:t>	</a:t>
            </a:r>
            <a:r>
              <a:rPr dirty="0" smtClean="0" sz="1000" spc="80">
                <a:solidFill>
                  <a:srgbClr val="155016"/>
                </a:solidFill>
                <a:latin typeface="Times New Roman"/>
                <a:cs typeface="Times New Roman"/>
              </a:rPr>
              <a:t>Dr.</a:t>
            </a:r>
            <a:r>
              <a:rPr dirty="0" smtClean="0" sz="1000" spc="-40">
                <a:solidFill>
                  <a:srgbClr val="155016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0">
                <a:solidFill>
                  <a:srgbClr val="155016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00" spc="30">
                <a:solidFill>
                  <a:srgbClr val="155016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155016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00" spc="35">
                <a:solidFill>
                  <a:srgbClr val="155016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75">
                <a:solidFill>
                  <a:srgbClr val="155016"/>
                </a:solidFill>
                <a:latin typeface="Times New Roman"/>
                <a:cs typeface="Times New Roman"/>
              </a:rPr>
              <a:t>Taha</a:t>
            </a:r>
            <a:endParaRPr sz="1000">
              <a:latin typeface="Times New Roman"/>
              <a:cs typeface="Times New Roman"/>
            </a:endParaRPr>
          </a:p>
          <a:p>
            <a:pPr>
              <a:lnSpc>
                <a:spcPts val="750"/>
              </a:lnSpc>
              <a:spcBef>
                <a:spcPts val="37"/>
              </a:spcBef>
            </a:pPr>
            <a:endParaRPr sz="750"/>
          </a:p>
          <a:p>
            <a:pPr marL="12700">
              <a:lnSpc>
                <a:spcPct val="100000"/>
              </a:lnSpc>
            </a:pPr>
            <a:r>
              <a:rPr dirty="0" smtClean="0" sz="1300" spc="45">
                <a:solidFill>
                  <a:srgbClr val="0A1A48"/>
                </a:solidFill>
                <a:latin typeface="Times New Roman"/>
                <a:cs typeface="Times New Roman"/>
              </a:rPr>
              <a:t>Inverse</a:t>
            </a:r>
            <a:r>
              <a:rPr dirty="0" smtClean="0" sz="1300" spc="-5">
                <a:solidFill>
                  <a:srgbClr val="0A1A4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A1A48"/>
                </a:solidFill>
                <a:latin typeface="Times New Roman"/>
                <a:cs typeface="Times New Roman"/>
              </a:rPr>
              <a:t>Distance</a:t>
            </a:r>
            <a:r>
              <a:rPr dirty="0" smtClean="0" sz="1300" spc="50">
                <a:solidFill>
                  <a:srgbClr val="0A1A4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A1A48"/>
                </a:solidFill>
                <a:latin typeface="Times New Roman"/>
                <a:cs typeface="Times New Roman"/>
              </a:rPr>
              <a:t>Weighting</a:t>
            </a:r>
            <a:r>
              <a:rPr dirty="0" smtClean="0" sz="1300" spc="105">
                <a:solidFill>
                  <a:srgbClr val="0A1A4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A1A48"/>
                </a:solidFill>
                <a:latin typeface="Times New Roman"/>
                <a:cs typeface="Times New Roman"/>
              </a:rPr>
              <a:t>aDW&gt;:</a:t>
            </a:r>
            <a:endParaRPr sz="1300">
              <a:latin typeface="Times New Roman"/>
              <a:cs typeface="Times New Roman"/>
            </a:endParaRPr>
          </a:p>
          <a:p>
            <a:pPr algn="just" marL="12700" marR="17780" indent="435609">
              <a:lnSpc>
                <a:spcPts val="1760"/>
              </a:lnSpc>
              <a:spcBef>
                <a:spcPts val="45"/>
              </a:spcBef>
            </a:pPr>
            <a:r>
              <a:rPr dirty="0" smtClean="0" sz="1300" spc="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was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30303"/>
                </a:solidFill>
                <a:latin typeface="Times New Roman"/>
                <a:cs typeface="Times New Roman"/>
              </a:rPr>
              <a:t>stated</a:t>
            </a:r>
            <a:r>
              <a:rPr dirty="0" smtClean="0" sz="130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30303"/>
                </a:solidFill>
                <a:latin typeface="Times New Roman"/>
                <a:cs typeface="Times New Roman"/>
              </a:rPr>
              <a:t>above,</a:t>
            </a:r>
            <a:r>
              <a:rPr dirty="0" smtClean="0" sz="130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0">
                <a:solidFill>
                  <a:srgbClr val="030303"/>
                </a:solidFill>
                <a:latin typeface="Times New Roman"/>
                <a:cs typeface="Times New Roman"/>
              </a:rPr>
              <a:t>an</a:t>
            </a:r>
            <a:r>
              <a:rPr dirty="0" smtClean="0" sz="1300" spc="1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interpolation </a:t>
            </a:r>
            <a:r>
              <a:rPr dirty="0" smtClean="0" sz="130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process 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estimating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30303"/>
                </a:solidFill>
                <a:latin typeface="Times New Roman"/>
                <a:cs typeface="Times New Roman"/>
              </a:rPr>
              <a:t>unknown</a:t>
            </a:r>
            <a:r>
              <a:rPr dirty="0" smtClean="0" sz="1300" spc="5">
                <a:solidFill>
                  <a:srgbClr val="030303"/>
                </a:solidFill>
                <a:latin typeface="Times New Roman"/>
                <a:cs typeface="Times New Roman"/>
              </a:rPr>
              <a:t> values</a:t>
            </a:r>
            <a:r>
              <a:rPr dirty="0" smtClean="0" sz="130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fall</a:t>
            </a:r>
            <a:r>
              <a:rPr dirty="0" smtClean="0" sz="130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30303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30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30303"/>
                </a:solidFill>
                <a:latin typeface="Times New Roman"/>
                <a:cs typeface="Times New Roman"/>
              </a:rPr>
              <a:t>known</a:t>
            </a:r>
            <a:r>
              <a:rPr dirty="0" smtClean="0" sz="130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30303"/>
                </a:solidFill>
                <a:latin typeface="Times New Roman"/>
                <a:cs typeface="Times New Roman"/>
              </a:rPr>
              <a:t>values.</a:t>
            </a:r>
            <a:r>
              <a:rPr dirty="0" smtClean="0" sz="130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30303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30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30303"/>
                </a:solidFill>
                <a:latin typeface="Times New Roman"/>
                <a:cs typeface="Times New Roman"/>
              </a:rPr>
              <a:t>points</a:t>
            </a:r>
            <a:r>
              <a:rPr dirty="0" smtClean="0" sz="130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30303"/>
                </a:solidFill>
                <a:latin typeface="Times New Roman"/>
                <a:cs typeface="Times New Roman"/>
              </a:rPr>
              <a:t>with</a:t>
            </a:r>
            <a:r>
              <a:rPr dirty="0" smtClean="0" sz="130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30303"/>
                </a:solidFill>
                <a:latin typeface="Times New Roman"/>
                <a:cs typeface="Times New Roman"/>
              </a:rPr>
              <a:t>known</a:t>
            </a:r>
            <a:r>
              <a:rPr dirty="0" smtClean="0" sz="130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30303"/>
                </a:solidFill>
                <a:latin typeface="Times New Roman"/>
                <a:cs typeface="Times New Roman"/>
              </a:rPr>
              <a:t>called</a:t>
            </a:r>
            <a:endParaRPr sz="13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60"/>
              </a:spcBef>
            </a:pPr>
            <a:r>
              <a:rPr dirty="0" smtClean="0" sz="1300" spc="10">
                <a:solidFill>
                  <a:srgbClr val="030303"/>
                </a:solidFill>
                <a:latin typeface="Times New Roman"/>
                <a:cs typeface="Times New Roman"/>
              </a:rPr>
              <a:t>known</a:t>
            </a:r>
            <a:r>
              <a:rPr dirty="0" smtClean="0" sz="130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points,</a:t>
            </a:r>
            <a:r>
              <a:rPr dirty="0" smtClean="0" sz="130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control</a:t>
            </a:r>
            <a:r>
              <a:rPr dirty="0" smtClean="0" sz="130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points,</a:t>
            </a:r>
            <a:r>
              <a:rPr dirty="0" smtClean="0" sz="130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30303"/>
                </a:solidFill>
                <a:latin typeface="Times New Roman"/>
                <a:cs typeface="Times New Roman"/>
              </a:rPr>
              <a:t>sampled</a:t>
            </a:r>
            <a:r>
              <a:rPr dirty="0" smtClean="0" sz="130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30303"/>
                </a:solidFill>
                <a:latin typeface="Times New Roman"/>
                <a:cs typeface="Times New Roman"/>
              </a:rPr>
              <a:t>points,</a:t>
            </a:r>
            <a:r>
              <a:rPr dirty="0" smtClean="0" sz="130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observations.</a:t>
            </a:r>
            <a:r>
              <a:rPr dirty="0" smtClean="0" sz="130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30303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30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30303"/>
                </a:solidFill>
                <a:latin typeface="Times New Roman"/>
                <a:cs typeface="Times New Roman"/>
              </a:rPr>
              <a:t>may</a:t>
            </a:r>
            <a:r>
              <a:rPr dirty="0" smtClean="0" sz="130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describe</a:t>
            </a:r>
            <a:endParaRPr sz="1300">
              <a:latin typeface="Times New Roman"/>
              <a:cs typeface="Times New Roman"/>
            </a:endParaRPr>
          </a:p>
          <a:p>
            <a:pPr marL="18415" marR="14604">
              <a:lnSpc>
                <a:spcPct val="110000"/>
              </a:lnSpc>
              <a:spcBef>
                <a:spcPts val="45"/>
              </a:spcBef>
            </a:pP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any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30303"/>
                </a:solidFill>
                <a:latin typeface="Times New Roman"/>
                <a:cs typeface="Times New Roman"/>
              </a:rPr>
              <a:t>quantitative</a:t>
            </a:r>
            <a:r>
              <a:rPr dirty="0" smtClean="0" sz="1300" spc="-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geographic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phenomenon.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30303"/>
                </a:solidFill>
                <a:latin typeface="Times New Roman"/>
                <a:cs typeface="Times New Roman"/>
              </a:rPr>
              <a:t>With</a:t>
            </a:r>
            <a:r>
              <a:rPr dirty="0" smtClean="0" sz="130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interpolation,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goal </a:t>
            </a:r>
            <a:r>
              <a:rPr dirty="0" smtClean="0" sz="130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30303"/>
                </a:solidFill>
                <a:latin typeface="Times New Roman"/>
                <a:cs typeface="Times New Roman"/>
              </a:rPr>
              <a:t>create</a:t>
            </a:r>
            <a:r>
              <a:rPr dirty="0" smtClean="0" sz="130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surface</a:t>
            </a:r>
            <a:r>
              <a:rPr dirty="0" smtClean="0" sz="130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models</a:t>
            </a:r>
            <a:r>
              <a:rPr dirty="0" smtClean="0" sz="130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sampled</a:t>
            </a:r>
            <a:r>
              <a:rPr dirty="0" smtClean="0" sz="130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phenomenon</a:t>
            </a:r>
            <a:r>
              <a:rPr dirty="0" smtClean="0" sz="1300" spc="1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best</a:t>
            </a:r>
            <a:r>
              <a:rPr dirty="0" smtClean="0" sz="130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possible</a:t>
            </a:r>
            <a:r>
              <a:rPr dirty="0" smtClean="0" sz="130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way.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750"/>
              </a:lnSpc>
              <a:spcBef>
                <a:spcPts val="40"/>
              </a:spcBef>
            </a:pPr>
            <a:endParaRPr sz="750"/>
          </a:p>
          <a:p>
            <a:pPr algn="just" marL="12700" marR="12700" indent="435609">
              <a:lnSpc>
                <a:spcPct val="111200"/>
              </a:lnSpc>
            </a:pPr>
            <a:r>
              <a:rPr dirty="0" smtClean="0" sz="1300">
                <a:solidFill>
                  <a:srgbClr val="030303"/>
                </a:solidFill>
                <a:latin typeface="Times New Roman"/>
                <a:cs typeface="Times New Roman"/>
              </a:rPr>
              <a:t>Interpolation</a:t>
            </a:r>
            <a:r>
              <a:rPr dirty="0" smtClean="0" sz="130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30303"/>
                </a:solidFill>
                <a:latin typeface="Times New Roman"/>
                <a:cs typeface="Times New Roman"/>
              </a:rPr>
              <a:t>only</a:t>
            </a:r>
            <a:r>
              <a:rPr dirty="0" smtClean="0" sz="130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works</a:t>
            </a:r>
            <a:r>
              <a:rPr dirty="0" smtClean="0" sz="130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where</a:t>
            </a:r>
            <a:r>
              <a:rPr dirty="0" smtClean="0" sz="130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30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30303"/>
                </a:solidFill>
                <a:latin typeface="Times New Roman"/>
                <a:cs typeface="Times New Roman"/>
              </a:rPr>
              <a:t>spatially</a:t>
            </a:r>
            <a:r>
              <a:rPr dirty="0" smtClean="0" sz="130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30303"/>
                </a:solidFill>
                <a:latin typeface="Times New Roman"/>
                <a:cs typeface="Times New Roman"/>
              </a:rPr>
              <a:t>dependent,</a:t>
            </a:r>
            <a:r>
              <a:rPr dirty="0" smtClean="0" sz="130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30303"/>
                </a:solidFill>
                <a:latin typeface="Times New Roman"/>
                <a:cs typeface="Times New Roman"/>
              </a:rPr>
              <a:t>spatially</a:t>
            </a:r>
            <a:r>
              <a:rPr dirty="0" smtClean="0" sz="130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30303"/>
                </a:solidFill>
                <a:latin typeface="Times New Roman"/>
                <a:cs typeface="Times New Roman"/>
              </a:rPr>
              <a:t>auto­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30303"/>
                </a:solidFill>
                <a:latin typeface="Times New Roman"/>
                <a:cs typeface="Times New Roman"/>
              </a:rPr>
              <a:t>correlated,</a:t>
            </a:r>
            <a:r>
              <a:rPr dirty="0" smtClean="0" sz="130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where</a:t>
            </a:r>
            <a:r>
              <a:rPr dirty="0" smtClean="0" sz="130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30303"/>
                </a:solidFill>
                <a:latin typeface="Times New Roman"/>
                <a:cs typeface="Times New Roman"/>
              </a:rPr>
              <a:t>nearby</a:t>
            </a:r>
            <a:r>
              <a:rPr dirty="0" smtClean="0" sz="130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location</a:t>
            </a:r>
            <a:r>
              <a:rPr dirty="0" smtClean="0" sz="130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30303"/>
                </a:solidFill>
                <a:latin typeface="Times New Roman"/>
                <a:cs typeface="Times New Roman"/>
              </a:rPr>
              <a:t>tending</a:t>
            </a:r>
            <a:r>
              <a:rPr dirty="0" smtClean="0" sz="1300" spc="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30303"/>
                </a:solidFill>
                <a:latin typeface="Times New Roman"/>
                <a:cs typeface="Times New Roman"/>
              </a:rPr>
              <a:t>have</a:t>
            </a:r>
            <a:r>
              <a:rPr dirty="0" smtClean="0" sz="130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30303"/>
                </a:solidFill>
                <a:latin typeface="Times New Roman"/>
                <a:cs typeface="Times New Roman"/>
              </a:rPr>
              <a:t>similar</a:t>
            </a:r>
            <a:r>
              <a:rPr dirty="0" smtClean="0" sz="130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50" spc="-75" i="1">
                <a:solidFill>
                  <a:srgbClr val="030303"/>
                </a:solidFill>
                <a:latin typeface="Times New Roman"/>
                <a:cs typeface="Times New Roman"/>
              </a:rPr>
              <a:t>Z</a:t>
            </a:r>
            <a:r>
              <a:rPr dirty="0" smtClean="0" sz="1350" spc="130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30303"/>
                </a:solidFill>
                <a:latin typeface="Times New Roman"/>
                <a:cs typeface="Times New Roman"/>
              </a:rPr>
              <a:t>values.</a:t>
            </a:r>
            <a:r>
              <a:rPr dirty="0" smtClean="0" sz="130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Examples</a:t>
            </a:r>
            <a:r>
              <a:rPr dirty="0" smtClean="0" sz="130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30303"/>
                </a:solidFill>
                <a:latin typeface="Times New Roman"/>
                <a:cs typeface="Times New Roman"/>
              </a:rPr>
              <a:t>of </a:t>
            </a:r>
            <a:r>
              <a:rPr dirty="0" smtClean="0" sz="1300" spc="-1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spatially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auto-correlated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30303"/>
                </a:solidFill>
                <a:latin typeface="Times New Roman"/>
                <a:cs typeface="Times New Roman"/>
              </a:rPr>
              <a:t>features</a:t>
            </a:r>
            <a:r>
              <a:rPr dirty="0" smtClean="0" sz="130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elevation, </a:t>
            </a:r>
            <a:r>
              <a:rPr dirty="0" smtClean="0" sz="1300" spc="-1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property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30303"/>
                </a:solidFill>
                <a:latin typeface="Times New Roman"/>
                <a:cs typeface="Times New Roman"/>
              </a:rPr>
              <a:t>value,</a:t>
            </a:r>
            <a:r>
              <a:rPr dirty="0" smtClean="0" sz="130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30303"/>
                </a:solidFill>
                <a:latin typeface="Times New Roman"/>
                <a:cs typeface="Times New Roman"/>
              </a:rPr>
              <a:t>crime</a:t>
            </a:r>
            <a:r>
              <a:rPr dirty="0" smtClean="0" sz="1300" spc="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levels,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30303"/>
                </a:solidFill>
                <a:latin typeface="Times New Roman"/>
                <a:cs typeface="Times New Roman"/>
              </a:rPr>
              <a:t>precipitation.</a:t>
            </a:r>
            <a:r>
              <a:rPr dirty="0" smtClean="0" sz="130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Non-auto-correlated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example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zeppelins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consumed </a:t>
            </a:r>
            <a:r>
              <a:rPr dirty="0" smtClean="0" sz="130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per </a:t>
            </a:r>
            <a:r>
              <a:rPr dirty="0" smtClean="0" sz="130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household.</a:t>
            </a:r>
            <a:r>
              <a:rPr dirty="0" smtClean="0" sz="130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30303"/>
                </a:solidFill>
                <a:latin typeface="Times New Roman"/>
                <a:cs typeface="Times New Roman"/>
              </a:rPr>
              <a:t>Where</a:t>
            </a:r>
            <a:r>
              <a:rPr dirty="0" smtClean="0" sz="130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30303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30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across</a:t>
            </a:r>
            <a:r>
              <a:rPr dirty="0" smtClean="0" sz="1300" spc="1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landscape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geographically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independent,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interpolation </a:t>
            </a:r>
            <a:r>
              <a:rPr dirty="0" smtClean="0" sz="130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does</a:t>
            </a:r>
            <a:endParaRPr sz="1300">
              <a:latin typeface="Times New Roman"/>
              <a:cs typeface="Times New Roman"/>
            </a:endParaRPr>
          </a:p>
          <a:p>
            <a:pPr marL="12700">
              <a:lnSpc>
                <a:spcPts val="1855"/>
              </a:lnSpc>
            </a:pPr>
            <a:r>
              <a:rPr dirty="0" smtClean="0" sz="1300" spc="15">
                <a:solidFill>
                  <a:srgbClr val="030303"/>
                </a:solidFill>
                <a:latin typeface="Times New Roman"/>
                <a:cs typeface="Times New Roman"/>
              </a:rPr>
              <a:t>not</a:t>
            </a:r>
            <a:r>
              <a:rPr dirty="0" smtClean="0" sz="130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30303"/>
                </a:solidFill>
                <a:latin typeface="Times New Roman"/>
                <a:cs typeface="Times New Roman"/>
              </a:rPr>
              <a:t>work</a:t>
            </a:r>
            <a:r>
              <a:rPr dirty="0" smtClean="0" sz="130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because</a:t>
            </a:r>
            <a:r>
              <a:rPr dirty="0" smtClean="0" sz="130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30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0" i="1">
                <a:solidFill>
                  <a:srgbClr val="030303"/>
                </a:solidFill>
                <a:latin typeface="Arial"/>
                <a:cs typeface="Arial"/>
              </a:rPr>
              <a:t>(</a:t>
            </a:r>
            <a:r>
              <a:rPr dirty="0" smtClean="0" sz="1250" spc="125" i="1">
                <a:solidFill>
                  <a:srgbClr val="030303"/>
                </a:solidFill>
                <a:latin typeface="Arial"/>
                <a:cs typeface="Arial"/>
              </a:rPr>
              <a:t>x,y</a:t>
            </a:r>
            <a:r>
              <a:rPr dirty="0" smtClean="0" sz="1250" spc="100" i="1">
                <a:solidFill>
                  <a:srgbClr val="030303"/>
                </a:solidFill>
                <a:latin typeface="Arial"/>
                <a:cs typeface="Arial"/>
              </a:rPr>
              <a:t>)</a:t>
            </a:r>
            <a:r>
              <a:rPr dirty="0" smtClean="0" sz="1250" spc="-145" i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cannot</a:t>
            </a:r>
            <a:r>
              <a:rPr dirty="0" smtClean="0" sz="130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used</a:t>
            </a:r>
            <a:r>
              <a:rPr dirty="0" smtClean="0" sz="130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predict</a:t>
            </a:r>
            <a:r>
              <a:rPr dirty="0" smtClean="0" sz="130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30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0" i="1">
                <a:solidFill>
                  <a:srgbClr val="030303"/>
                </a:solidFill>
                <a:latin typeface="Arial"/>
                <a:cs typeface="Arial"/>
              </a:rPr>
              <a:t>(x</a:t>
            </a:r>
            <a:r>
              <a:rPr dirty="0" smtClean="0" sz="1250" spc="35" i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750" spc="-55">
                <a:solidFill>
                  <a:srgbClr val="030303"/>
                </a:solidFill>
                <a:latin typeface="Arial"/>
                <a:cs typeface="Arial"/>
              </a:rPr>
              <a:t>+</a:t>
            </a:r>
            <a:r>
              <a:rPr dirty="0" smtClean="0" sz="1750" spc="-229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300" spc="80">
                <a:solidFill>
                  <a:srgbClr val="030303"/>
                </a:solidFill>
                <a:latin typeface="Times New Roman"/>
                <a:cs typeface="Times New Roman"/>
              </a:rPr>
              <a:t>1,</a:t>
            </a:r>
            <a:r>
              <a:rPr dirty="0" smtClean="0" sz="1300" spc="-1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50" spc="35" i="1">
                <a:solidFill>
                  <a:srgbClr val="030303"/>
                </a:solidFill>
                <a:latin typeface="Times New Roman"/>
                <a:cs typeface="Times New Roman"/>
              </a:rPr>
              <a:t>y</a:t>
            </a:r>
            <a:r>
              <a:rPr dirty="0" smtClean="0" sz="1350" spc="165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750" spc="-55">
                <a:solidFill>
                  <a:srgbClr val="030303"/>
                </a:solidFill>
                <a:latin typeface="Arial"/>
                <a:cs typeface="Arial"/>
              </a:rPr>
              <a:t>+</a:t>
            </a:r>
            <a:r>
              <a:rPr dirty="0" smtClean="0" sz="1750" spc="-18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300" spc="60">
                <a:solidFill>
                  <a:srgbClr val="030303"/>
                </a:solidFill>
                <a:latin typeface="Times New Roman"/>
                <a:cs typeface="Times New Roman"/>
              </a:rPr>
              <a:t>1).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650"/>
              </a:lnSpc>
              <a:spcBef>
                <a:spcPts val="12"/>
              </a:spcBef>
            </a:pPr>
            <a:endParaRPr sz="650"/>
          </a:p>
          <a:p>
            <a:pPr algn="just" marL="12700" marR="19685" indent="478155">
              <a:lnSpc>
                <a:spcPct val="110600"/>
              </a:lnSpc>
            </a:pPr>
            <a:r>
              <a:rPr dirty="0" smtClean="0" sz="1300">
                <a:solidFill>
                  <a:srgbClr val="030303"/>
                </a:solidFill>
                <a:latin typeface="Times New Roman"/>
                <a:cs typeface="Times New Roman"/>
              </a:rPr>
              <a:t>IDW</a:t>
            </a:r>
            <a:r>
              <a:rPr dirty="0" smtClean="0" sz="130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30303"/>
                </a:solidFill>
                <a:latin typeface="Times New Roman"/>
                <a:cs typeface="Times New Roman"/>
              </a:rPr>
              <a:t>determines</a:t>
            </a:r>
            <a:r>
              <a:rPr dirty="0" smtClean="0" sz="130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cell</a:t>
            </a:r>
            <a:r>
              <a:rPr dirty="0" smtClean="0" sz="130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30303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30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30303"/>
                </a:solidFill>
                <a:latin typeface="Times New Roman"/>
                <a:cs typeface="Times New Roman"/>
              </a:rPr>
              <a:t>using</a:t>
            </a:r>
            <a:r>
              <a:rPr dirty="0" smtClean="0" sz="130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80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30303"/>
                </a:solidFill>
                <a:latin typeface="Times New Roman"/>
                <a:cs typeface="Times New Roman"/>
              </a:rPr>
              <a:t>linearly</a:t>
            </a:r>
            <a:r>
              <a:rPr dirty="0" smtClean="0" sz="130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weighted </a:t>
            </a:r>
            <a:r>
              <a:rPr dirty="0" smtClean="0" sz="130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combination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30303"/>
                </a:solidFill>
                <a:latin typeface="Times New Roman"/>
                <a:cs typeface="Times New Roman"/>
              </a:rPr>
              <a:t>points.</a:t>
            </a:r>
            <a:r>
              <a:rPr dirty="0" smtClean="0" sz="130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technique</a:t>
            </a:r>
            <a:r>
              <a:rPr dirty="0" smtClean="0" sz="130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estimates</a:t>
            </a:r>
            <a:r>
              <a:rPr dirty="0" smtClean="0" sz="130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50" spc="-35">
                <a:solidFill>
                  <a:srgbClr val="030303"/>
                </a:solidFill>
                <a:latin typeface="Times New Roman"/>
                <a:cs typeface="Times New Roman"/>
              </a:rPr>
              <a:t>Z</a:t>
            </a:r>
            <a:r>
              <a:rPr dirty="0" smtClean="0" sz="13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30303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30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30303"/>
                </a:solidFill>
                <a:latin typeface="Times New Roman"/>
                <a:cs typeface="Times New Roman"/>
              </a:rPr>
              <a:t>at</a:t>
            </a:r>
            <a:r>
              <a:rPr dirty="0" smtClean="0" sz="130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30303"/>
                </a:solidFill>
                <a:latin typeface="Times New Roman"/>
                <a:cs typeface="Times New Roman"/>
              </a:rPr>
              <a:t>an</a:t>
            </a:r>
            <a:r>
              <a:rPr dirty="0" smtClean="0" sz="1300" spc="-1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30303"/>
                </a:solidFill>
                <a:latin typeface="Times New Roman"/>
                <a:cs typeface="Times New Roman"/>
              </a:rPr>
              <a:t>unknown</a:t>
            </a:r>
            <a:r>
              <a:rPr dirty="0" smtClean="0" sz="130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point</a:t>
            </a:r>
            <a:r>
              <a:rPr dirty="0" smtClean="0" sz="130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30303"/>
                </a:solidFill>
                <a:latin typeface="Times New Roman"/>
                <a:cs typeface="Times New Roman"/>
              </a:rPr>
              <a:t>by</a:t>
            </a:r>
            <a:r>
              <a:rPr dirty="0" smtClean="0" sz="130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30303"/>
                </a:solidFill>
                <a:latin typeface="Times New Roman"/>
                <a:cs typeface="Times New Roman"/>
              </a:rPr>
              <a:t>giving</a:t>
            </a:r>
            <a:r>
              <a:rPr dirty="0" smtClean="0" sz="130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increased</a:t>
            </a:r>
            <a:r>
              <a:rPr dirty="0" smtClean="0" sz="130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weighting</a:t>
            </a:r>
            <a:r>
              <a:rPr dirty="0" smtClean="0" sz="130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30303"/>
                </a:solidFill>
                <a:latin typeface="Times New Roman"/>
                <a:cs typeface="Times New Roman"/>
              </a:rPr>
              <a:t>nearer</a:t>
            </a:r>
            <a:r>
              <a:rPr dirty="0" smtClean="0" sz="130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30303"/>
                </a:solidFill>
                <a:latin typeface="Times New Roman"/>
                <a:cs typeface="Times New Roman"/>
              </a:rPr>
              <a:t>points,</a:t>
            </a:r>
            <a:r>
              <a:rPr dirty="0" smtClean="0" sz="130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30303"/>
                </a:solidFill>
                <a:latin typeface="Times New Roman"/>
                <a:cs typeface="Times New Roman"/>
              </a:rPr>
              <a:t>this</a:t>
            </a:r>
            <a:r>
              <a:rPr dirty="0" smtClean="0" sz="130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30303"/>
                </a:solidFill>
                <a:latin typeface="Times New Roman"/>
                <a:cs typeface="Times New Roman"/>
              </a:rPr>
              <a:t>creating</a:t>
            </a:r>
            <a:r>
              <a:rPr dirty="0" smtClean="0" sz="130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0">
                <a:solidFill>
                  <a:srgbClr val="030303"/>
                </a:solidFill>
                <a:latin typeface="Times New Roman"/>
                <a:cs typeface="Times New Roman"/>
              </a:rPr>
              <a:t>an</a:t>
            </a:r>
            <a:r>
              <a:rPr dirty="0" smtClean="0" sz="130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30303"/>
                </a:solidFill>
                <a:latin typeface="Times New Roman"/>
                <a:cs typeface="Times New Roman"/>
              </a:rPr>
              <a:t>inverse</a:t>
            </a:r>
            <a:r>
              <a:rPr dirty="0" smtClean="0" sz="130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relation</a:t>
            </a:r>
            <a:r>
              <a:rPr dirty="0" smtClean="0" sz="130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30303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30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30303"/>
                </a:solidFill>
                <a:latin typeface="Times New Roman"/>
                <a:cs typeface="Times New Roman"/>
              </a:rPr>
              <a:t>weighting</a:t>
            </a:r>
            <a:r>
              <a:rPr dirty="0" smtClean="0" sz="130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30303"/>
                </a:solidFill>
                <a:latin typeface="Times New Roman"/>
                <a:cs typeface="Times New Roman"/>
              </a:rPr>
              <a:t>distance.</a:t>
            </a:r>
            <a:r>
              <a:rPr dirty="0" smtClean="0" sz="130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This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30303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described</a:t>
            </a:r>
            <a:r>
              <a:rPr dirty="0" smtClean="0" sz="130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mathematically</a:t>
            </a:r>
            <a:r>
              <a:rPr dirty="0" smtClean="0" sz="130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30303"/>
                </a:solidFill>
                <a:latin typeface="Times New Roman"/>
                <a:cs typeface="Times New Roman"/>
              </a:rPr>
              <a:t>by</a:t>
            </a:r>
            <a:r>
              <a:rPr dirty="0" smtClean="0" sz="130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Shepard's</a:t>
            </a:r>
            <a:r>
              <a:rPr dirty="0" smtClean="0" sz="130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30303"/>
                </a:solidFill>
                <a:latin typeface="Times New Roman"/>
                <a:cs typeface="Times New Roman"/>
              </a:rPr>
              <a:t>formula</a:t>
            </a:r>
            <a:r>
              <a:rPr dirty="0" smtClean="0" sz="130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30303"/>
                </a:solidFill>
                <a:latin typeface="Times New Roman"/>
                <a:cs typeface="Times New Roman"/>
              </a:rPr>
              <a:t>(1968)</a:t>
            </a:r>
            <a:r>
              <a:rPr dirty="0" smtClean="0" sz="1300" spc="10">
                <a:solidFill>
                  <a:srgbClr val="030303"/>
                </a:solidFill>
                <a:latin typeface="Times New Roman"/>
                <a:cs typeface="Times New Roman"/>
              </a:rPr>
              <a:t> of</a:t>
            </a:r>
            <a:r>
              <a:rPr dirty="0" smtClean="0" sz="130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30303"/>
                </a:solidFill>
                <a:latin typeface="Times New Roman"/>
                <a:cs typeface="Times New Roman"/>
              </a:rPr>
              <a:t>IDW</a:t>
            </a:r>
            <a:r>
              <a:rPr dirty="0" smtClean="0" sz="130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30303"/>
                </a:solidFill>
                <a:latin typeface="Times New Roman"/>
                <a:cs typeface="Times New Roman"/>
              </a:rPr>
              <a:t>below: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758487" y="4514893"/>
            <a:ext cx="595630" cy="3041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ctr" marL="10795">
              <a:lnSpc>
                <a:spcPts val="1095"/>
              </a:lnSpc>
              <a:tabLst>
                <a:tab pos="327025" algn="l"/>
              </a:tabLst>
            </a:pPr>
            <a:r>
              <a:rPr dirty="0" smtClean="0" sz="1000" spc="620" i="1">
                <a:solidFill>
                  <a:srgbClr val="030303"/>
                </a:solidFill>
                <a:latin typeface="Times New Roman"/>
                <a:cs typeface="Times New Roman"/>
              </a:rPr>
              <a:t>n</a:t>
            </a:r>
            <a:r>
              <a:rPr dirty="0" smtClean="0" sz="1000" spc="620" i="1">
                <a:solidFill>
                  <a:srgbClr val="030303"/>
                </a:solidFill>
                <a:latin typeface="Times New Roman"/>
                <a:cs typeface="Times New Roman"/>
              </a:rPr>
              <a:t>	</a:t>
            </a:r>
            <a:r>
              <a:rPr dirty="0" smtClean="0" sz="900" spc="55" i="1">
                <a:solidFill>
                  <a:srgbClr val="030303"/>
                </a:solidFill>
                <a:latin typeface="Arial"/>
                <a:cs typeface="Arial"/>
              </a:rPr>
              <a:t>Zi</a:t>
            </a:r>
            <a:endParaRPr sz="900">
              <a:latin typeface="Arial"/>
              <a:cs typeface="Arial"/>
            </a:endParaRPr>
          </a:p>
          <a:p>
            <a:pPr algn="ctr" marR="0">
              <a:lnSpc>
                <a:spcPts val="1210"/>
              </a:lnSpc>
            </a:pPr>
            <a:r>
              <a:rPr dirty="0" smtClean="0" sz="850" spc="90" i="1">
                <a:solidFill>
                  <a:srgbClr val="030303"/>
                </a:solidFill>
                <a:latin typeface="Arial"/>
                <a:cs typeface="Arial"/>
              </a:rPr>
              <a:t>L..i=1</a:t>
            </a:r>
            <a:r>
              <a:rPr dirty="0" smtClean="0" sz="850" spc="-45" i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300" spc="-35" i="1">
                <a:solidFill>
                  <a:srgbClr val="030303"/>
                </a:solidFill>
                <a:latin typeface="Arial"/>
                <a:cs typeface="Arial"/>
              </a:rPr>
              <a:t>dl!.</a:t>
            </a:r>
            <a:endParaRPr sz="13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419504" y="4709543"/>
            <a:ext cx="314325" cy="3803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ts val="2080"/>
              </a:lnSpc>
            </a:pPr>
            <a:r>
              <a:rPr dirty="0" smtClean="0" sz="900" spc="130" i="1">
                <a:solidFill>
                  <a:srgbClr val="030303"/>
                </a:solidFill>
                <a:latin typeface="Times New Roman"/>
                <a:cs typeface="Times New Roman"/>
              </a:rPr>
              <a:t>Z·</a:t>
            </a:r>
            <a:r>
              <a:rPr dirty="0" smtClean="0" sz="900" spc="130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900" spc="-10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850" spc="-210">
                <a:solidFill>
                  <a:srgbClr val="030303"/>
                </a:solidFill>
                <a:latin typeface="Times New Roman"/>
                <a:cs typeface="Times New Roman"/>
              </a:rPr>
              <a:t>=</a:t>
            </a:r>
            <a:endParaRPr sz="1850">
              <a:latin typeface="Times New Roman"/>
              <a:cs typeface="Times New Roman"/>
            </a:endParaRPr>
          </a:p>
          <a:p>
            <a:pPr marL="73025">
              <a:lnSpc>
                <a:spcPts val="815"/>
              </a:lnSpc>
            </a:pPr>
            <a:r>
              <a:rPr dirty="0" smtClean="0" sz="950" spc="-110" i="1">
                <a:solidFill>
                  <a:srgbClr val="030303"/>
                </a:solidFill>
                <a:latin typeface="Times New Roman"/>
                <a:cs typeface="Times New Roman"/>
              </a:rPr>
              <a:t>J</a:t>
            </a:r>
            <a:endParaRPr sz="95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224590" y="4830193"/>
            <a:ext cx="101600" cy="1492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900" spc="-30" i="1">
                <a:solidFill>
                  <a:srgbClr val="030303"/>
                </a:solidFill>
                <a:latin typeface="Arial"/>
                <a:cs typeface="Arial"/>
              </a:rPr>
              <a:t>lJ</a:t>
            </a:r>
            <a:endParaRPr sz="9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758487" y="4875629"/>
            <a:ext cx="598170" cy="49847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r" marR="12700">
              <a:lnSpc>
                <a:spcPts val="1555"/>
              </a:lnSpc>
            </a:pPr>
            <a:r>
              <a:rPr dirty="0" smtClean="0" sz="1400" spc="465">
                <a:solidFill>
                  <a:srgbClr val="030303"/>
                </a:solidFill>
                <a:latin typeface="Times New Roman"/>
                <a:cs typeface="Times New Roman"/>
              </a:rPr>
              <a:t>1</a:t>
            </a:r>
            <a:endParaRPr sz="1400">
              <a:latin typeface="Times New Roman"/>
              <a:cs typeface="Times New Roman"/>
            </a:endParaRPr>
          </a:p>
          <a:p>
            <a:pPr algn="r" marR="14604">
              <a:lnSpc>
                <a:spcPts val="1625"/>
              </a:lnSpc>
            </a:pPr>
            <a:r>
              <a:rPr dirty="0" smtClean="0" sz="1800" spc="-135">
                <a:solidFill>
                  <a:srgbClr val="030303"/>
                </a:solidFill>
                <a:latin typeface="Times New Roman"/>
                <a:cs typeface="Times New Roman"/>
              </a:rPr>
              <a:t>l:i=</a:t>
            </a:r>
            <a:r>
              <a:rPr dirty="0" smtClean="0" sz="1800" spc="-60">
                <a:solidFill>
                  <a:srgbClr val="030303"/>
                </a:solidFill>
                <a:latin typeface="Times New Roman"/>
                <a:cs typeface="Times New Roman"/>
              </a:rPr>
              <a:t>1</a:t>
            </a:r>
            <a:r>
              <a:rPr dirty="0" smtClean="0" sz="1300" spc="-35" i="1">
                <a:solidFill>
                  <a:srgbClr val="030303"/>
                </a:solidFill>
                <a:latin typeface="Arial"/>
                <a:cs typeface="Arial"/>
              </a:rPr>
              <a:t>dl!.</a:t>
            </a:r>
            <a:endParaRPr sz="1300">
              <a:latin typeface="Arial"/>
              <a:cs typeface="Arial"/>
            </a:endParaRPr>
          </a:p>
          <a:p>
            <a:pPr algn="r" marR="26034">
              <a:lnSpc>
                <a:spcPts val="650"/>
              </a:lnSpc>
            </a:pPr>
            <a:r>
              <a:rPr dirty="0" smtClean="0" sz="700" spc="165" i="1">
                <a:solidFill>
                  <a:srgbClr val="030303"/>
                </a:solidFill>
                <a:latin typeface="Arial"/>
                <a:cs typeface="Arial"/>
              </a:rPr>
              <a:t>l)</a:t>
            </a:r>
            <a:endParaRPr sz="70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986089" y="5505635"/>
            <a:ext cx="5804535" cy="149923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448309">
              <a:lnSpc>
                <a:spcPct val="100000"/>
              </a:lnSpc>
            </a:pP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Where</a:t>
            </a:r>
            <a:r>
              <a:rPr dirty="0" smtClean="0" sz="130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30303"/>
                </a:solidFill>
                <a:latin typeface="Times New Roman"/>
                <a:cs typeface="Times New Roman"/>
              </a:rPr>
              <a:t>Zjis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estimated</a:t>
            </a:r>
            <a:r>
              <a:rPr dirty="0" smtClean="0" sz="130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30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30303"/>
                </a:solidFill>
                <a:latin typeface="Times New Roman"/>
                <a:cs typeface="Times New Roman"/>
              </a:rPr>
              <a:t>at</a:t>
            </a:r>
            <a:r>
              <a:rPr dirty="0" smtClean="0" sz="130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00" spc="150" i="1">
                <a:solidFill>
                  <a:srgbClr val="030303"/>
                </a:solidFill>
                <a:latin typeface="Arial"/>
                <a:cs typeface="Arial"/>
              </a:rPr>
              <a:t>(</a:t>
            </a:r>
            <a:r>
              <a:rPr dirty="0" smtClean="0" sz="1200" spc="165" i="1">
                <a:solidFill>
                  <a:srgbClr val="030303"/>
                </a:solidFill>
                <a:latin typeface="Arial"/>
                <a:cs typeface="Arial"/>
              </a:rPr>
              <a:t>xj,Yj</a:t>
            </a:r>
            <a:r>
              <a:rPr dirty="0" smtClean="0" sz="1200" spc="150" i="1">
                <a:solidFill>
                  <a:srgbClr val="030303"/>
                </a:solidFill>
                <a:latin typeface="Arial"/>
                <a:cs typeface="Arial"/>
              </a:rPr>
              <a:t>)</a:t>
            </a:r>
            <a:r>
              <a:rPr dirty="0" smtClean="0" sz="1200" spc="150" i="1">
                <a:solidFill>
                  <a:srgbClr val="030303"/>
                </a:solidFill>
                <a:latin typeface="Arial"/>
                <a:cs typeface="Arial"/>
              </a:rPr>
              <a:t>,</a:t>
            </a:r>
            <a:r>
              <a:rPr dirty="0" smtClean="0" sz="1200" spc="-5" i="1">
                <a:solidFill>
                  <a:srgbClr val="030303"/>
                </a:solidFill>
                <a:latin typeface="Arial"/>
                <a:cs typeface="Arial"/>
              </a:rPr>
              <a:t>zi</a:t>
            </a:r>
            <a:r>
              <a:rPr dirty="0" smtClean="0" sz="1200" spc="140" i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30303"/>
                </a:solidFill>
                <a:latin typeface="Times New Roman"/>
                <a:cs typeface="Times New Roman"/>
              </a:rPr>
              <a:t>neighboring</a:t>
            </a:r>
            <a:r>
              <a:rPr dirty="0" smtClean="0" sz="130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30303"/>
                </a:solidFill>
                <a:latin typeface="Times New Roman"/>
                <a:cs typeface="Times New Roman"/>
              </a:rPr>
              <a:t>data</a:t>
            </a:r>
            <a:r>
              <a:rPr dirty="0" smtClean="0" sz="1300" spc="-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30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30303"/>
                </a:solidFill>
                <a:latin typeface="Times New Roman"/>
                <a:cs typeface="Times New Roman"/>
              </a:rPr>
              <a:t>at</a:t>
            </a:r>
            <a:r>
              <a:rPr dirty="0" smtClean="0" sz="130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00" spc="125" i="1">
                <a:solidFill>
                  <a:srgbClr val="030303"/>
                </a:solidFill>
                <a:latin typeface="Arial"/>
                <a:cs typeface="Arial"/>
              </a:rPr>
              <a:t>(</a:t>
            </a:r>
            <a:r>
              <a:rPr dirty="0" smtClean="0" sz="1200" spc="145" i="1">
                <a:solidFill>
                  <a:srgbClr val="030303"/>
                </a:solidFill>
                <a:latin typeface="Arial"/>
                <a:cs typeface="Arial"/>
              </a:rPr>
              <a:t>xi,yJ</a:t>
            </a:r>
            <a:endParaRPr sz="1200">
              <a:latin typeface="Arial"/>
              <a:cs typeface="Arial"/>
            </a:endParaRPr>
          </a:p>
          <a:p>
            <a:pPr marL="12700" marR="25400" indent="5715">
              <a:lnSpc>
                <a:spcPts val="1910"/>
              </a:lnSpc>
              <a:spcBef>
                <a:spcPts val="210"/>
              </a:spcBef>
            </a:pP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,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110" i="1">
                <a:solidFill>
                  <a:srgbClr val="030303"/>
                </a:solidFill>
                <a:latin typeface="Times New Roman"/>
                <a:cs typeface="Times New Roman"/>
              </a:rPr>
              <a:t>dij</a:t>
            </a:r>
            <a:r>
              <a:rPr dirty="0" smtClean="0" sz="1250" spc="110" i="1">
                <a:solidFill>
                  <a:srgbClr val="030303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105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distance</a:t>
            </a:r>
            <a:r>
              <a:rPr dirty="0" smtClean="0" sz="130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30303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30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0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00" spc="25" i="1">
                <a:solidFill>
                  <a:srgbClr val="030303"/>
                </a:solidFill>
                <a:latin typeface="Arial"/>
                <a:cs typeface="Arial"/>
              </a:rPr>
              <a:t>Xj,</a:t>
            </a:r>
            <a:r>
              <a:rPr dirty="0" smtClean="0" sz="1200" spc="-210" i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200" spc="135" i="1">
                <a:solidFill>
                  <a:srgbClr val="030303"/>
                </a:solidFill>
                <a:latin typeface="Arial"/>
                <a:cs typeface="Arial"/>
              </a:rPr>
              <a:t>Yj</a:t>
            </a:r>
            <a:r>
              <a:rPr dirty="0" smtClean="0" sz="1200" spc="105" i="1">
                <a:solidFill>
                  <a:srgbClr val="030303"/>
                </a:solidFill>
                <a:latin typeface="Arial"/>
                <a:cs typeface="Arial"/>
              </a:rPr>
              <a:t>)</a:t>
            </a:r>
            <a:r>
              <a:rPr dirty="0" smtClean="0" sz="1200" spc="-100" i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300" spc="2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00" spc="114" i="1">
                <a:solidFill>
                  <a:srgbClr val="030303"/>
                </a:solidFill>
                <a:latin typeface="Arial"/>
                <a:cs typeface="Arial"/>
              </a:rPr>
              <a:t>(</a:t>
            </a:r>
            <a:r>
              <a:rPr dirty="0" smtClean="0" sz="1200" spc="125" i="1">
                <a:solidFill>
                  <a:srgbClr val="030303"/>
                </a:solidFill>
                <a:latin typeface="Arial"/>
                <a:cs typeface="Arial"/>
              </a:rPr>
              <a:t>xi</a:t>
            </a:r>
            <a:r>
              <a:rPr dirty="0" smtClean="0" sz="1200" spc="15" i="1">
                <a:solidFill>
                  <a:srgbClr val="030303"/>
                </a:solidFill>
                <a:latin typeface="Arial"/>
                <a:cs typeface="Arial"/>
              </a:rPr>
              <a:t>,</a:t>
            </a:r>
            <a:r>
              <a:rPr dirty="0" smtClean="0" sz="1700" spc="25">
                <a:solidFill>
                  <a:srgbClr val="030303"/>
                </a:solidFill>
                <a:latin typeface="Arial"/>
                <a:cs typeface="Arial"/>
              </a:rPr>
              <a:t>yJ</a:t>
            </a:r>
            <a:r>
              <a:rPr dirty="0" smtClean="0" sz="1700" spc="-175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700" spc="135">
                <a:solidFill>
                  <a:srgbClr val="030303"/>
                </a:solidFill>
                <a:latin typeface="Arial"/>
                <a:cs typeface="Arial"/>
              </a:rPr>
              <a:t>,</a:t>
            </a:r>
            <a:r>
              <a:rPr dirty="0" smtClean="0" sz="1700" spc="-325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300" spc="130" i="1">
                <a:solidFill>
                  <a:srgbClr val="030303"/>
                </a:solidFill>
                <a:latin typeface="Times New Roman"/>
                <a:cs typeface="Times New Roman"/>
              </a:rPr>
              <a:t>(p)</a:t>
            </a:r>
            <a:r>
              <a:rPr dirty="0" smtClean="0" sz="1300" spc="-45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power</a:t>
            </a:r>
            <a:r>
              <a:rPr dirty="0" smtClean="0" sz="130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75">
                <a:solidFill>
                  <a:srgbClr val="030303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50" spc="-30" i="1">
                <a:solidFill>
                  <a:srgbClr val="030303"/>
                </a:solidFill>
                <a:latin typeface="Times New Roman"/>
                <a:cs typeface="Times New Roman"/>
              </a:rPr>
              <a:t>i</a:t>
            </a:r>
            <a:r>
              <a:rPr dirty="0" smtClean="0" sz="1350" spc="120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55">
                <a:solidFill>
                  <a:srgbClr val="030303"/>
                </a:solidFill>
                <a:latin typeface="Times New Roman"/>
                <a:cs typeface="Times New Roman"/>
              </a:rPr>
              <a:t>E</a:t>
            </a:r>
            <a:r>
              <a:rPr dirty="0" smtClean="0" sz="10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30303"/>
                </a:solidFill>
                <a:latin typeface="Times New Roman"/>
                <a:cs typeface="Times New Roman"/>
              </a:rPr>
              <a:t>[1,</a:t>
            </a:r>
            <a:r>
              <a:rPr dirty="0" smtClean="0" sz="1300" spc="-1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00" spc="80" i="1">
                <a:solidFill>
                  <a:srgbClr val="030303"/>
                </a:solidFill>
                <a:latin typeface="Arial"/>
                <a:cs typeface="Arial"/>
              </a:rPr>
              <a:t>n],</a:t>
            </a:r>
            <a:r>
              <a:rPr dirty="0" smtClean="0" sz="1200" spc="20" i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200" spc="110" i="1">
                <a:solidFill>
                  <a:srgbClr val="030303"/>
                </a:solidFill>
                <a:latin typeface="Arial"/>
                <a:cs typeface="Arial"/>
              </a:rPr>
              <a:t>n</a:t>
            </a:r>
            <a:r>
              <a:rPr dirty="0" smtClean="0" sz="1200" spc="-20" i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30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30303"/>
                </a:solidFill>
                <a:latin typeface="Times New Roman"/>
                <a:cs typeface="Times New Roman"/>
              </a:rPr>
              <a:t>data</a:t>
            </a:r>
            <a:r>
              <a:rPr dirty="0" smtClean="0" sz="130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point</a:t>
            </a:r>
            <a:r>
              <a:rPr dirty="0" smtClean="0" sz="130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neighborhood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900" spc="100" i="1">
                <a:solidFill>
                  <a:srgbClr val="030303"/>
                </a:solidFill>
                <a:latin typeface="Arial"/>
                <a:cs typeface="Arial"/>
              </a:rPr>
              <a:t>Zj·</a:t>
            </a:r>
            <a:endParaRPr sz="900">
              <a:latin typeface="Arial"/>
              <a:cs typeface="Arial"/>
            </a:endParaRPr>
          </a:p>
          <a:p>
            <a:pPr algn="just" marL="12700" marR="12700" indent="435609">
              <a:lnSpc>
                <a:spcPct val="108600"/>
              </a:lnSpc>
              <a:spcBef>
                <a:spcPts val="290"/>
              </a:spcBef>
            </a:pPr>
            <a:r>
              <a:rPr dirty="0" smtClean="0" sz="1300">
                <a:solidFill>
                  <a:srgbClr val="030303"/>
                </a:solidFill>
                <a:latin typeface="Times New Roman"/>
                <a:cs typeface="Times New Roman"/>
              </a:rPr>
              <a:t>IDW</a:t>
            </a:r>
            <a:r>
              <a:rPr dirty="0" smtClean="0" sz="130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linear</a:t>
            </a:r>
            <a:r>
              <a:rPr dirty="0" smtClean="0" sz="130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interpolation</a:t>
            </a:r>
            <a:r>
              <a:rPr dirty="0" smtClean="0" sz="130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30303"/>
                </a:solidFill>
                <a:latin typeface="Times New Roman"/>
                <a:cs typeface="Times New Roman"/>
              </a:rPr>
              <a:t>case</a:t>
            </a:r>
            <a:r>
              <a:rPr dirty="0" smtClean="0" sz="130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power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0" i="1">
                <a:solidFill>
                  <a:srgbClr val="030303"/>
                </a:solidFill>
                <a:latin typeface="Arial"/>
                <a:cs typeface="Arial"/>
              </a:rPr>
              <a:t>p</a:t>
            </a:r>
            <a:r>
              <a:rPr dirty="0" smtClean="0" sz="1250" spc="-30" i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250" spc="65" i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850" spc="-210">
                <a:solidFill>
                  <a:srgbClr val="030303"/>
                </a:solidFill>
                <a:latin typeface="Times New Roman"/>
                <a:cs typeface="Times New Roman"/>
              </a:rPr>
              <a:t>=</a:t>
            </a:r>
            <a:r>
              <a:rPr dirty="0" smtClean="0" sz="1850" spc="-2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8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80">
                <a:solidFill>
                  <a:srgbClr val="030303"/>
                </a:solidFill>
                <a:latin typeface="Times New Roman"/>
                <a:cs typeface="Times New Roman"/>
              </a:rPr>
              <a:t>1),</a:t>
            </a:r>
            <a:r>
              <a:rPr dirty="0" smtClean="0" sz="130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30303"/>
                </a:solidFill>
                <a:latin typeface="Times New Roman"/>
                <a:cs typeface="Times New Roman"/>
              </a:rPr>
              <a:t>known</a:t>
            </a:r>
            <a:r>
              <a:rPr dirty="0" smtClean="0" sz="130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30303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30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30303"/>
                </a:solidFill>
                <a:latin typeface="Times New Roman"/>
                <a:cs typeface="Times New Roman"/>
              </a:rPr>
              <a:t>at</a:t>
            </a:r>
            <a:r>
              <a:rPr dirty="0" smtClean="0" sz="130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80">
                <a:solidFill>
                  <a:srgbClr val="030303"/>
                </a:solidFill>
                <a:latin typeface="Times New Roman"/>
                <a:cs typeface="Times New Roman"/>
              </a:rPr>
              <a:t>z</a:t>
            </a:r>
            <a:r>
              <a:rPr dirty="0" smtClean="0" baseline="-16339" sz="1275" spc="630">
                <a:solidFill>
                  <a:srgbClr val="030303"/>
                </a:solidFill>
                <a:latin typeface="Arial"/>
                <a:cs typeface="Arial"/>
              </a:rPr>
              <a:t>1</a:t>
            </a:r>
            <a:r>
              <a:rPr dirty="0" smtClean="0" baseline="-16339" sz="1275" spc="63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baseline="-16339" sz="1275" spc="89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300" spc="2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70" i="1">
                <a:solidFill>
                  <a:srgbClr val="030303"/>
                </a:solidFill>
                <a:latin typeface="Times New Roman"/>
                <a:cs typeface="Times New Roman"/>
              </a:rPr>
              <a:t>z</a:t>
            </a:r>
            <a:r>
              <a:rPr dirty="0" smtClean="0" baseline="-15432" sz="1350" spc="97" i="1">
                <a:solidFill>
                  <a:srgbClr val="030303"/>
                </a:solidFill>
                <a:latin typeface="Times New Roman"/>
                <a:cs typeface="Times New Roman"/>
              </a:rPr>
              <a:t>2</a:t>
            </a:r>
            <a:r>
              <a:rPr dirty="0" smtClean="0" baseline="-15432" sz="1350" spc="-187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900" spc="185" i="1">
                <a:solidFill>
                  <a:srgbClr val="030303"/>
                </a:solidFill>
                <a:latin typeface="Times New Roman"/>
                <a:cs typeface="Times New Roman"/>
              </a:rPr>
              <a:t>,</a:t>
            </a:r>
            <a:r>
              <a:rPr dirty="0" smtClean="0" sz="900" spc="185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correspondent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30303"/>
                </a:solidFill>
                <a:latin typeface="Times New Roman"/>
                <a:cs typeface="Times New Roman"/>
              </a:rPr>
              <a:t>distances</a:t>
            </a:r>
            <a:r>
              <a:rPr dirty="0" smtClean="0" sz="130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point</a:t>
            </a:r>
            <a:r>
              <a:rPr dirty="0" smtClean="0" sz="130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 i="1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45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 i="1">
                <a:solidFill>
                  <a:srgbClr val="030303"/>
                </a:solidFill>
                <a:latin typeface="Times New Roman"/>
                <a:cs typeface="Times New Roman"/>
              </a:rPr>
              <a:t>d</a:t>
            </a:r>
            <a:r>
              <a:rPr dirty="0" smtClean="0" sz="1300" spc="-195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-19607" sz="1275" spc="0" i="1">
                <a:solidFill>
                  <a:srgbClr val="030303"/>
                </a:solidFill>
                <a:latin typeface="Arial"/>
                <a:cs typeface="Arial"/>
              </a:rPr>
              <a:t>1</a:t>
            </a:r>
            <a:r>
              <a:rPr dirty="0" smtClean="0" sz="1300" spc="-185" i="1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185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 i="1">
                <a:solidFill>
                  <a:srgbClr val="030303"/>
                </a:solidFill>
                <a:latin typeface="Times New Roman"/>
                <a:cs typeface="Times New Roman"/>
              </a:rPr>
              <a:t>dzA·</a:t>
            </a:r>
            <a:r>
              <a:rPr dirty="0" smtClean="0" sz="1300" spc="-20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5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30303"/>
                </a:solidFill>
                <a:latin typeface="Times New Roman"/>
                <a:cs typeface="Times New Roman"/>
              </a:rPr>
              <a:t>Unknown</a:t>
            </a:r>
            <a:r>
              <a:rPr dirty="0" smtClean="0" sz="130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30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point</a:t>
            </a:r>
            <a:r>
              <a:rPr dirty="0" smtClean="0" sz="130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 i="1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15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30303"/>
                </a:solidFill>
                <a:latin typeface="Times New Roman"/>
                <a:cs typeface="Times New Roman"/>
              </a:rPr>
              <a:t>will</a:t>
            </a:r>
            <a:r>
              <a:rPr dirty="0" smtClean="0" sz="130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calculated</a:t>
            </a:r>
            <a:r>
              <a:rPr dirty="0" smtClean="0" sz="130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30303"/>
                </a:solidFill>
                <a:latin typeface="Times New Roman"/>
                <a:cs typeface="Times New Roman"/>
              </a:rPr>
              <a:t>as: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6730644" y="9130974"/>
            <a:ext cx="465455" cy="51371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3300" spc="80">
                <a:solidFill>
                  <a:srgbClr val="BC0505"/>
                </a:solidFill>
                <a:latin typeface="Times New Roman"/>
                <a:cs typeface="Times New Roman"/>
              </a:rPr>
              <a:t>38</a:t>
            </a:r>
            <a:endParaRPr sz="33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35666" y="1308016"/>
            <a:ext cx="1925689" cy="73878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022409" y="411629"/>
            <a:ext cx="1527810" cy="68072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00" spc="45">
                <a:solidFill>
                  <a:srgbClr val="155016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000" spc="-50">
                <a:solidFill>
                  <a:srgbClr val="155016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20">
                <a:solidFill>
                  <a:srgbClr val="155016"/>
                </a:solidFill>
                <a:latin typeface="Times New Roman"/>
                <a:cs typeface="Times New Roman"/>
              </a:rPr>
              <a:t>Analysis</a:t>
            </a:r>
            <a:endParaRPr sz="1000">
              <a:latin typeface="Times New Roman"/>
              <a:cs typeface="Times New Roman"/>
            </a:endParaRPr>
          </a:p>
          <a:p>
            <a:pPr>
              <a:lnSpc>
                <a:spcPts val="750"/>
              </a:lnSpc>
              <a:spcBef>
                <a:spcPts val="37"/>
              </a:spcBef>
            </a:pPr>
            <a:endParaRPr sz="750"/>
          </a:p>
          <a:p>
            <a:pPr marL="42545">
              <a:lnSpc>
                <a:spcPct val="100000"/>
              </a:lnSpc>
            </a:pPr>
            <a:r>
              <a:rPr dirty="0" smtClean="0" sz="1300" spc="75">
                <a:solidFill>
                  <a:srgbClr val="0A1C46"/>
                </a:solidFill>
                <a:latin typeface="Times New Roman"/>
                <a:cs typeface="Times New Roman"/>
              </a:rPr>
              <a:t>IDW</a:t>
            </a:r>
            <a:r>
              <a:rPr dirty="0" smtClean="0" sz="1300" spc="-40">
                <a:solidFill>
                  <a:srgbClr val="0A1C4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5">
                <a:solidFill>
                  <a:srgbClr val="0A1C46"/>
                </a:solidFill>
                <a:latin typeface="Times New Roman"/>
                <a:cs typeface="Times New Roman"/>
              </a:rPr>
              <a:t>Features:</a:t>
            </a:r>
            <a:endParaRPr sz="1300">
              <a:latin typeface="Times New Roman"/>
              <a:cs typeface="Times New Roman"/>
            </a:endParaRPr>
          </a:p>
          <a:p>
            <a:pPr marL="85090">
              <a:lnSpc>
                <a:spcPct val="100000"/>
              </a:lnSpc>
              <a:spcBef>
                <a:spcPts val="155"/>
              </a:spcBef>
              <a:tabLst>
                <a:tab pos="605790" algn="l"/>
                <a:tab pos="1005205" algn="l"/>
              </a:tabLst>
            </a:pP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IDW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	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	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provide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068415" y="411629"/>
            <a:ext cx="1638935" cy="1651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00" spc="-15">
                <a:solidFill>
                  <a:srgbClr val="602A13"/>
                </a:solidFill>
                <a:latin typeface="Times New Roman"/>
                <a:cs typeface="Times New Roman"/>
              </a:rPr>
              <a:t>U</a:t>
            </a:r>
            <a:r>
              <a:rPr dirty="0" smtClean="0" sz="1000" spc="40">
                <a:solidFill>
                  <a:srgbClr val="910F11"/>
                </a:solidFill>
                <a:latin typeface="Times New Roman"/>
                <a:cs typeface="Times New Roman"/>
              </a:rPr>
              <a:t>nterpolation</a:t>
            </a:r>
            <a:r>
              <a:rPr dirty="0" smtClean="0" sz="1000" spc="110">
                <a:solidFill>
                  <a:srgbClr val="910F11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0">
                <a:solidFill>
                  <a:srgbClr val="910F11"/>
                </a:solidFill>
                <a:latin typeface="Times New Roman"/>
                <a:cs typeface="Times New Roman"/>
              </a:rPr>
              <a:t>IDW</a:t>
            </a:r>
            <a:r>
              <a:rPr dirty="0" smtClean="0" sz="1000" spc="40">
                <a:solidFill>
                  <a:srgbClr val="910F11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0">
                <a:solidFill>
                  <a:srgbClr val="910F11"/>
                </a:solidFill>
                <a:latin typeface="Times New Roman"/>
                <a:cs typeface="Times New Roman"/>
              </a:rPr>
              <a:t>Metho</a:t>
            </a:r>
            <a:r>
              <a:rPr dirty="0" smtClean="0" sz="1000" spc="75">
                <a:solidFill>
                  <a:srgbClr val="910F11"/>
                </a:solidFill>
                <a:latin typeface="Times New Roman"/>
                <a:cs typeface="Times New Roman"/>
              </a:rPr>
              <a:t>d</a:t>
            </a:r>
            <a:r>
              <a:rPr dirty="0" smtClean="0" sz="1000" spc="70">
                <a:solidFill>
                  <a:srgbClr val="155016"/>
                </a:solidFill>
                <a:latin typeface="Times New Roman"/>
                <a:cs typeface="Times New Roman"/>
              </a:rPr>
              <a:t>)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435244" y="411629"/>
            <a:ext cx="1308735" cy="1651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00" spc="80">
                <a:solidFill>
                  <a:srgbClr val="155016"/>
                </a:solidFill>
                <a:latin typeface="Times New Roman"/>
                <a:cs typeface="Times New Roman"/>
              </a:rPr>
              <a:t>Dr.</a:t>
            </a:r>
            <a:r>
              <a:rPr dirty="0" smtClean="0" sz="1000" spc="-40">
                <a:solidFill>
                  <a:srgbClr val="155016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0">
                <a:solidFill>
                  <a:srgbClr val="155016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00" spc="30">
                <a:solidFill>
                  <a:srgbClr val="155016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155016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00" spc="35">
                <a:solidFill>
                  <a:srgbClr val="155016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75">
                <a:solidFill>
                  <a:srgbClr val="155016"/>
                </a:solidFill>
                <a:latin typeface="Times New Roman"/>
                <a:cs typeface="Times New Roman"/>
              </a:rPr>
              <a:t>Taha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711272" y="881898"/>
            <a:ext cx="1557655" cy="2101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  <a:tabLst>
                <a:tab pos="260350" algn="l"/>
                <a:tab pos="775335" algn="l"/>
              </a:tabLst>
            </a:pP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	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good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	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preliminary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986089" y="1083039"/>
            <a:ext cx="5789930" cy="80822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78740" marR="2479040" indent="5715">
              <a:lnSpc>
                <a:spcPct val="111500"/>
              </a:lnSpc>
            </a:pP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description</a:t>
            </a:r>
            <a:r>
              <a:rPr dirty="0" smtClean="0" sz="1300" spc="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0">
                <a:solidFill>
                  <a:srgbClr val="050505"/>
                </a:solidFill>
                <a:latin typeface="Times New Roman"/>
                <a:cs typeface="Times New Roman"/>
              </a:rPr>
              <a:t>an</a:t>
            </a:r>
            <a:r>
              <a:rPr dirty="0" smtClean="0" sz="1300" spc="-8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interpolated</a:t>
            </a:r>
            <a:r>
              <a:rPr dirty="0" smtClean="0" sz="1300" spc="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surface.</a:t>
            </a:r>
            <a:r>
              <a:rPr dirty="0" smtClean="0" sz="1300" spc="7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There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no</a:t>
            </a:r>
            <a:r>
              <a:rPr dirty="0" smtClean="0" sz="1300" spc="-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assumptions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required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data,</a:t>
            </a:r>
            <a:r>
              <a:rPr dirty="0" smtClean="0" sz="1300" spc="-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but</a:t>
            </a:r>
            <a:r>
              <a:rPr dirty="0" smtClean="0" sz="1300" spc="-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there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no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assessment</a:t>
            </a:r>
            <a:r>
              <a:rPr dirty="0" smtClean="0" sz="1300" spc="9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prediction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errors.</a:t>
            </a:r>
            <a:r>
              <a:rPr dirty="0" smtClean="0" sz="1300" spc="8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IDW</a:t>
            </a:r>
            <a:r>
              <a:rPr dirty="0" smtClean="0" sz="1300" spc="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works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best</a:t>
            </a:r>
            <a:r>
              <a:rPr dirty="0" smtClean="0" sz="1300" spc="10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9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dense,</a:t>
            </a:r>
            <a:r>
              <a:rPr dirty="0" smtClean="0" sz="1300" spc="15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evenly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spaced</a:t>
            </a:r>
            <a:r>
              <a:rPr dirty="0" smtClean="0" sz="1300" spc="7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sample</a:t>
            </a:r>
            <a:r>
              <a:rPr dirty="0" smtClean="0" sz="1300" spc="5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points.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00" spc="180">
                <a:solidFill>
                  <a:srgbClr val="050505"/>
                </a:solidFill>
                <a:latin typeface="Arial"/>
                <a:cs typeface="Arial"/>
              </a:rPr>
              <a:t>It</a:t>
            </a:r>
            <a:r>
              <a:rPr dirty="0" smtClean="0" sz="1200" spc="180">
                <a:solidFill>
                  <a:srgbClr val="050505"/>
                </a:solidFill>
                <a:latin typeface="Arial"/>
                <a:cs typeface="Arial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does</a:t>
            </a:r>
            <a:r>
              <a:rPr dirty="0" smtClean="0" sz="1300" spc="5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not</a:t>
            </a:r>
            <a:r>
              <a:rPr dirty="0" smtClean="0" sz="1300" spc="9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consider</a:t>
            </a:r>
            <a:r>
              <a:rPr dirty="0" smtClean="0" sz="1300" spc="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trends</a:t>
            </a:r>
            <a:r>
              <a:rPr dirty="0" smtClean="0" sz="1300" spc="1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data</a:t>
            </a:r>
            <a:r>
              <a:rPr dirty="0" smtClean="0" sz="1300" spc="10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cannot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 make </a:t>
            </a:r>
            <a:r>
              <a:rPr dirty="0" smtClean="0" sz="1300" spc="-6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estimates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above </a:t>
            </a:r>
            <a:r>
              <a:rPr dirty="0" smtClean="0" sz="1300" spc="-16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maximum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1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below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the</a:t>
            </a:r>
            <a:r>
              <a:rPr dirty="0" smtClean="0" sz="1300" spc="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minimum</a:t>
            </a:r>
            <a:r>
              <a:rPr dirty="0" smtClean="0" sz="1300" spc="15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sample</a:t>
            </a:r>
            <a:r>
              <a:rPr dirty="0" smtClean="0" sz="1300" spc="-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values.</a:t>
            </a:r>
            <a:endParaRPr sz="1300">
              <a:latin typeface="Times New Roman"/>
              <a:cs typeface="Times New Roman"/>
            </a:endParaRPr>
          </a:p>
          <a:p>
            <a:pPr algn="just" marL="18415" marR="3718560">
              <a:lnSpc>
                <a:spcPct val="100000"/>
              </a:lnSpc>
              <a:spcBef>
                <a:spcPts val="200"/>
              </a:spcBef>
            </a:pPr>
            <a:r>
              <a:rPr dirty="0" smtClean="0" sz="1300" spc="45">
                <a:solidFill>
                  <a:srgbClr val="0A1C46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20">
                <a:solidFill>
                  <a:srgbClr val="0A1C4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A1C46"/>
                </a:solidFill>
                <a:latin typeface="Times New Roman"/>
                <a:cs typeface="Times New Roman"/>
              </a:rPr>
              <a:t>IDW</a:t>
            </a:r>
            <a:r>
              <a:rPr dirty="0" smtClean="0" sz="1300" spc="15">
                <a:solidFill>
                  <a:srgbClr val="0A1C4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A1C46"/>
                </a:solidFill>
                <a:latin typeface="Times New Roman"/>
                <a:cs typeface="Times New Roman"/>
              </a:rPr>
              <a:t>model</a:t>
            </a:r>
            <a:r>
              <a:rPr dirty="0" smtClean="0" sz="1300" spc="95">
                <a:solidFill>
                  <a:srgbClr val="0A1C4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5">
                <a:solidFill>
                  <a:srgbClr val="0A1C46"/>
                </a:solidFill>
                <a:latin typeface="Times New Roman"/>
                <a:cs typeface="Times New Roman"/>
              </a:rPr>
              <a:t>parameters: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750"/>
              </a:lnSpc>
              <a:spcBef>
                <a:spcPts val="11"/>
              </a:spcBef>
            </a:pPr>
            <a:endParaRPr sz="750"/>
          </a:p>
          <a:p>
            <a:pPr algn="just" marL="18415" marR="12700" indent="435609">
              <a:lnSpc>
                <a:spcPct val="110000"/>
              </a:lnSpc>
            </a:pP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characteristics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7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of </a:t>
            </a:r>
            <a:r>
              <a:rPr dirty="0" smtClean="0" sz="1300" spc="-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interpolated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surface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5">
                <a:solidFill>
                  <a:srgbClr val="050505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5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50505"/>
                </a:solidFill>
                <a:latin typeface="Times New Roman"/>
                <a:cs typeface="Times New Roman"/>
              </a:rPr>
              <a:t>IDW</a:t>
            </a:r>
            <a:r>
              <a:rPr dirty="0" smtClean="0" sz="1300" spc="-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interpolation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controlled</a:t>
            </a:r>
            <a:r>
              <a:rPr dirty="0" smtClean="0" sz="1300" spc="-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by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9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following</a:t>
            </a:r>
            <a:r>
              <a:rPr dirty="0" smtClean="0" sz="1300" spc="5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parameters: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950"/>
              </a:lnSpc>
              <a:spcBef>
                <a:spcPts val="15"/>
              </a:spcBef>
            </a:pPr>
            <a:endParaRPr sz="950"/>
          </a:p>
          <a:p>
            <a:pPr algn="just" marL="18415" marR="3478529">
              <a:lnSpc>
                <a:spcPct val="100000"/>
              </a:lnSpc>
              <a:buClr>
                <a:srgbClr val="050505"/>
              </a:buClr>
              <a:buFont typeface="Times New Roman"/>
              <a:buAutoNum type="alphaLcParenR"/>
              <a:tabLst>
                <a:tab pos="187960" algn="l"/>
              </a:tabLst>
            </a:pP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By</a:t>
            </a:r>
            <a:r>
              <a:rPr dirty="0" smtClean="0" sz="1300" spc="-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300" spc="7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50505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power</a:t>
            </a:r>
            <a:r>
              <a:rPr dirty="0" smtClean="0" sz="1300" spc="8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function.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700"/>
              </a:lnSpc>
              <a:spcBef>
                <a:spcPts val="38"/>
              </a:spcBef>
              <a:buClr>
                <a:srgbClr val="050505"/>
              </a:buClr>
              <a:buFont typeface="Times New Roman"/>
              <a:buAutoNum type="alphaLcParenR"/>
            </a:pPr>
            <a:endParaRPr sz="700"/>
          </a:p>
          <a:p>
            <a:pPr algn="just" marL="18415" marR="12700" indent="-6350">
              <a:lnSpc>
                <a:spcPct val="111500"/>
              </a:lnSpc>
              <a:buClr>
                <a:srgbClr val="050505"/>
              </a:buClr>
              <a:buFont typeface="Times New Roman"/>
              <a:buAutoNum type="alphaLcParenR"/>
              <a:tabLst>
                <a:tab pos="194310" algn="l"/>
              </a:tabLst>
            </a:pP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By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neighborhood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search</a:t>
            </a:r>
            <a:r>
              <a:rPr dirty="0" smtClean="0" sz="1300" spc="-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strategy</a:t>
            </a:r>
            <a:r>
              <a:rPr dirty="0" smtClean="0" sz="1300" spc="-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limiting</a:t>
            </a:r>
            <a:r>
              <a:rPr dirty="0" smtClean="0" sz="1300" spc="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7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300" spc="9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input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50505"/>
                </a:solidFill>
                <a:latin typeface="Times New Roman"/>
                <a:cs typeface="Times New Roman"/>
              </a:rPr>
              <a:t>points</a:t>
            </a:r>
            <a:r>
              <a:rPr dirty="0" smtClean="0" sz="1300" spc="1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-10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used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7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calculating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300" spc="7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50505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each</a:t>
            </a:r>
            <a:r>
              <a:rPr dirty="0" smtClean="0" sz="1300" spc="-6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interpolated</a:t>
            </a:r>
            <a:r>
              <a:rPr dirty="0" smtClean="0" sz="1300" spc="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point.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Limit</a:t>
            </a:r>
            <a:r>
              <a:rPr dirty="0" smtClean="0" sz="1300" spc="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50505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control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points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-10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defined</a:t>
            </a:r>
            <a:r>
              <a:rPr dirty="0" smtClean="0" sz="1300" spc="-6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by: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950"/>
              </a:lnSpc>
              <a:spcBef>
                <a:spcPts val="15"/>
              </a:spcBef>
            </a:pPr>
            <a:endParaRPr sz="950"/>
          </a:p>
          <a:p>
            <a:pPr algn="just" marL="181610" marR="2902585" indent="-157480">
              <a:lnSpc>
                <a:spcPct val="100000"/>
              </a:lnSpc>
              <a:buClr>
                <a:srgbClr val="050505"/>
              </a:buClr>
              <a:buFont typeface="Times New Roman"/>
              <a:buAutoNum type="arabicPeriod"/>
              <a:tabLst>
                <a:tab pos="181610" algn="l"/>
              </a:tabLst>
            </a:pP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300" spc="9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closest</a:t>
            </a:r>
            <a:r>
              <a:rPr dirty="0" smtClean="0" sz="1300" spc="-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sample</a:t>
            </a:r>
            <a:r>
              <a:rPr dirty="0" smtClean="0" sz="1300" spc="-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points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used.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950"/>
              </a:lnSpc>
              <a:spcBef>
                <a:spcPts val="15"/>
              </a:spcBef>
              <a:buClr>
                <a:srgbClr val="050505"/>
              </a:buClr>
              <a:buFont typeface="Times New Roman"/>
              <a:buAutoNum type="arabicPeriod"/>
            </a:pPr>
            <a:endParaRPr sz="950"/>
          </a:p>
          <a:p>
            <a:pPr algn="just" marL="181610" marR="2512060" indent="-163830">
              <a:lnSpc>
                <a:spcPct val="100000"/>
              </a:lnSpc>
              <a:buClr>
                <a:srgbClr val="050505"/>
              </a:buClr>
              <a:buFont typeface="Times New Roman"/>
              <a:buAutoNum type="arabicPeriod"/>
              <a:tabLst>
                <a:tab pos="181610" algn="l"/>
              </a:tabLst>
            </a:pP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search</a:t>
            </a:r>
            <a:r>
              <a:rPr dirty="0" smtClean="0" sz="1300" spc="-9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radius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used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search</a:t>
            </a:r>
            <a:r>
              <a:rPr dirty="0" smtClean="0" sz="1300" spc="-10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neighborhood.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900"/>
              </a:lnSpc>
              <a:spcBef>
                <a:spcPts val="17"/>
              </a:spcBef>
              <a:buClr>
                <a:srgbClr val="050505"/>
              </a:buClr>
              <a:buFont typeface="Times New Roman"/>
              <a:buAutoNum type="arabicPeriod"/>
            </a:pPr>
            <a:endParaRPr sz="900"/>
          </a:p>
          <a:p>
            <a:pPr algn="just" marL="181610" marR="3414395" indent="-163830">
              <a:lnSpc>
                <a:spcPct val="100000"/>
              </a:lnSpc>
              <a:buClr>
                <a:srgbClr val="050505"/>
              </a:buClr>
              <a:buFont typeface="Times New Roman"/>
              <a:buAutoNum type="arabicPeriod"/>
              <a:tabLst>
                <a:tab pos="181610" algn="l"/>
              </a:tabLst>
            </a:pP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shape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50505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search</a:t>
            </a:r>
            <a:r>
              <a:rPr dirty="0" smtClean="0" sz="1300" spc="-10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neighborhood.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950"/>
              </a:lnSpc>
              <a:spcBef>
                <a:spcPts val="15"/>
              </a:spcBef>
              <a:buClr>
                <a:srgbClr val="050505"/>
              </a:buClr>
              <a:buFont typeface="Times New Roman"/>
              <a:buAutoNum type="arabicPeriod"/>
            </a:pPr>
            <a:endParaRPr sz="950"/>
          </a:p>
          <a:p>
            <a:pPr algn="just" marL="181610" marR="3272790" indent="-163830">
              <a:lnSpc>
                <a:spcPct val="100000"/>
              </a:lnSpc>
              <a:buClr>
                <a:srgbClr val="050505"/>
              </a:buClr>
              <a:buFont typeface="Times New Roman"/>
              <a:buAutoNum type="arabicPeriod"/>
              <a:tabLst>
                <a:tab pos="181610" algn="l"/>
              </a:tabLst>
            </a:pP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combination</a:t>
            </a:r>
            <a:r>
              <a:rPr dirty="0" smtClean="0" sz="1300" spc="7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50505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above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strategies.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900"/>
              </a:lnSpc>
              <a:spcBef>
                <a:spcPts val="17"/>
              </a:spcBef>
            </a:pPr>
            <a:endParaRPr sz="900"/>
          </a:p>
          <a:p>
            <a:pPr algn="just" marL="18415" marR="3785235">
              <a:lnSpc>
                <a:spcPct val="100000"/>
              </a:lnSpc>
            </a:pPr>
            <a:r>
              <a:rPr dirty="0" smtClean="0" sz="1300" spc="55">
                <a:solidFill>
                  <a:srgbClr val="0A1C46"/>
                </a:solidFill>
                <a:latin typeface="Times New Roman"/>
                <a:cs typeface="Times New Roman"/>
              </a:rPr>
              <a:t>Creating</a:t>
            </a:r>
            <a:r>
              <a:rPr dirty="0" smtClean="0" sz="1300" spc="50">
                <a:solidFill>
                  <a:srgbClr val="0A1C4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80">
                <a:solidFill>
                  <a:srgbClr val="0A1C46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10">
                <a:solidFill>
                  <a:srgbClr val="0A1C4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0">
                <a:solidFill>
                  <a:srgbClr val="0A1C46"/>
                </a:solidFill>
                <a:latin typeface="Times New Roman"/>
                <a:cs typeface="Times New Roman"/>
              </a:rPr>
              <a:t>map</a:t>
            </a:r>
            <a:r>
              <a:rPr dirty="0" smtClean="0" sz="1300" spc="90">
                <a:solidFill>
                  <a:srgbClr val="0A1C4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A1C46"/>
                </a:solidFill>
                <a:latin typeface="Times New Roman"/>
                <a:cs typeface="Times New Roman"/>
              </a:rPr>
              <a:t>using</a:t>
            </a:r>
            <a:r>
              <a:rPr dirty="0" smtClean="0" sz="1300" spc="35">
                <a:solidFill>
                  <a:srgbClr val="0A1C4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0">
                <a:solidFill>
                  <a:srgbClr val="0A1C46"/>
                </a:solidFill>
                <a:latin typeface="Times New Roman"/>
                <a:cs typeface="Times New Roman"/>
              </a:rPr>
              <a:t>IDW:</a:t>
            </a:r>
            <a:endParaRPr sz="1300">
              <a:latin typeface="Times New Roman"/>
              <a:cs typeface="Times New Roman"/>
            </a:endParaRPr>
          </a:p>
          <a:p>
            <a:pPr algn="just" marL="18415" marR="17145" indent="429259">
              <a:lnSpc>
                <a:spcPct val="110000"/>
              </a:lnSpc>
            </a:pPr>
            <a:r>
              <a:rPr dirty="0" smtClean="0" sz="1300">
                <a:solidFill>
                  <a:srgbClr val="050505"/>
                </a:solidFill>
                <a:latin typeface="Times New Roman"/>
                <a:cs typeface="Times New Roman"/>
              </a:rPr>
              <a:t>IDW</a:t>
            </a:r>
            <a:r>
              <a:rPr dirty="0" smtClean="0" sz="1300" spc="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assumes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-6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surface</a:t>
            </a:r>
            <a:r>
              <a:rPr dirty="0" smtClean="0" sz="1300" spc="8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50505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being</a:t>
            </a:r>
            <a:r>
              <a:rPr dirty="0" smtClean="0" sz="1300" spc="1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driven</a:t>
            </a:r>
            <a:r>
              <a:rPr dirty="0" smtClean="0" sz="1300" spc="-9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by</a:t>
            </a:r>
            <a:r>
              <a:rPr dirty="0" smtClean="0" sz="1300" spc="7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local</a:t>
            </a:r>
            <a:r>
              <a:rPr dirty="0" smtClean="0" sz="1300" spc="-6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variation.</a:t>
            </a:r>
            <a:r>
              <a:rPr dirty="0" smtClean="0" sz="1300" spc="1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200" spc="180">
                <a:solidFill>
                  <a:srgbClr val="050505"/>
                </a:solidFill>
                <a:latin typeface="Arial"/>
                <a:cs typeface="Arial"/>
              </a:rPr>
              <a:t>It</a:t>
            </a:r>
            <a:r>
              <a:rPr dirty="0" smtClean="0" sz="1200" spc="-229">
                <a:solidFill>
                  <a:srgbClr val="050505"/>
                </a:solidFill>
                <a:latin typeface="Arial"/>
                <a:cs typeface="Arial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works</a:t>
            </a:r>
            <a:r>
              <a:rPr dirty="0" smtClean="0" sz="1300" spc="5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better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if</a:t>
            </a:r>
            <a:r>
              <a:rPr dirty="0" smtClean="0" sz="1300" spc="-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sample</a:t>
            </a:r>
            <a:r>
              <a:rPr dirty="0" smtClean="0" sz="1300" spc="-8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points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-5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evenly</a:t>
            </a:r>
            <a:r>
              <a:rPr dirty="0" smtClean="0" sz="1300" spc="-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distributed</a:t>
            </a:r>
            <a:r>
              <a:rPr dirty="0" smtClean="0" sz="1300" spc="-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throughout</a:t>
            </a:r>
            <a:r>
              <a:rPr dirty="0" smtClean="0" sz="1300" spc="-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area</a:t>
            </a:r>
            <a:r>
              <a:rPr dirty="0" smtClean="0" sz="1300" spc="-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9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if</a:t>
            </a:r>
            <a:r>
              <a:rPr dirty="0" smtClean="0" sz="1300" spc="-7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they</a:t>
            </a:r>
            <a:r>
              <a:rPr dirty="0" smtClean="0" sz="1300" spc="8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-8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not</a:t>
            </a:r>
            <a:r>
              <a:rPr dirty="0" smtClean="0" sz="1300" spc="-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clustered.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The </a:t>
            </a:r>
            <a:r>
              <a:rPr dirty="0" smtClean="0" sz="1300" spc="7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important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parameters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search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neighborhood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specifications,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8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power</a:t>
            </a:r>
            <a:endParaRPr sz="1300">
              <a:latin typeface="Times New Roman"/>
              <a:cs typeface="Times New Roman"/>
            </a:endParaRPr>
          </a:p>
          <a:p>
            <a:pPr marL="18415" marR="24765" indent="-6350">
              <a:lnSpc>
                <a:spcPct val="112999"/>
              </a:lnSpc>
              <a:spcBef>
                <a:spcPts val="45"/>
              </a:spcBef>
            </a:pPr>
            <a:r>
              <a:rPr dirty="0" smtClean="0" sz="1300">
                <a:solidFill>
                  <a:srgbClr val="050505"/>
                </a:solidFill>
                <a:latin typeface="Times New Roman"/>
                <a:cs typeface="Times New Roman"/>
              </a:rPr>
              <a:t>parameter </a:t>
            </a:r>
            <a:r>
              <a:rPr dirty="0" smtClean="0" sz="1300" spc="1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.p.,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anisotropy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see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Chapter </a:t>
            </a:r>
            <a:r>
              <a:rPr dirty="0" smtClean="0" sz="1300" spc="-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3,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.The </a:t>
            </a:r>
            <a:r>
              <a:rPr dirty="0" smtClean="0" sz="1300" spc="-1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50505"/>
                </a:solidFill>
                <a:latin typeface="Times New Roman"/>
                <a:cs typeface="Times New Roman"/>
              </a:rPr>
              <a:t>principles</a:t>
            </a:r>
            <a:r>
              <a:rPr dirty="0" smtClean="0" sz="1300" spc="-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of </a:t>
            </a:r>
            <a:r>
              <a:rPr dirty="0" smtClean="0" sz="1300" spc="-6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geostatistical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analysis.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)</a:t>
            </a:r>
            <a:r>
              <a:rPr dirty="0" smtClean="0" sz="1300" spc="7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factor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if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one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1A1A1A"/>
                </a:solidFill>
                <a:latin typeface="Times New Roman"/>
                <a:cs typeface="Times New Roman"/>
              </a:rPr>
              <a:t>exists.</a:t>
            </a:r>
            <a:endParaRPr sz="1300">
              <a:latin typeface="Times New Roman"/>
              <a:cs typeface="Times New Roman"/>
            </a:endParaRPr>
          </a:p>
          <a:p>
            <a:pPr algn="just" marL="18415" marR="5327015">
              <a:lnSpc>
                <a:spcPct val="100000"/>
              </a:lnSpc>
              <a:spcBef>
                <a:spcPts val="200"/>
              </a:spcBef>
            </a:pPr>
            <a:r>
              <a:rPr dirty="0" smtClean="0" sz="1300" spc="45">
                <a:solidFill>
                  <a:srgbClr val="0A1C46"/>
                </a:solidFill>
                <a:latin typeface="Times New Roman"/>
                <a:cs typeface="Times New Roman"/>
              </a:rPr>
              <a:t>Steps:</a:t>
            </a:r>
            <a:endParaRPr sz="1300">
              <a:latin typeface="Times New Roman"/>
              <a:cs typeface="Times New Roman"/>
            </a:endParaRPr>
          </a:p>
          <a:p>
            <a:pPr algn="just" marL="187960" marR="40005" indent="-163830">
              <a:lnSpc>
                <a:spcPct val="100000"/>
              </a:lnSpc>
              <a:spcBef>
                <a:spcPts val="155"/>
              </a:spcBef>
              <a:buClr>
                <a:srgbClr val="050505"/>
              </a:buClr>
              <a:buFont typeface="Times New Roman"/>
              <a:buAutoNum type="arabicPeriod"/>
              <a:tabLst>
                <a:tab pos="187960" algn="l"/>
              </a:tabLst>
            </a:pP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Click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-1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point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layer</a:t>
            </a:r>
            <a:r>
              <a:rPr dirty="0" smtClean="0" sz="1300" spc="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-1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1A1A1A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300" spc="-55">
                <a:solidFill>
                  <a:srgbClr val="1A1A1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50505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8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perform</a:t>
            </a:r>
            <a:r>
              <a:rPr dirty="0" smtClean="0" sz="1300" spc="10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IDW</a:t>
            </a:r>
            <a:r>
              <a:rPr dirty="0" smtClean="0" sz="1300" spc="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7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ArcMap</a:t>
            </a:r>
            <a:r>
              <a:rPr dirty="0" smtClean="0" sz="1300" spc="6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table</a:t>
            </a:r>
            <a:r>
              <a:rPr dirty="0" smtClean="0" sz="1300" spc="5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1A1A1A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20">
                <a:solidFill>
                  <a:srgbClr val="1A1A1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contents.</a:t>
            </a:r>
            <a:endParaRPr sz="1300">
              <a:latin typeface="Times New Roman"/>
              <a:cs typeface="Times New Roman"/>
            </a:endParaRPr>
          </a:p>
          <a:p>
            <a:pPr algn="just" marL="194310" marR="3496945" indent="-175895">
              <a:lnSpc>
                <a:spcPct val="100000"/>
              </a:lnSpc>
              <a:spcBef>
                <a:spcPts val="155"/>
              </a:spcBef>
              <a:buClr>
                <a:srgbClr val="050505"/>
              </a:buClr>
              <a:buFont typeface="Times New Roman"/>
              <a:buAutoNum type="arabicPeriod"/>
              <a:tabLst>
                <a:tab pos="194310" algn="l"/>
              </a:tabLst>
            </a:pP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Start</a:t>
            </a:r>
            <a:r>
              <a:rPr dirty="0" smtClean="0" sz="1300" spc="-1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Geostatistical</a:t>
            </a:r>
            <a:r>
              <a:rPr dirty="0" smtClean="0" sz="1300" spc="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Analyst.</a:t>
            </a:r>
            <a:endParaRPr sz="1300">
              <a:latin typeface="Times New Roman"/>
              <a:cs typeface="Times New Roman"/>
            </a:endParaRPr>
          </a:p>
          <a:p>
            <a:pPr algn="just" marL="181610" marR="16510" indent="-163830">
              <a:lnSpc>
                <a:spcPct val="100000"/>
              </a:lnSpc>
              <a:spcBef>
                <a:spcPts val="200"/>
              </a:spcBef>
              <a:buClr>
                <a:srgbClr val="050505"/>
              </a:buClr>
              <a:buFont typeface="Times New Roman"/>
              <a:buAutoNum type="arabicPeriod"/>
              <a:tabLst>
                <a:tab pos="181610" algn="l"/>
              </a:tabLst>
            </a:pPr>
            <a:r>
              <a:rPr dirty="0" smtClean="0" sz="1300" spc="-15">
                <a:solidFill>
                  <a:srgbClr val="1A1A1A"/>
                </a:solidFill>
                <a:latin typeface="Times New Roman"/>
                <a:cs typeface="Times New Roman"/>
              </a:rPr>
              <a:t>Click</a:t>
            </a:r>
            <a:r>
              <a:rPr dirty="0" smtClean="0" sz="1300" spc="-15">
                <a:solidFill>
                  <a:srgbClr val="1A1A1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5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Attribute</a:t>
            </a:r>
            <a:r>
              <a:rPr dirty="0" smtClean="0" sz="1300" spc="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dropdown</a:t>
            </a:r>
            <a:r>
              <a:rPr dirty="0" smtClean="0" sz="1300" spc="-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menu</a:t>
            </a:r>
            <a:r>
              <a:rPr dirty="0" smtClean="0" sz="1300" spc="-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click</a:t>
            </a:r>
            <a:r>
              <a:rPr dirty="0" smtClean="0" sz="1300" spc="-9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attribute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1A1A1A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-165">
                <a:solidFill>
                  <a:srgbClr val="1A1A1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300" spc="-10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50505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8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50505"/>
                </a:solidFill>
                <a:latin typeface="Times New Roman"/>
                <a:cs typeface="Times New Roman"/>
              </a:rPr>
              <a:t>perform</a:t>
            </a:r>
            <a:r>
              <a:rPr dirty="0" smtClean="0" sz="1300" spc="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1A1A1A"/>
                </a:solidFill>
                <a:latin typeface="Times New Roman"/>
                <a:cs typeface="Times New Roman"/>
              </a:rPr>
              <a:t>IDW</a:t>
            </a:r>
            <a:endParaRPr sz="1300">
              <a:latin typeface="Times New Roman"/>
              <a:cs typeface="Times New Roman"/>
            </a:endParaRPr>
          </a:p>
          <a:p>
            <a:pPr algn="just" marL="18415" marR="2466975">
              <a:lnSpc>
                <a:spcPct val="100000"/>
              </a:lnSpc>
              <a:spcBef>
                <a:spcPts val="155"/>
              </a:spcBef>
            </a:pP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7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Choose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Input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Data</a:t>
            </a:r>
            <a:r>
              <a:rPr dirty="0" smtClean="0" sz="1300" spc="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9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Method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dialog</a:t>
            </a:r>
            <a:r>
              <a:rPr dirty="0" smtClean="0" sz="1300" spc="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box.</a:t>
            </a:r>
            <a:endParaRPr sz="1300">
              <a:latin typeface="Times New Roman"/>
              <a:cs typeface="Times New Roman"/>
            </a:endParaRPr>
          </a:p>
          <a:p>
            <a:pPr algn="just" marL="187960" marR="2510155" indent="-169545">
              <a:lnSpc>
                <a:spcPct val="100000"/>
              </a:lnSpc>
              <a:spcBef>
                <a:spcPts val="200"/>
              </a:spcBef>
              <a:buClr>
                <a:srgbClr val="050505"/>
              </a:buClr>
              <a:buFont typeface="Times New Roman"/>
              <a:buAutoNum type="arabicPeriod" startAt="4"/>
              <a:tabLst>
                <a:tab pos="187960" algn="l"/>
              </a:tabLst>
            </a:pP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Click</a:t>
            </a:r>
            <a:r>
              <a:rPr dirty="0" smtClean="0" sz="1300" spc="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Inverse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Distance</a:t>
            </a:r>
            <a:r>
              <a:rPr dirty="0" smtClean="0" sz="1300" spc="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Weighting</a:t>
            </a:r>
            <a:r>
              <a:rPr dirty="0" smtClean="0" sz="1300" spc="10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method.</a:t>
            </a:r>
            <a:endParaRPr sz="1300">
              <a:latin typeface="Times New Roman"/>
              <a:cs typeface="Times New Roman"/>
            </a:endParaRPr>
          </a:p>
          <a:p>
            <a:pPr algn="just" marL="187960" marR="4841875" indent="-169545">
              <a:lnSpc>
                <a:spcPct val="100000"/>
              </a:lnSpc>
              <a:spcBef>
                <a:spcPts val="155"/>
              </a:spcBef>
              <a:buClr>
                <a:srgbClr val="050505"/>
              </a:buClr>
              <a:buFont typeface="Times New Roman"/>
              <a:buAutoNum type="arabicPeriod" startAt="4"/>
              <a:tabLst>
                <a:tab pos="187960" algn="l"/>
              </a:tabLst>
            </a:pP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Click</a:t>
            </a:r>
            <a:r>
              <a:rPr dirty="0" smtClean="0" sz="1300" spc="-7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Next.</a:t>
            </a:r>
            <a:endParaRPr sz="1300">
              <a:latin typeface="Times New Roman"/>
              <a:cs typeface="Times New Roman"/>
            </a:endParaRPr>
          </a:p>
          <a:p>
            <a:pPr algn="just" marL="187960" marR="18415" indent="-169545">
              <a:lnSpc>
                <a:spcPct val="100000"/>
              </a:lnSpc>
              <a:spcBef>
                <a:spcPts val="200"/>
              </a:spcBef>
              <a:buClr>
                <a:srgbClr val="050505"/>
              </a:buClr>
              <a:buFont typeface="Times New Roman"/>
              <a:buAutoNum type="arabicPeriod" startAt="4"/>
              <a:tabLst>
                <a:tab pos="187960" algn="l"/>
              </a:tabLst>
            </a:pP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Specify</a:t>
            </a:r>
            <a:r>
              <a:rPr dirty="0" smtClean="0" sz="1300" spc="-5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desired</a:t>
            </a:r>
            <a:r>
              <a:rPr dirty="0" smtClean="0" sz="1300" spc="-10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parameters</a:t>
            </a:r>
            <a:r>
              <a:rPr dirty="0" smtClean="0" sz="1300" spc="1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1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5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IDW</a:t>
            </a:r>
            <a:r>
              <a:rPr dirty="0" smtClean="0" sz="1300" spc="7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Set</a:t>
            </a:r>
            <a:r>
              <a:rPr dirty="0" smtClean="0" sz="1300" spc="-1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1A1A1A"/>
                </a:solidFill>
                <a:latin typeface="Times New Roman"/>
                <a:cs typeface="Times New Roman"/>
              </a:rPr>
              <a:t>Parameters</a:t>
            </a:r>
            <a:r>
              <a:rPr dirty="0" smtClean="0" sz="1300" spc="100">
                <a:solidFill>
                  <a:srgbClr val="1A1A1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50505"/>
                </a:solidFill>
                <a:latin typeface="Times New Roman"/>
                <a:cs typeface="Times New Roman"/>
              </a:rPr>
              <a:t>dialog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box</a:t>
            </a:r>
            <a:r>
              <a:rPr dirty="0" smtClean="0" sz="1300" spc="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9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click</a:t>
            </a:r>
            <a:r>
              <a:rPr dirty="0" smtClean="0" sz="1300" spc="-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next.</a:t>
            </a:r>
            <a:endParaRPr sz="1300">
              <a:latin typeface="Times New Roman"/>
              <a:cs typeface="Times New Roman"/>
            </a:endParaRPr>
          </a:p>
          <a:p>
            <a:pPr algn="just" marL="181610" marR="760095" indent="-163830">
              <a:lnSpc>
                <a:spcPct val="100000"/>
              </a:lnSpc>
              <a:spcBef>
                <a:spcPts val="200"/>
              </a:spcBef>
              <a:buClr>
                <a:srgbClr val="050505"/>
              </a:buClr>
              <a:buFont typeface="Times New Roman"/>
              <a:buAutoNum type="arabicPeriod" startAt="4"/>
              <a:tabLst>
                <a:tab pos="181610" algn="l"/>
              </a:tabLst>
            </a:pP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Examine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results</a:t>
            </a:r>
            <a:r>
              <a:rPr dirty="0" smtClean="0" sz="1300" spc="6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-1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Cross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Validation</a:t>
            </a:r>
            <a:r>
              <a:rPr dirty="0" smtClean="0" sz="1300" spc="10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50505"/>
                </a:solidFill>
                <a:latin typeface="Times New Roman"/>
                <a:cs typeface="Times New Roman"/>
              </a:rPr>
              <a:t>dialog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box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50505"/>
                </a:solidFill>
                <a:latin typeface="Times New Roman"/>
                <a:cs typeface="Times New Roman"/>
              </a:rPr>
              <a:t>click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Finish.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992143" y="9173154"/>
            <a:ext cx="4509770" cy="2101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8.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1A1A1A"/>
                </a:solidFill>
                <a:latin typeface="Times New Roman"/>
                <a:cs typeface="Times New Roman"/>
              </a:rPr>
              <a:t>Click</a:t>
            </a:r>
            <a:r>
              <a:rPr dirty="0" smtClean="0" sz="1300" spc="25">
                <a:solidFill>
                  <a:srgbClr val="1A1A1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-1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1A1A1A"/>
                </a:solidFill>
                <a:latin typeface="Times New Roman"/>
                <a:cs typeface="Times New Roman"/>
              </a:rPr>
              <a:t>Output</a:t>
            </a:r>
            <a:r>
              <a:rPr dirty="0" smtClean="0" sz="1300" spc="-15">
                <a:solidFill>
                  <a:srgbClr val="1A1A1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Layer </a:t>
            </a:r>
            <a:r>
              <a:rPr dirty="0" smtClean="0" sz="1300" spc="0">
                <a:solidFill>
                  <a:srgbClr val="1A1A1A"/>
                </a:solidFill>
                <a:latin typeface="Times New Roman"/>
                <a:cs typeface="Times New Roman"/>
              </a:rPr>
              <a:t>Information</a:t>
            </a:r>
            <a:r>
              <a:rPr dirty="0" smtClean="0" sz="1300" spc="80">
                <a:solidFill>
                  <a:srgbClr val="1A1A1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dialog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box</a:t>
            </a:r>
            <a:r>
              <a:rPr dirty="0" smtClean="0" sz="1300" spc="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1A1A1A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10">
                <a:solidFill>
                  <a:srgbClr val="1A1A1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50505"/>
                </a:solidFill>
                <a:latin typeface="Times New Roman"/>
                <a:cs typeface="Times New Roman"/>
              </a:rPr>
              <a:t>click</a:t>
            </a:r>
            <a:r>
              <a:rPr dirty="0" smtClean="0" sz="1300" spc="6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50505"/>
                </a:solidFill>
                <a:latin typeface="Times New Roman"/>
                <a:cs typeface="Times New Roman"/>
              </a:rPr>
              <a:t>OK.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730644" y="9137324"/>
            <a:ext cx="454659" cy="50609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3250" spc="65">
                <a:solidFill>
                  <a:srgbClr val="BC0305"/>
                </a:solidFill>
                <a:latin typeface="Times New Roman"/>
                <a:cs typeface="Times New Roman"/>
              </a:rPr>
              <a:t>39</a:t>
            </a:r>
            <a:endParaRPr sz="32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41568" y="793287"/>
            <a:ext cx="799343" cy="545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1641075" y="884121"/>
            <a:ext cx="3706045" cy="67217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1053679" y="1271682"/>
            <a:ext cx="429949" cy="17561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5976905" y="1846966"/>
            <a:ext cx="1077901" cy="272503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1017345" y="3609154"/>
            <a:ext cx="2858256" cy="27855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5940572" y="3633377"/>
            <a:ext cx="1150569" cy="109001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6001128" y="3869546"/>
            <a:ext cx="775120" cy="78723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1386739" y="4420609"/>
            <a:ext cx="4971671" cy="393615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1707687" y="4880836"/>
            <a:ext cx="896233" cy="115056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2797700" y="4989838"/>
            <a:ext cx="442060" cy="224058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1453351" y="7793594"/>
            <a:ext cx="1077901" cy="115056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1010896" y="729267"/>
            <a:ext cx="6156176" cy="0"/>
          </a:xfrm>
          <a:custGeom>
            <a:avLst/>
            <a:gdLst/>
            <a:ahLst/>
            <a:cxnLst/>
            <a:rect l="l" t="t" r="r" b="b"/>
            <a:pathLst>
              <a:path w="6156176" h="0">
                <a:moveTo>
                  <a:pt x="0" y="0"/>
                </a:moveTo>
                <a:lnTo>
                  <a:pt x="6156176" y="0"/>
                </a:lnTo>
              </a:path>
            </a:pathLst>
          </a:custGeom>
          <a:ln w="102905">
            <a:solidFill>
              <a:srgbClr val="0FAC9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5587169" y="1149881"/>
            <a:ext cx="709485" cy="0"/>
          </a:xfrm>
          <a:custGeom>
            <a:avLst/>
            <a:gdLst/>
            <a:ahLst/>
            <a:cxnLst/>
            <a:rect l="l" t="t" r="r" b="b"/>
            <a:pathLst>
              <a:path w="709485" h="0">
                <a:moveTo>
                  <a:pt x="0" y="0"/>
                </a:moveTo>
                <a:lnTo>
                  <a:pt x="709485" y="0"/>
                </a:lnTo>
              </a:path>
            </a:pathLst>
          </a:custGeom>
          <a:ln w="12106">
            <a:solidFill>
              <a:srgbClr val="9C9C9C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2112591" y="1664303"/>
            <a:ext cx="0" cy="1948747"/>
          </a:xfrm>
          <a:custGeom>
            <a:avLst/>
            <a:gdLst/>
            <a:ahLst/>
            <a:cxnLst/>
            <a:rect l="l" t="t" r="r" b="b"/>
            <a:pathLst>
              <a:path w="0" h="1948747">
                <a:moveTo>
                  <a:pt x="0" y="1948747"/>
                </a:moveTo>
                <a:lnTo>
                  <a:pt x="0" y="0"/>
                </a:lnTo>
              </a:path>
            </a:pathLst>
          </a:custGeom>
          <a:ln w="12106">
            <a:solidFill>
              <a:srgbClr val="AFAFA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5871672" y="2493428"/>
            <a:ext cx="0" cy="798865"/>
          </a:xfrm>
          <a:custGeom>
            <a:avLst/>
            <a:gdLst/>
            <a:ahLst/>
            <a:cxnLst/>
            <a:rect l="l" t="t" r="r" b="b"/>
            <a:pathLst>
              <a:path w="0" h="798865">
                <a:moveTo>
                  <a:pt x="0" y="798865"/>
                </a:moveTo>
                <a:lnTo>
                  <a:pt x="0" y="0"/>
                </a:lnTo>
              </a:path>
            </a:pathLst>
          </a:custGeom>
          <a:ln w="24213">
            <a:solidFill>
              <a:srgbClr val="CCCCCC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7" name="object 17"/>
          <p:cNvSpPr/>
          <p:nvPr/>
        </p:nvSpPr>
        <p:spPr>
          <a:xfrm>
            <a:off x="4679179" y="3715934"/>
            <a:ext cx="926150" cy="0"/>
          </a:xfrm>
          <a:custGeom>
            <a:avLst/>
            <a:gdLst/>
            <a:ahLst/>
            <a:cxnLst/>
            <a:rect l="l" t="t" r="r" b="b"/>
            <a:pathLst>
              <a:path w="926150" h="0">
                <a:moveTo>
                  <a:pt x="0" y="0"/>
                </a:moveTo>
                <a:lnTo>
                  <a:pt x="926150" y="0"/>
                </a:lnTo>
              </a:path>
            </a:pathLst>
          </a:custGeom>
          <a:ln w="12106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8" name="object 18"/>
          <p:cNvSpPr/>
          <p:nvPr/>
        </p:nvSpPr>
        <p:spPr>
          <a:xfrm>
            <a:off x="1422518" y="4442176"/>
            <a:ext cx="0" cy="3715934"/>
          </a:xfrm>
          <a:custGeom>
            <a:avLst/>
            <a:gdLst/>
            <a:ahLst/>
            <a:cxnLst/>
            <a:rect l="l" t="t" r="r" b="b"/>
            <a:pathLst>
              <a:path w="0" h="3715934">
                <a:moveTo>
                  <a:pt x="0" y="3715934"/>
                </a:moveTo>
                <a:lnTo>
                  <a:pt x="0" y="0"/>
                </a:lnTo>
              </a:path>
            </a:pathLst>
          </a:custGeom>
          <a:ln w="12106">
            <a:solidFill>
              <a:srgbClr val="74BFB3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9" name="object 19"/>
          <p:cNvSpPr/>
          <p:nvPr/>
        </p:nvSpPr>
        <p:spPr>
          <a:xfrm>
            <a:off x="2826877" y="5014091"/>
            <a:ext cx="3447707" cy="0"/>
          </a:xfrm>
          <a:custGeom>
            <a:avLst/>
            <a:gdLst/>
            <a:ahLst/>
            <a:cxnLst/>
            <a:rect l="l" t="t" r="r" b="b"/>
            <a:pathLst>
              <a:path w="3447707" h="0">
                <a:moveTo>
                  <a:pt x="0" y="0"/>
                </a:moveTo>
                <a:lnTo>
                  <a:pt x="3447707" y="0"/>
                </a:lnTo>
              </a:path>
            </a:pathLst>
          </a:custGeom>
          <a:ln w="6053">
            <a:solidFill>
              <a:srgbClr val="A8A8A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0" name="object 20"/>
          <p:cNvSpPr/>
          <p:nvPr/>
        </p:nvSpPr>
        <p:spPr>
          <a:xfrm>
            <a:off x="3226393" y="5132104"/>
            <a:ext cx="3048191" cy="0"/>
          </a:xfrm>
          <a:custGeom>
            <a:avLst/>
            <a:gdLst/>
            <a:ahLst/>
            <a:cxnLst/>
            <a:rect l="l" t="t" r="r" b="b"/>
            <a:pathLst>
              <a:path w="3048191" h="0">
                <a:moveTo>
                  <a:pt x="0" y="0"/>
                </a:moveTo>
                <a:lnTo>
                  <a:pt x="3048191" y="0"/>
                </a:lnTo>
              </a:path>
            </a:pathLst>
          </a:custGeom>
          <a:ln w="12106">
            <a:solidFill>
              <a:srgbClr val="B3B3B3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1" name="object 21"/>
          <p:cNvSpPr/>
          <p:nvPr/>
        </p:nvSpPr>
        <p:spPr>
          <a:xfrm>
            <a:off x="2739105" y="5967283"/>
            <a:ext cx="0" cy="1252766"/>
          </a:xfrm>
          <a:custGeom>
            <a:avLst/>
            <a:gdLst/>
            <a:ahLst/>
            <a:cxnLst/>
            <a:rect l="l" t="t" r="r" b="b"/>
            <a:pathLst>
              <a:path w="0" h="1252766">
                <a:moveTo>
                  <a:pt x="0" y="1252766"/>
                </a:moveTo>
                <a:lnTo>
                  <a:pt x="0" y="0"/>
                </a:lnTo>
              </a:path>
            </a:pathLst>
          </a:custGeom>
          <a:ln w="6053">
            <a:solidFill>
              <a:srgbClr val="B8B8B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2" name="object 22"/>
          <p:cNvSpPr/>
          <p:nvPr/>
        </p:nvSpPr>
        <p:spPr>
          <a:xfrm>
            <a:off x="6355934" y="4635841"/>
            <a:ext cx="0" cy="3504114"/>
          </a:xfrm>
          <a:custGeom>
            <a:avLst/>
            <a:gdLst/>
            <a:ahLst/>
            <a:cxnLst/>
            <a:rect l="l" t="t" r="r" b="b"/>
            <a:pathLst>
              <a:path w="0" h="3504114">
                <a:moveTo>
                  <a:pt x="0" y="3504114"/>
                </a:moveTo>
                <a:lnTo>
                  <a:pt x="0" y="0"/>
                </a:lnTo>
              </a:path>
            </a:pathLst>
          </a:custGeom>
          <a:ln w="12106">
            <a:solidFill>
              <a:srgbClr val="9CD8B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3" name="object 23"/>
          <p:cNvSpPr/>
          <p:nvPr/>
        </p:nvSpPr>
        <p:spPr>
          <a:xfrm>
            <a:off x="4733658" y="7982603"/>
            <a:ext cx="496368" cy="0"/>
          </a:xfrm>
          <a:custGeom>
            <a:avLst/>
            <a:gdLst/>
            <a:ahLst/>
            <a:cxnLst/>
            <a:rect l="l" t="t" r="r" b="b"/>
            <a:pathLst>
              <a:path w="496368" h="0">
                <a:moveTo>
                  <a:pt x="0" y="0"/>
                </a:moveTo>
                <a:lnTo>
                  <a:pt x="496368" y="0"/>
                </a:lnTo>
              </a:path>
            </a:pathLst>
          </a:custGeom>
          <a:ln w="12106">
            <a:solidFill>
              <a:srgbClr val="4477A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4" name="object 24"/>
          <p:cNvSpPr/>
          <p:nvPr/>
        </p:nvSpPr>
        <p:spPr>
          <a:xfrm>
            <a:off x="1446731" y="8158111"/>
            <a:ext cx="4891043" cy="0"/>
          </a:xfrm>
          <a:custGeom>
            <a:avLst/>
            <a:gdLst/>
            <a:ahLst/>
            <a:cxnLst/>
            <a:rect l="l" t="t" r="r" b="b"/>
            <a:pathLst>
              <a:path w="4891043" h="0">
                <a:moveTo>
                  <a:pt x="0" y="0"/>
                </a:moveTo>
                <a:lnTo>
                  <a:pt x="4891043" y="0"/>
                </a:lnTo>
              </a:path>
            </a:pathLst>
          </a:custGeom>
          <a:ln w="12106">
            <a:solidFill>
              <a:srgbClr val="87CFB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5" name="object 25"/>
          <p:cNvSpPr/>
          <p:nvPr/>
        </p:nvSpPr>
        <p:spPr>
          <a:xfrm>
            <a:off x="2992229" y="998581"/>
            <a:ext cx="107044" cy="0"/>
          </a:xfrm>
          <a:custGeom>
            <a:avLst/>
            <a:gdLst/>
            <a:ahLst/>
            <a:cxnLst/>
            <a:rect l="l" t="t" r="r" b="b"/>
            <a:pathLst>
              <a:path w="107044" h="0">
                <a:moveTo>
                  <a:pt x="0" y="0"/>
                </a:moveTo>
                <a:lnTo>
                  <a:pt x="107044" y="0"/>
                </a:lnTo>
              </a:path>
            </a:pathLst>
          </a:custGeom>
          <a:ln w="12106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6" name="object 26"/>
          <p:cNvSpPr/>
          <p:nvPr/>
        </p:nvSpPr>
        <p:spPr>
          <a:xfrm>
            <a:off x="1576407" y="1044275"/>
            <a:ext cx="94374" cy="233901"/>
          </a:xfrm>
          <a:custGeom>
            <a:avLst/>
            <a:gdLst/>
            <a:ahLst/>
            <a:cxnLst/>
            <a:rect l="l" t="t" r="r" b="b"/>
            <a:pathLst>
              <a:path w="94374" h="233901">
                <a:moveTo>
                  <a:pt x="0" y="0"/>
                </a:moveTo>
                <a:lnTo>
                  <a:pt x="94374" y="0"/>
                </a:lnTo>
                <a:lnTo>
                  <a:pt x="94374" y="233901"/>
                </a:lnTo>
                <a:lnTo>
                  <a:pt x="0" y="233901"/>
                </a:lnTo>
                <a:lnTo>
                  <a:pt x="0" y="0"/>
                </a:lnTo>
                <a:close/>
              </a:path>
            </a:pathLst>
          </a:custGeom>
          <a:solidFill>
            <a:srgbClr val="EDEFED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7" name="object 27"/>
          <p:cNvSpPr txBox="1"/>
          <p:nvPr/>
        </p:nvSpPr>
        <p:spPr>
          <a:xfrm>
            <a:off x="1579309" y="1051056"/>
            <a:ext cx="87630" cy="21717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350" spc="-175">
                <a:solidFill>
                  <a:srgbClr val="B6B6B6"/>
                </a:solidFill>
                <a:latin typeface="Arial"/>
                <a:cs typeface="Arial"/>
              </a:rPr>
              <a:t>.·</a:t>
            </a:r>
            <a:endParaRPr sz="1350">
              <a:latin typeface="Arial"/>
              <a:cs typeface="Aria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1948831" y="1024074"/>
            <a:ext cx="192405" cy="1339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800" spc="-25">
                <a:solidFill>
                  <a:srgbClr val="858587"/>
                </a:solidFill>
                <a:latin typeface="Arial"/>
                <a:cs typeface="Arial"/>
              </a:rPr>
              <a:t>il</a:t>
            </a:r>
            <a:r>
              <a:rPr dirty="0" smtClean="0" sz="800" spc="30">
                <a:solidFill>
                  <a:srgbClr val="858587"/>
                </a:solidFill>
                <a:latin typeface="Arial"/>
                <a:cs typeface="Arial"/>
              </a:rPr>
              <a:t>l</a:t>
            </a:r>
            <a:r>
              <a:rPr dirty="0" smtClean="0" sz="800" spc="520">
                <a:solidFill>
                  <a:srgbClr val="5B6062"/>
                </a:solidFill>
                <a:latin typeface="Arial"/>
                <a:cs typeface="Arial"/>
              </a:rPr>
              <a:t>·</a:t>
            </a:r>
            <a:endParaRPr sz="800">
              <a:latin typeface="Arial"/>
              <a:cs typeface="Arial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2530266" y="1020055"/>
            <a:ext cx="0" cy="136773"/>
          </a:xfrm>
          <a:custGeom>
            <a:avLst/>
            <a:gdLst/>
            <a:ahLst/>
            <a:cxnLst/>
            <a:rect l="l" t="t" r="r" b="b"/>
            <a:pathLst>
              <a:path w="0" h="136773">
                <a:moveTo>
                  <a:pt x="0" y="0"/>
                </a:moveTo>
                <a:lnTo>
                  <a:pt x="0" y="136773"/>
                </a:lnTo>
                <a:lnTo>
                  <a:pt x="0" y="0"/>
                </a:lnTo>
                <a:close/>
              </a:path>
            </a:pathLst>
          </a:custGeom>
          <a:solidFill>
            <a:srgbClr val="EDEFED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1" name="object 31"/>
          <p:cNvSpPr txBox="1"/>
          <p:nvPr/>
        </p:nvSpPr>
        <p:spPr>
          <a:xfrm>
            <a:off x="1022409" y="411629"/>
            <a:ext cx="920115" cy="1651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00" spc="45">
                <a:solidFill>
                  <a:srgbClr val="155016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000" spc="-50">
                <a:solidFill>
                  <a:srgbClr val="155016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20">
                <a:solidFill>
                  <a:srgbClr val="155016"/>
                </a:solidFill>
                <a:latin typeface="Times New Roman"/>
                <a:cs typeface="Times New Roman"/>
              </a:rPr>
              <a:t>Analysis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3068415" y="411629"/>
            <a:ext cx="1638935" cy="1651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00" spc="-15">
                <a:solidFill>
                  <a:srgbClr val="602A13"/>
                </a:solidFill>
                <a:latin typeface="Times New Roman"/>
                <a:cs typeface="Times New Roman"/>
              </a:rPr>
              <a:t>U</a:t>
            </a:r>
            <a:r>
              <a:rPr dirty="0" smtClean="0" sz="1000" spc="40">
                <a:solidFill>
                  <a:srgbClr val="910F11"/>
                </a:solidFill>
                <a:latin typeface="Times New Roman"/>
                <a:cs typeface="Times New Roman"/>
              </a:rPr>
              <a:t>nterpolation</a:t>
            </a:r>
            <a:r>
              <a:rPr dirty="0" smtClean="0" sz="1000" spc="110">
                <a:solidFill>
                  <a:srgbClr val="910F11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0">
                <a:solidFill>
                  <a:srgbClr val="910F11"/>
                </a:solidFill>
                <a:latin typeface="Times New Roman"/>
                <a:cs typeface="Times New Roman"/>
              </a:rPr>
              <a:t>IDW</a:t>
            </a:r>
            <a:r>
              <a:rPr dirty="0" smtClean="0" sz="1000" spc="40">
                <a:solidFill>
                  <a:srgbClr val="910F11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0">
                <a:solidFill>
                  <a:srgbClr val="910F11"/>
                </a:solidFill>
                <a:latin typeface="Times New Roman"/>
                <a:cs typeface="Times New Roman"/>
              </a:rPr>
              <a:t>Metho</a:t>
            </a:r>
            <a:r>
              <a:rPr dirty="0" smtClean="0" sz="1000" spc="75">
                <a:solidFill>
                  <a:srgbClr val="910F11"/>
                </a:solidFill>
                <a:latin typeface="Times New Roman"/>
                <a:cs typeface="Times New Roman"/>
              </a:rPr>
              <a:t>d</a:t>
            </a:r>
            <a:r>
              <a:rPr dirty="0" smtClean="0" sz="1000" spc="70">
                <a:solidFill>
                  <a:srgbClr val="155016"/>
                </a:solidFill>
                <a:latin typeface="Times New Roman"/>
                <a:cs typeface="Times New Roman"/>
              </a:rPr>
              <a:t>)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5435244" y="411629"/>
            <a:ext cx="1308735" cy="1651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00" spc="80">
                <a:solidFill>
                  <a:srgbClr val="155016"/>
                </a:solidFill>
                <a:latin typeface="Times New Roman"/>
                <a:cs typeface="Times New Roman"/>
              </a:rPr>
              <a:t>Dr.</a:t>
            </a:r>
            <a:r>
              <a:rPr dirty="0" smtClean="0" sz="1000" spc="-40">
                <a:solidFill>
                  <a:srgbClr val="155016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0">
                <a:solidFill>
                  <a:srgbClr val="155016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00" spc="30">
                <a:solidFill>
                  <a:srgbClr val="155016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155016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00" spc="35">
                <a:solidFill>
                  <a:srgbClr val="155016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75">
                <a:solidFill>
                  <a:srgbClr val="155016"/>
                </a:solidFill>
                <a:latin typeface="Times New Roman"/>
                <a:cs typeface="Times New Roman"/>
              </a:rPr>
              <a:t>Taha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1881973" y="783483"/>
            <a:ext cx="1682750" cy="9652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500" spc="-15" b="1">
                <a:solidFill>
                  <a:srgbClr val="858587"/>
                </a:solidFill>
                <a:latin typeface="Times New Roman"/>
                <a:cs typeface="Times New Roman"/>
              </a:rPr>
              <a:t>lnw't</a:t>
            </a:r>
            <a:r>
              <a:rPr dirty="0" smtClean="0" sz="500" spc="-15" b="1">
                <a:solidFill>
                  <a:srgbClr val="858587"/>
                </a:solidFill>
                <a:latin typeface="Times New Roman"/>
                <a:cs typeface="Times New Roman"/>
              </a:rPr>
              <a:t>   </a:t>
            </a:r>
            <a:r>
              <a:rPr dirty="0" smtClean="0" sz="500" spc="30" b="1">
                <a:solidFill>
                  <a:srgbClr val="858587"/>
                </a:solidFill>
                <a:latin typeface="Times New Roman"/>
                <a:cs typeface="Times New Roman"/>
              </a:rPr>
              <a:t> </a:t>
            </a:r>
            <a:r>
              <a:rPr dirty="0" smtClean="0" sz="550" spc="0" b="1">
                <a:solidFill>
                  <a:srgbClr val="858587"/>
                </a:solidFill>
                <a:latin typeface="Times New Roman"/>
                <a:cs typeface="Times New Roman"/>
              </a:rPr>
              <a:t>Sd«bbn</a:t>
            </a:r>
            <a:r>
              <a:rPr dirty="0" smtClean="0" sz="550" spc="0" b="1">
                <a:solidFill>
                  <a:srgbClr val="858587"/>
                </a:solidFill>
                <a:latin typeface="Times New Roman"/>
                <a:cs typeface="Times New Roman"/>
              </a:rPr>
              <a:t>   </a:t>
            </a:r>
            <a:r>
              <a:rPr dirty="0" smtClean="0" sz="550" spc="-40" b="1">
                <a:solidFill>
                  <a:srgbClr val="858587"/>
                </a:solidFill>
                <a:latin typeface="Times New Roman"/>
                <a:cs typeface="Times New Roman"/>
              </a:rPr>
              <a:t> </a:t>
            </a:r>
            <a:r>
              <a:rPr dirty="0" smtClean="0" sz="450" spc="-50" b="1">
                <a:solidFill>
                  <a:srgbClr val="727274"/>
                </a:solidFill>
                <a:latin typeface="Arial"/>
                <a:cs typeface="Arial"/>
              </a:rPr>
              <a:t>Gtoproccs.Mng</a:t>
            </a:r>
            <a:r>
              <a:rPr dirty="0" smtClean="0" sz="450" spc="-50" b="1">
                <a:solidFill>
                  <a:srgbClr val="727274"/>
                </a:solidFill>
                <a:latin typeface="Arial"/>
                <a:cs typeface="Arial"/>
              </a:rPr>
              <a:t>    </a:t>
            </a:r>
            <a:r>
              <a:rPr dirty="0" smtClean="0" sz="450" spc="-30" b="1">
                <a:solidFill>
                  <a:srgbClr val="727274"/>
                </a:solidFill>
                <a:latin typeface="Arial"/>
                <a:cs typeface="Arial"/>
              </a:rPr>
              <a:t> </a:t>
            </a:r>
            <a:r>
              <a:rPr dirty="0" smtClean="0" sz="550" spc="50" b="1">
                <a:solidFill>
                  <a:srgbClr val="858587"/>
                </a:solidFill>
                <a:latin typeface="Times New Roman"/>
                <a:cs typeface="Times New Roman"/>
              </a:rPr>
              <a:t>C</a:t>
            </a:r>
            <a:r>
              <a:rPr dirty="0" smtClean="0" sz="550" spc="15" b="1">
                <a:solidFill>
                  <a:srgbClr val="858587"/>
                </a:solidFill>
                <a:latin typeface="Times New Roman"/>
                <a:cs typeface="Times New Roman"/>
              </a:rPr>
              <a:t> </a:t>
            </a:r>
            <a:r>
              <a:rPr dirty="0" smtClean="0" sz="550" spc="45" b="1">
                <a:solidFill>
                  <a:srgbClr val="858587"/>
                </a:solidFill>
                <a:latin typeface="Times New Roman"/>
                <a:cs typeface="Times New Roman"/>
              </a:rPr>
              <a:t>om</a:t>
            </a:r>
            <a:r>
              <a:rPr dirty="0" smtClean="0" sz="550" spc="15" b="1">
                <a:solidFill>
                  <a:srgbClr val="858587"/>
                </a:solidFill>
                <a:latin typeface="Times New Roman"/>
                <a:cs typeface="Times New Roman"/>
              </a:rPr>
              <a:t> </a:t>
            </a:r>
            <a:r>
              <a:rPr dirty="0" smtClean="0" sz="550" spc="20" b="1">
                <a:solidFill>
                  <a:srgbClr val="858587"/>
                </a:solidFill>
                <a:latin typeface="Times New Roman"/>
                <a:cs typeface="Times New Roman"/>
              </a:rPr>
              <a:t>:t</a:t>
            </a:r>
            <a:r>
              <a:rPr dirty="0" smtClean="0" sz="550" spc="20" b="1">
                <a:solidFill>
                  <a:srgbClr val="858587"/>
                </a:solidFill>
                <a:latin typeface="Times New Roman"/>
                <a:cs typeface="Times New Roman"/>
              </a:rPr>
              <a:t>   </a:t>
            </a:r>
            <a:r>
              <a:rPr dirty="0" smtClean="0" sz="550" spc="-30" b="1">
                <a:solidFill>
                  <a:srgbClr val="858587"/>
                </a:solidFill>
                <a:latin typeface="Times New Roman"/>
                <a:cs typeface="Times New Roman"/>
              </a:rPr>
              <a:t> </a:t>
            </a:r>
            <a:r>
              <a:rPr dirty="0" smtClean="0" sz="450" spc="640" b="1">
                <a:solidFill>
                  <a:srgbClr val="858587"/>
                </a:solidFill>
                <a:latin typeface="Arial"/>
                <a:cs typeface="Arial"/>
              </a:rPr>
              <a:t>"M</a:t>
            </a:r>
            <a:r>
              <a:rPr dirty="0" smtClean="0" sz="450" spc="640" b="1">
                <a:solidFill>
                  <a:srgbClr val="858587"/>
                </a:solidFill>
                <a:latin typeface="Arial"/>
                <a:cs typeface="Arial"/>
              </a:rPr>
              <a:t>   </a:t>
            </a:r>
            <a:r>
              <a:rPr dirty="0" smtClean="0" sz="450" spc="-45" b="1">
                <a:solidFill>
                  <a:srgbClr val="858587"/>
                </a:solidFill>
                <a:latin typeface="Arial"/>
                <a:cs typeface="Arial"/>
              </a:rPr>
              <a:t> </a:t>
            </a:r>
            <a:r>
              <a:rPr dirty="0" smtClean="0" sz="500" spc="-20" b="1">
                <a:solidFill>
                  <a:srgbClr val="858587"/>
                </a:solidFill>
                <a:latin typeface="Arial"/>
                <a:cs typeface="Arial"/>
              </a:rPr>
              <a:t>Http</a:t>
            </a:r>
            <a:endParaRPr sz="500">
              <a:latin typeface="Arial"/>
              <a:cs typeface="Arial"/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2660446" y="1156494"/>
            <a:ext cx="0" cy="85483"/>
          </a:xfrm>
          <a:custGeom>
            <a:avLst/>
            <a:gdLst/>
            <a:ahLst/>
            <a:cxnLst/>
            <a:rect l="l" t="t" r="r" b="b"/>
            <a:pathLst>
              <a:path w="0" h="85483">
                <a:moveTo>
                  <a:pt x="0" y="85483"/>
                </a:moveTo>
                <a:lnTo>
                  <a:pt x="0" y="0"/>
                </a:lnTo>
              </a:path>
            </a:pathLst>
          </a:custGeom>
          <a:ln w="23432">
            <a:solidFill>
              <a:srgbClr val="EDEFED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6" name="object 36"/>
          <p:cNvSpPr txBox="1"/>
          <p:nvPr/>
        </p:nvSpPr>
        <p:spPr>
          <a:xfrm>
            <a:off x="2511513" y="1159006"/>
            <a:ext cx="174625" cy="889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500" spc="15">
                <a:solidFill>
                  <a:srgbClr val="858587"/>
                </a:solidFill>
                <a:latin typeface="Times New Roman"/>
                <a:cs typeface="Times New Roman"/>
              </a:rPr>
              <a:t>Ji,</a:t>
            </a:r>
            <a:r>
              <a:rPr dirty="0" smtClean="0" sz="500" spc="15">
                <a:solidFill>
                  <a:srgbClr val="858587"/>
                </a:solidFill>
                <a:latin typeface="Times New Roman"/>
                <a:cs typeface="Times New Roman"/>
              </a:rPr>
              <a:t>   </a:t>
            </a:r>
            <a:r>
              <a:rPr dirty="0" smtClean="0" sz="500" spc="-10">
                <a:solidFill>
                  <a:srgbClr val="858587"/>
                </a:solidFill>
                <a:latin typeface="Times New Roman"/>
                <a:cs typeface="Times New Roman"/>
              </a:rPr>
              <a:t> </a:t>
            </a:r>
            <a:r>
              <a:rPr dirty="0" smtClean="0" sz="500" spc="30">
                <a:solidFill>
                  <a:srgbClr val="B6B6B6"/>
                </a:solidFill>
                <a:latin typeface="Times New Roman"/>
                <a:cs typeface="Times New Roman"/>
              </a:rPr>
              <a:t>l</a:t>
            </a:r>
            <a:endParaRPr sz="500">
              <a:latin typeface="Times New Roman"/>
              <a:cs typeface="Times New Roman"/>
            </a:endParaRPr>
          </a:p>
        </p:txBody>
      </p:sp>
      <p:sp>
        <p:nvSpPr>
          <p:cNvPr id="37" name="object 37"/>
          <p:cNvSpPr/>
          <p:nvPr/>
        </p:nvSpPr>
        <p:spPr>
          <a:xfrm>
            <a:off x="4866876" y="907812"/>
            <a:ext cx="96721" cy="95293"/>
          </a:xfrm>
          <a:custGeom>
            <a:avLst/>
            <a:gdLst/>
            <a:ahLst/>
            <a:cxnLst/>
            <a:rect l="l" t="t" r="r" b="b"/>
            <a:pathLst>
              <a:path w="96721" h="95293">
                <a:moveTo>
                  <a:pt x="0" y="0"/>
                </a:moveTo>
                <a:lnTo>
                  <a:pt x="96721" y="0"/>
                </a:lnTo>
                <a:lnTo>
                  <a:pt x="96721" y="95293"/>
                </a:lnTo>
                <a:lnTo>
                  <a:pt x="0" y="95293"/>
                </a:lnTo>
                <a:lnTo>
                  <a:pt x="0" y="0"/>
                </a:lnTo>
                <a:close/>
              </a:path>
            </a:pathLst>
          </a:custGeom>
          <a:solidFill>
            <a:srgbClr val="EDEFED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8" name="object 38"/>
          <p:cNvSpPr/>
          <p:nvPr/>
        </p:nvSpPr>
        <p:spPr>
          <a:xfrm>
            <a:off x="5088102" y="868206"/>
            <a:ext cx="87550" cy="145321"/>
          </a:xfrm>
          <a:custGeom>
            <a:avLst/>
            <a:gdLst/>
            <a:ahLst/>
            <a:cxnLst/>
            <a:rect l="l" t="t" r="r" b="b"/>
            <a:pathLst>
              <a:path w="87550" h="145321">
                <a:moveTo>
                  <a:pt x="0" y="0"/>
                </a:moveTo>
                <a:lnTo>
                  <a:pt x="87550" y="0"/>
                </a:lnTo>
                <a:lnTo>
                  <a:pt x="87550" y="145321"/>
                </a:lnTo>
                <a:lnTo>
                  <a:pt x="0" y="145321"/>
                </a:lnTo>
                <a:lnTo>
                  <a:pt x="0" y="0"/>
                </a:lnTo>
                <a:close/>
              </a:path>
            </a:pathLst>
          </a:custGeom>
          <a:solidFill>
            <a:srgbClr val="EDEFED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9" name="object 39"/>
          <p:cNvSpPr/>
          <p:nvPr/>
        </p:nvSpPr>
        <p:spPr>
          <a:xfrm>
            <a:off x="5214396" y="894610"/>
            <a:ext cx="88268" cy="112619"/>
          </a:xfrm>
          <a:custGeom>
            <a:avLst/>
            <a:gdLst/>
            <a:ahLst/>
            <a:cxnLst/>
            <a:rect l="l" t="t" r="r" b="b"/>
            <a:pathLst>
              <a:path w="88268" h="112619">
                <a:moveTo>
                  <a:pt x="0" y="0"/>
                </a:moveTo>
                <a:lnTo>
                  <a:pt x="88268" y="0"/>
                </a:lnTo>
                <a:lnTo>
                  <a:pt x="88268" y="112619"/>
                </a:lnTo>
                <a:lnTo>
                  <a:pt x="0" y="112619"/>
                </a:lnTo>
                <a:lnTo>
                  <a:pt x="0" y="0"/>
                </a:lnTo>
                <a:close/>
              </a:path>
            </a:pathLst>
          </a:custGeom>
          <a:solidFill>
            <a:srgbClr val="EDEFED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0" name="object 40"/>
          <p:cNvSpPr/>
          <p:nvPr/>
        </p:nvSpPr>
        <p:spPr>
          <a:xfrm>
            <a:off x="5960085" y="879073"/>
            <a:ext cx="0" cy="134342"/>
          </a:xfrm>
          <a:custGeom>
            <a:avLst/>
            <a:gdLst/>
            <a:ahLst/>
            <a:cxnLst/>
            <a:rect l="l" t="t" r="r" b="b"/>
            <a:pathLst>
              <a:path w="0" h="134342">
                <a:moveTo>
                  <a:pt x="0" y="134342"/>
                </a:moveTo>
                <a:lnTo>
                  <a:pt x="0" y="0"/>
                </a:lnTo>
              </a:path>
            </a:pathLst>
          </a:custGeom>
          <a:ln w="56712">
            <a:solidFill>
              <a:srgbClr val="EDEFED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1" name="object 41"/>
          <p:cNvSpPr/>
          <p:nvPr/>
        </p:nvSpPr>
        <p:spPr>
          <a:xfrm>
            <a:off x="5053448" y="1028304"/>
            <a:ext cx="59100" cy="103956"/>
          </a:xfrm>
          <a:custGeom>
            <a:avLst/>
            <a:gdLst/>
            <a:ahLst/>
            <a:cxnLst/>
            <a:rect l="l" t="t" r="r" b="b"/>
            <a:pathLst>
              <a:path w="59100" h="103956">
                <a:moveTo>
                  <a:pt x="0" y="0"/>
                </a:moveTo>
                <a:lnTo>
                  <a:pt x="59100" y="0"/>
                </a:lnTo>
                <a:lnTo>
                  <a:pt x="59100" y="103956"/>
                </a:lnTo>
                <a:lnTo>
                  <a:pt x="0" y="103956"/>
                </a:lnTo>
                <a:lnTo>
                  <a:pt x="0" y="0"/>
                </a:lnTo>
                <a:close/>
              </a:path>
            </a:pathLst>
          </a:custGeom>
          <a:solidFill>
            <a:srgbClr val="EDEFED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2" name="object 42"/>
          <p:cNvSpPr/>
          <p:nvPr/>
        </p:nvSpPr>
        <p:spPr>
          <a:xfrm>
            <a:off x="5195759" y="1136142"/>
            <a:ext cx="95636" cy="121282"/>
          </a:xfrm>
          <a:custGeom>
            <a:avLst/>
            <a:gdLst/>
            <a:ahLst/>
            <a:cxnLst/>
            <a:rect l="l" t="t" r="r" b="b"/>
            <a:pathLst>
              <a:path w="95636" h="121282">
                <a:moveTo>
                  <a:pt x="0" y="0"/>
                </a:moveTo>
                <a:lnTo>
                  <a:pt x="95636" y="0"/>
                </a:lnTo>
                <a:lnTo>
                  <a:pt x="95636" y="121282"/>
                </a:lnTo>
                <a:lnTo>
                  <a:pt x="0" y="121282"/>
                </a:lnTo>
                <a:lnTo>
                  <a:pt x="0" y="0"/>
                </a:lnTo>
                <a:close/>
              </a:path>
            </a:pathLst>
          </a:custGeom>
          <a:solidFill>
            <a:srgbClr val="C4CCD4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3" name="object 43"/>
          <p:cNvSpPr txBox="1"/>
          <p:nvPr/>
        </p:nvSpPr>
        <p:spPr>
          <a:xfrm>
            <a:off x="4757277" y="1031318"/>
            <a:ext cx="883285" cy="23495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ctr" marR="119380">
              <a:lnSpc>
                <a:spcPct val="100000"/>
              </a:lnSpc>
            </a:pPr>
            <a:r>
              <a:rPr dirty="0" smtClean="0" sz="600" spc="60">
                <a:solidFill>
                  <a:srgbClr val="A0A1A1"/>
                </a:solidFill>
                <a:latin typeface="Arial"/>
                <a:cs typeface="Arial"/>
              </a:rPr>
              <a:t>It</a:t>
            </a:r>
            <a:r>
              <a:rPr dirty="0" smtClean="0" sz="600" spc="-10">
                <a:solidFill>
                  <a:srgbClr val="A0A1A1"/>
                </a:solidFill>
                <a:latin typeface="Arial"/>
                <a:cs typeface="Arial"/>
              </a:rPr>
              <a:t> </a:t>
            </a:r>
            <a:r>
              <a:rPr dirty="0" smtClean="0" sz="600" spc="135">
                <a:solidFill>
                  <a:srgbClr val="858587"/>
                </a:solidFill>
                <a:latin typeface="Arial"/>
                <a:cs typeface="Arial"/>
              </a:rPr>
              <a:t>;.</a:t>
            </a:r>
            <a:endParaRPr sz="600">
              <a:latin typeface="Arial"/>
              <a:cs typeface="Arial"/>
            </a:endParaRPr>
          </a:p>
          <a:p>
            <a:pPr algn="ctr" marR="0">
              <a:lnSpc>
                <a:spcPts val="1035"/>
              </a:lnSpc>
              <a:tabLst>
                <a:tab pos="713740" algn="l"/>
              </a:tabLst>
            </a:pPr>
            <a:r>
              <a:rPr dirty="0" smtClean="0" sz="1000" spc="-120">
                <a:solidFill>
                  <a:srgbClr val="8E6452"/>
                </a:solidFill>
                <a:latin typeface="Times New Roman"/>
                <a:cs typeface="Times New Roman"/>
              </a:rPr>
              <a:t>_..</a:t>
            </a:r>
            <a:r>
              <a:rPr dirty="0" smtClean="0" sz="1000" spc="-80">
                <a:solidFill>
                  <a:srgbClr val="8E6452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-85" i="1">
                <a:solidFill>
                  <a:srgbClr val="A0996D"/>
                </a:solidFill>
                <a:latin typeface="Times New Roman"/>
                <a:cs typeface="Times New Roman"/>
              </a:rPr>
              <a:t>-</a:t>
            </a:r>
            <a:r>
              <a:rPr dirty="0" smtClean="0" sz="1000" spc="-270" i="1">
                <a:solidFill>
                  <a:srgbClr val="A0996D"/>
                </a:solidFill>
                <a:latin typeface="Times New Roman"/>
                <a:cs typeface="Times New Roman"/>
              </a:rPr>
              <a:t>a</a:t>
            </a:r>
            <a:r>
              <a:rPr dirty="0" smtClean="0" sz="700" spc="-305">
                <a:solidFill>
                  <a:srgbClr val="A0996D"/>
                </a:solidFill>
                <a:latin typeface="Arial"/>
                <a:cs typeface="Arial"/>
              </a:rPr>
              <a:t>.</a:t>
            </a:r>
            <a:r>
              <a:rPr dirty="0" smtClean="0" sz="700" spc="-409">
                <a:solidFill>
                  <a:srgbClr val="A0996D"/>
                </a:solidFill>
                <a:latin typeface="Arial"/>
                <a:cs typeface="Arial"/>
              </a:rPr>
              <a:t>l</a:t>
            </a:r>
            <a:r>
              <a:rPr dirty="0" smtClean="0" sz="700" spc="135">
                <a:solidFill>
                  <a:srgbClr val="667993"/>
                </a:solidFill>
                <a:latin typeface="Arial"/>
                <a:cs typeface="Arial"/>
              </a:rPr>
              <a:t>,</a:t>
            </a:r>
            <a:r>
              <a:rPr dirty="0" smtClean="0" sz="700" spc="35">
                <a:solidFill>
                  <a:srgbClr val="A0996D"/>
                </a:solidFill>
                <a:latin typeface="Arial"/>
                <a:cs typeface="Arial"/>
              </a:rPr>
              <a:t>•</a:t>
            </a:r>
            <a:r>
              <a:rPr dirty="0" smtClean="0" sz="700" spc="150">
                <a:solidFill>
                  <a:srgbClr val="B56460"/>
                </a:solidFill>
                <a:latin typeface="Arial"/>
                <a:cs typeface="Arial"/>
              </a:rPr>
              <a:t>•</a:t>
            </a:r>
            <a:r>
              <a:rPr dirty="0" smtClean="0" sz="700" spc="150">
                <a:solidFill>
                  <a:srgbClr val="B56460"/>
                </a:solidFill>
                <a:latin typeface="Arial"/>
                <a:cs typeface="Arial"/>
              </a:rPr>
              <a:t> </a:t>
            </a:r>
            <a:r>
              <a:rPr dirty="0" smtClean="0" sz="700" spc="-30">
                <a:solidFill>
                  <a:srgbClr val="B56460"/>
                </a:solidFill>
                <a:latin typeface="Arial"/>
                <a:cs typeface="Arial"/>
              </a:rPr>
              <a:t> </a:t>
            </a:r>
            <a:r>
              <a:rPr dirty="0" smtClean="0" sz="700" spc="120">
                <a:solidFill>
                  <a:srgbClr val="A0A1A1"/>
                </a:solidFill>
                <a:latin typeface="Arial"/>
                <a:cs typeface="Arial"/>
              </a:rPr>
              <a:t>'</a:t>
            </a:r>
            <a:r>
              <a:rPr dirty="0" smtClean="0" sz="700" spc="60">
                <a:solidFill>
                  <a:srgbClr val="A0A1A1"/>
                </a:solidFill>
                <a:latin typeface="Arial"/>
                <a:cs typeface="Arial"/>
              </a:rPr>
              <a:t>"</a:t>
            </a:r>
            <a:r>
              <a:rPr dirty="0" smtClean="0" sz="700" spc="130">
                <a:solidFill>
                  <a:srgbClr val="858587"/>
                </a:solidFill>
                <a:latin typeface="Arial"/>
                <a:cs typeface="Arial"/>
              </a:rPr>
              <a:t>'</a:t>
            </a:r>
            <a:r>
              <a:rPr dirty="0" smtClean="0" sz="700" spc="130">
                <a:solidFill>
                  <a:srgbClr val="858587"/>
                </a:solidFill>
                <a:latin typeface="Arial"/>
                <a:cs typeface="Arial"/>
              </a:rPr>
              <a:t>	</a:t>
            </a:r>
            <a:r>
              <a:rPr dirty="0" smtClean="0" sz="700" spc="60">
                <a:solidFill>
                  <a:srgbClr val="858587"/>
                </a:solidFill>
                <a:latin typeface="Arial"/>
                <a:cs typeface="Arial"/>
              </a:rPr>
              <a:t>"'</a:t>
            </a:r>
            <a:r>
              <a:rPr dirty="0" smtClean="0" sz="700" spc="10">
                <a:solidFill>
                  <a:srgbClr val="858587"/>
                </a:solidFill>
                <a:latin typeface="Arial"/>
                <a:cs typeface="Arial"/>
              </a:rPr>
              <a:t> </a:t>
            </a:r>
            <a:r>
              <a:rPr dirty="0" smtClean="0" sz="900" spc="160">
                <a:solidFill>
                  <a:srgbClr val="858587"/>
                </a:solidFill>
                <a:latin typeface="Arial"/>
                <a:cs typeface="Arial"/>
              </a:rPr>
              <a:t>I</a:t>
            </a:r>
            <a:endParaRPr sz="900">
              <a:latin typeface="Arial"/>
              <a:cs typeface="Arial"/>
            </a:endParaRPr>
          </a:p>
        </p:txBody>
      </p:sp>
      <p:sp>
        <p:nvSpPr>
          <p:cNvPr id="44" name="object 44"/>
          <p:cNvSpPr/>
          <p:nvPr/>
        </p:nvSpPr>
        <p:spPr>
          <a:xfrm>
            <a:off x="1060613" y="887460"/>
            <a:ext cx="84687" cy="129945"/>
          </a:xfrm>
          <a:custGeom>
            <a:avLst/>
            <a:gdLst/>
            <a:ahLst/>
            <a:cxnLst/>
            <a:rect l="l" t="t" r="r" b="b"/>
            <a:pathLst>
              <a:path w="84687" h="129945">
                <a:moveTo>
                  <a:pt x="0" y="0"/>
                </a:moveTo>
                <a:lnTo>
                  <a:pt x="84687" y="0"/>
                </a:lnTo>
                <a:lnTo>
                  <a:pt x="84687" y="129945"/>
                </a:lnTo>
                <a:lnTo>
                  <a:pt x="0" y="129945"/>
                </a:lnTo>
                <a:lnTo>
                  <a:pt x="0" y="0"/>
                </a:lnTo>
                <a:close/>
              </a:path>
            </a:pathLst>
          </a:custGeom>
          <a:solidFill>
            <a:srgbClr val="EDEFED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5" name="object 45"/>
          <p:cNvSpPr/>
          <p:nvPr/>
        </p:nvSpPr>
        <p:spPr>
          <a:xfrm>
            <a:off x="1811967" y="900662"/>
            <a:ext cx="0" cy="112619"/>
          </a:xfrm>
          <a:custGeom>
            <a:avLst/>
            <a:gdLst/>
            <a:ahLst/>
            <a:cxnLst/>
            <a:rect l="l" t="t" r="r" b="b"/>
            <a:pathLst>
              <a:path w="0" h="112619">
                <a:moveTo>
                  <a:pt x="0" y="112619"/>
                </a:moveTo>
                <a:lnTo>
                  <a:pt x="0" y="0"/>
                </a:lnTo>
              </a:path>
            </a:pathLst>
          </a:custGeom>
          <a:ln w="38808">
            <a:solidFill>
              <a:srgbClr val="EDEFED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6" name="object 46"/>
          <p:cNvSpPr txBox="1"/>
          <p:nvPr/>
        </p:nvSpPr>
        <p:spPr>
          <a:xfrm>
            <a:off x="1785120" y="891226"/>
            <a:ext cx="503555" cy="126364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  <a:tabLst>
                <a:tab pos="345440" algn="l"/>
              </a:tabLst>
            </a:pPr>
            <a:r>
              <a:rPr dirty="0" smtClean="0" sz="650" spc="-95">
                <a:solidFill>
                  <a:srgbClr val="B6B6B6"/>
                </a:solidFill>
                <a:latin typeface="Arial"/>
                <a:cs typeface="Arial"/>
              </a:rPr>
              <a:t>&gt;</a:t>
            </a:r>
            <a:r>
              <a:rPr dirty="0" smtClean="0" sz="650" spc="-95">
                <a:solidFill>
                  <a:srgbClr val="B6B6B6"/>
                </a:solidFill>
                <a:latin typeface="Arial"/>
                <a:cs typeface="Arial"/>
              </a:rPr>
              <a:t>   </a:t>
            </a:r>
            <a:r>
              <a:rPr dirty="0" smtClean="0" sz="650" spc="-60">
                <a:solidFill>
                  <a:srgbClr val="B6B6B6"/>
                </a:solidFill>
                <a:latin typeface="Arial"/>
                <a:cs typeface="Arial"/>
              </a:rPr>
              <a:t> </a:t>
            </a:r>
            <a:r>
              <a:rPr dirty="0" smtClean="0" sz="750" spc="0">
                <a:solidFill>
                  <a:srgbClr val="5B6062"/>
                </a:solidFill>
                <a:latin typeface="Arial"/>
                <a:cs typeface="Arial"/>
              </a:rPr>
              <a:t>""	</a:t>
            </a:r>
            <a:r>
              <a:rPr dirty="0" smtClean="0" sz="750" spc="-40" i="1">
                <a:solidFill>
                  <a:srgbClr val="756E56"/>
                </a:solidFill>
                <a:latin typeface="Arial"/>
                <a:cs typeface="Arial"/>
              </a:rPr>
              <a:t>&lt;</a:t>
            </a:r>
            <a:r>
              <a:rPr dirty="0" smtClean="0" sz="750" spc="-140" i="1">
                <a:solidFill>
                  <a:srgbClr val="756E56"/>
                </a:solidFill>
                <a:latin typeface="Arial"/>
                <a:cs typeface="Arial"/>
              </a:rPr>
              <a:t>t</a:t>
            </a:r>
            <a:r>
              <a:rPr dirty="0" smtClean="0" sz="750" spc="120" i="1">
                <a:solidFill>
                  <a:srgbClr val="727274"/>
                </a:solidFill>
                <a:latin typeface="Arial"/>
                <a:cs typeface="Arial"/>
              </a:rPr>
              <a:t>,.</a:t>
            </a:r>
            <a:endParaRPr sz="750">
              <a:latin typeface="Arial"/>
              <a:cs typeface="Arial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3116841" y="865826"/>
            <a:ext cx="827405" cy="29083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ctr">
              <a:lnSpc>
                <a:spcPct val="100000"/>
              </a:lnSpc>
            </a:pPr>
            <a:r>
              <a:rPr dirty="0" smtClean="0" sz="650" spc="-45">
                <a:solidFill>
                  <a:srgbClr val="858587"/>
                </a:solidFill>
                <a:latin typeface="Times New Roman"/>
                <a:cs typeface="Times New Roman"/>
              </a:rPr>
              <a:t>[!;J</a:t>
            </a:r>
            <a:r>
              <a:rPr dirty="0" smtClean="0" sz="650" spc="-105">
                <a:solidFill>
                  <a:srgbClr val="858587"/>
                </a:solidFill>
                <a:latin typeface="Times New Roman"/>
                <a:cs typeface="Times New Roman"/>
              </a:rPr>
              <a:t> </a:t>
            </a:r>
            <a:r>
              <a:rPr dirty="0" smtClean="0" sz="650" spc="-65">
                <a:solidFill>
                  <a:srgbClr val="898369"/>
                </a:solidFill>
                <a:latin typeface="Times New Roman"/>
                <a:cs typeface="Times New Roman"/>
              </a:rPr>
              <a:t>G;I</a:t>
            </a:r>
            <a:r>
              <a:rPr dirty="0" smtClean="0" sz="650" spc="-40">
                <a:solidFill>
                  <a:srgbClr val="898369"/>
                </a:solidFill>
                <a:latin typeface="Times New Roman"/>
                <a:cs typeface="Times New Roman"/>
              </a:rPr>
              <a:t> </a:t>
            </a:r>
            <a:r>
              <a:rPr dirty="0" smtClean="0" sz="650" spc="30">
                <a:solidFill>
                  <a:srgbClr val="858587"/>
                </a:solidFill>
                <a:latin typeface="Times New Roman"/>
                <a:cs typeface="Times New Roman"/>
              </a:rPr>
              <a:t>p;i!iiiO</a:t>
            </a:r>
            <a:r>
              <a:rPr dirty="0" smtClean="0" sz="650" spc="30">
                <a:solidFill>
                  <a:srgbClr val="858587"/>
                </a:solidFill>
                <a:latin typeface="Times New Roman"/>
                <a:cs typeface="Times New Roman"/>
              </a:rPr>
              <a:t>   </a:t>
            </a:r>
            <a:r>
              <a:rPr dirty="0" smtClean="0" sz="650" spc="-25">
                <a:solidFill>
                  <a:srgbClr val="858587"/>
                </a:solidFill>
                <a:latin typeface="Times New Roman"/>
                <a:cs typeface="Times New Roman"/>
              </a:rPr>
              <a:t> </a:t>
            </a:r>
            <a:r>
              <a:rPr dirty="0" smtClean="0" sz="450" spc="220">
                <a:solidFill>
                  <a:srgbClr val="858587"/>
                </a:solidFill>
                <a:latin typeface="Times New Roman"/>
                <a:cs typeface="Times New Roman"/>
              </a:rPr>
              <a:t>)</a:t>
            </a:r>
            <a:r>
              <a:rPr dirty="0" smtClean="0" sz="450" spc="170">
                <a:solidFill>
                  <a:srgbClr val="858587"/>
                </a:solidFill>
                <a:latin typeface="Times New Roman"/>
                <a:cs typeface="Times New Roman"/>
              </a:rPr>
              <a:t>i,</a:t>
            </a:r>
            <a:r>
              <a:rPr dirty="0" smtClean="0" sz="450" spc="170">
                <a:solidFill>
                  <a:srgbClr val="858587"/>
                </a:solidFill>
                <a:latin typeface="Times New Roman"/>
                <a:cs typeface="Times New Roman"/>
              </a:rPr>
              <a:t>  </a:t>
            </a:r>
            <a:r>
              <a:rPr dirty="0" smtClean="0" sz="450" spc="-55">
                <a:solidFill>
                  <a:srgbClr val="858587"/>
                </a:solidFill>
                <a:latin typeface="Times New Roman"/>
                <a:cs typeface="Times New Roman"/>
              </a:rPr>
              <a:t> </a:t>
            </a:r>
            <a:r>
              <a:rPr dirty="0" smtClean="0" sz="950" spc="65">
                <a:solidFill>
                  <a:srgbClr val="898369"/>
                </a:solidFill>
                <a:latin typeface="Arial"/>
                <a:cs typeface="Arial"/>
              </a:rPr>
              <a:t>I</a:t>
            </a:r>
            <a:r>
              <a:rPr dirty="0" smtClean="0" sz="950" spc="-140">
                <a:solidFill>
                  <a:srgbClr val="87773D"/>
                </a:solidFill>
                <a:latin typeface="Arial"/>
                <a:cs typeface="Arial"/>
              </a:rPr>
              <a:t>··</a:t>
            </a:r>
            <a:endParaRPr sz="950">
              <a:latin typeface="Arial"/>
              <a:cs typeface="Arial"/>
            </a:endParaRPr>
          </a:p>
          <a:p>
            <a:pPr algn="ctr" marL="53975">
              <a:lnSpc>
                <a:spcPct val="100000"/>
              </a:lnSpc>
              <a:spcBef>
                <a:spcPts val="155"/>
              </a:spcBef>
            </a:pPr>
            <a:r>
              <a:rPr dirty="0" smtClean="0" sz="750" spc="370">
                <a:solidFill>
                  <a:srgbClr val="858587"/>
                </a:solidFill>
                <a:latin typeface="Arial"/>
                <a:cs typeface="Arial"/>
              </a:rPr>
              <a:t>-</a:t>
            </a:r>
            <a:r>
              <a:rPr dirty="0" smtClean="0" sz="750" spc="370">
                <a:solidFill>
                  <a:srgbClr val="858587"/>
                </a:solidFill>
                <a:latin typeface="Arial"/>
                <a:cs typeface="Arial"/>
              </a:rPr>
              <a:t>  </a:t>
            </a:r>
            <a:r>
              <a:rPr dirty="0" smtClean="0" sz="750" spc="-55">
                <a:solidFill>
                  <a:srgbClr val="858587"/>
                </a:solidFill>
                <a:latin typeface="Arial"/>
                <a:cs typeface="Arial"/>
              </a:rPr>
              <a:t> </a:t>
            </a:r>
            <a:r>
              <a:rPr dirty="0" smtClean="0" sz="750" spc="25">
                <a:solidFill>
                  <a:srgbClr val="858587"/>
                </a:solidFill>
                <a:latin typeface="Arial"/>
                <a:cs typeface="Arial"/>
              </a:rPr>
              <a:t>''"'""''""'"</a:t>
            </a:r>
            <a:endParaRPr sz="750">
              <a:latin typeface="Arial"/>
              <a:cs typeface="Arial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4860183" y="872475"/>
            <a:ext cx="739775" cy="14224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550" spc="204">
                <a:solidFill>
                  <a:srgbClr val="A0A1A1"/>
                </a:solidFill>
                <a:latin typeface="Arial"/>
                <a:cs typeface="Arial"/>
              </a:rPr>
              <a:t>!}</a:t>
            </a:r>
            <a:r>
              <a:rPr dirty="0" smtClean="0" sz="550" spc="204">
                <a:solidFill>
                  <a:srgbClr val="A0A1A1"/>
                </a:solidFill>
                <a:latin typeface="Arial"/>
                <a:cs typeface="Arial"/>
              </a:rPr>
              <a:t>     </a:t>
            </a:r>
            <a:r>
              <a:rPr dirty="0" smtClean="0" sz="550" spc="40">
                <a:solidFill>
                  <a:srgbClr val="A0A1A1"/>
                </a:solidFill>
                <a:latin typeface="Arial"/>
                <a:cs typeface="Arial"/>
              </a:rPr>
              <a:t> </a:t>
            </a:r>
            <a:r>
              <a:rPr dirty="0" smtClean="0" sz="850" spc="-95">
                <a:solidFill>
                  <a:srgbClr val="A0A1A1"/>
                </a:solidFill>
                <a:latin typeface="Times New Roman"/>
                <a:cs typeface="Times New Roman"/>
              </a:rPr>
              <a:t>IJJ</a:t>
            </a:r>
            <a:r>
              <a:rPr dirty="0" smtClean="0" sz="850" spc="-95">
                <a:solidFill>
                  <a:srgbClr val="A0A1A1"/>
                </a:solidFill>
                <a:latin typeface="Times New Roman"/>
                <a:cs typeface="Times New Roman"/>
              </a:rPr>
              <a:t> </a:t>
            </a:r>
            <a:r>
              <a:rPr dirty="0" smtClean="0" sz="850" spc="-50">
                <a:solidFill>
                  <a:srgbClr val="A0A1A1"/>
                </a:solidFill>
                <a:latin typeface="Times New Roman"/>
                <a:cs typeface="Times New Roman"/>
              </a:rPr>
              <a:t> </a:t>
            </a:r>
            <a:r>
              <a:rPr dirty="0" smtClean="0" sz="650" spc="320">
                <a:solidFill>
                  <a:srgbClr val="A0A1A1"/>
                </a:solidFill>
                <a:latin typeface="Arial"/>
                <a:cs typeface="Arial"/>
              </a:rPr>
              <a:t>·,.</a:t>
            </a:r>
            <a:r>
              <a:rPr dirty="0" smtClean="0" sz="650" spc="400">
                <a:solidFill>
                  <a:srgbClr val="A0A1A1"/>
                </a:solidFill>
                <a:latin typeface="Arial"/>
                <a:cs typeface="Arial"/>
              </a:rPr>
              <a:t>&gt;</a:t>
            </a:r>
            <a:r>
              <a:rPr dirty="0" smtClean="0" sz="650" spc="340">
                <a:solidFill>
                  <a:srgbClr val="5B6062"/>
                </a:solidFill>
                <a:latin typeface="Arial"/>
                <a:cs typeface="Arial"/>
              </a:rPr>
              <a:t>:</a:t>
            </a:r>
            <a:endParaRPr sz="650">
              <a:latin typeface="Arial"/>
              <a:cs typeface="Arial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5695534" y="878825"/>
            <a:ext cx="310515" cy="1339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500" spc="-50">
                <a:solidFill>
                  <a:srgbClr val="858587"/>
                </a:solidFill>
                <a:latin typeface="Times New Roman"/>
                <a:cs typeface="Times New Roman"/>
              </a:rPr>
              <a:t>GP</a:t>
            </a:r>
            <a:r>
              <a:rPr dirty="0" smtClean="0" sz="500" spc="-15">
                <a:solidFill>
                  <a:srgbClr val="858587"/>
                </a:solidFill>
                <a:latin typeface="Times New Roman"/>
                <a:cs typeface="Times New Roman"/>
              </a:rPr>
              <a:t>S</a:t>
            </a:r>
            <a:r>
              <a:rPr dirty="0" smtClean="0" sz="500" spc="90">
                <a:solidFill>
                  <a:srgbClr val="5B6062"/>
                </a:solidFill>
                <a:latin typeface="Times New Roman"/>
                <a:cs typeface="Times New Roman"/>
              </a:rPr>
              <a:t>•</a:t>
            </a:r>
            <a:r>
              <a:rPr dirty="0" smtClean="0" sz="500" spc="90">
                <a:solidFill>
                  <a:srgbClr val="5B6062"/>
                </a:solidFill>
                <a:latin typeface="Times New Roman"/>
                <a:cs typeface="Times New Roman"/>
              </a:rPr>
              <a:t>  </a:t>
            </a:r>
            <a:r>
              <a:rPr dirty="0" smtClean="0" sz="500" spc="-25">
                <a:solidFill>
                  <a:srgbClr val="5B6062"/>
                </a:solidFill>
                <a:latin typeface="Times New Roman"/>
                <a:cs typeface="Times New Roman"/>
              </a:rPr>
              <a:t> </a:t>
            </a:r>
            <a:r>
              <a:rPr dirty="0" smtClean="0" sz="800" spc="20" i="1">
                <a:solidFill>
                  <a:srgbClr val="858587"/>
                </a:solidFill>
                <a:latin typeface="Arial"/>
                <a:cs typeface="Arial"/>
              </a:rPr>
              <a:t>I</a:t>
            </a:r>
            <a:r>
              <a:rPr dirty="0" smtClean="0" sz="800" spc="-95" i="1">
                <a:solidFill>
                  <a:srgbClr val="858587"/>
                </a:solidFill>
                <a:latin typeface="Arial"/>
                <a:cs typeface="Arial"/>
              </a:rPr>
              <a:t>I</a:t>
            </a:r>
            <a:r>
              <a:rPr dirty="0" smtClean="0" sz="800" spc="204" i="1">
                <a:solidFill>
                  <a:srgbClr val="A0A1A1"/>
                </a:solidFill>
                <a:latin typeface="Arial"/>
                <a:cs typeface="Arial"/>
              </a:rPr>
              <a:t>.</a:t>
            </a:r>
            <a:endParaRPr sz="800">
              <a:latin typeface="Arial"/>
              <a:cs typeface="Arial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6664056" y="689219"/>
            <a:ext cx="161925" cy="33782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2150" spc="-270">
                <a:solidFill>
                  <a:srgbClr val="B56460"/>
                </a:solidFill>
                <a:latin typeface="Arial"/>
                <a:cs typeface="Arial"/>
              </a:rPr>
              <a:t>,</a:t>
            </a:r>
            <a:r>
              <a:rPr dirty="0" smtClean="0" sz="2150" spc="-175">
                <a:solidFill>
                  <a:srgbClr val="B56460"/>
                </a:solidFill>
                <a:latin typeface="Arial"/>
                <a:cs typeface="Arial"/>
              </a:rPr>
              <a:t>.</a:t>
            </a:r>
            <a:r>
              <a:rPr dirty="0" smtClean="0" sz="600" spc="105">
                <a:solidFill>
                  <a:srgbClr val="727274"/>
                </a:solidFill>
                <a:latin typeface="Times New Roman"/>
                <a:cs typeface="Times New Roman"/>
              </a:rPr>
              <a:t>-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1052675" y="891226"/>
            <a:ext cx="415290" cy="126364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750" spc="-80">
                <a:solidFill>
                  <a:srgbClr val="A0A1A1"/>
                </a:solidFill>
                <a:latin typeface="Arial"/>
                <a:cs typeface="Arial"/>
              </a:rPr>
              <a:t>C</a:t>
            </a:r>
            <a:r>
              <a:rPr dirty="0" smtClean="0" sz="750" spc="30">
                <a:solidFill>
                  <a:srgbClr val="A0A1A1"/>
                </a:solidFill>
                <a:latin typeface="Arial"/>
                <a:cs typeface="Arial"/>
              </a:rPr>
              <a:t>I</a:t>
            </a:r>
            <a:r>
              <a:rPr dirty="0" smtClean="0" sz="750" spc="55">
                <a:solidFill>
                  <a:srgbClr val="A0996D"/>
                </a:solidFill>
                <a:latin typeface="Arial"/>
                <a:cs typeface="Arial"/>
              </a:rPr>
              <a:t>E</a:t>
            </a:r>
            <a:r>
              <a:rPr dirty="0" smtClean="0" sz="750" spc="-100">
                <a:solidFill>
                  <a:srgbClr val="A0996D"/>
                </a:solidFill>
                <a:latin typeface="Arial"/>
                <a:cs typeface="Arial"/>
              </a:rPr>
              <a:t>H</a:t>
            </a:r>
            <a:r>
              <a:rPr dirty="0" smtClean="0" sz="750" spc="15">
                <a:solidFill>
                  <a:srgbClr val="756E56"/>
                </a:solidFill>
                <a:latin typeface="Arial"/>
                <a:cs typeface="Arial"/>
              </a:rPr>
              <a:t>i1</a:t>
            </a:r>
            <a:r>
              <a:rPr dirty="0" smtClean="0" sz="750" spc="310">
                <a:solidFill>
                  <a:srgbClr val="858587"/>
                </a:solidFill>
                <a:latin typeface="Arial"/>
                <a:cs typeface="Arial"/>
              </a:rPr>
              <a:t>0</a:t>
            </a:r>
            <a:endParaRPr sz="750">
              <a:latin typeface="Arial"/>
              <a:cs typeface="Arial"/>
            </a:endParaRPr>
          </a:p>
        </p:txBody>
      </p:sp>
      <p:sp>
        <p:nvSpPr>
          <p:cNvPr id="52" name="object 52"/>
          <p:cNvSpPr/>
          <p:nvPr/>
        </p:nvSpPr>
        <p:spPr>
          <a:xfrm>
            <a:off x="1240920" y="1002448"/>
            <a:ext cx="0" cy="129945"/>
          </a:xfrm>
          <a:custGeom>
            <a:avLst/>
            <a:gdLst/>
            <a:ahLst/>
            <a:cxnLst/>
            <a:rect l="l" t="t" r="r" b="b"/>
            <a:pathLst>
              <a:path w="0" h="129945">
                <a:moveTo>
                  <a:pt x="0" y="0"/>
                </a:moveTo>
                <a:lnTo>
                  <a:pt x="0" y="129945"/>
                </a:lnTo>
                <a:lnTo>
                  <a:pt x="0" y="0"/>
                </a:lnTo>
                <a:close/>
              </a:path>
            </a:pathLst>
          </a:custGeom>
          <a:solidFill>
            <a:srgbClr val="EDEFED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3" name="object 53"/>
          <p:cNvSpPr txBox="1"/>
          <p:nvPr/>
        </p:nvSpPr>
        <p:spPr>
          <a:xfrm>
            <a:off x="1046622" y="1006215"/>
            <a:ext cx="782320" cy="126364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  <a:tabLst>
                <a:tab pos="314960" algn="l"/>
              </a:tabLst>
            </a:pPr>
            <a:r>
              <a:rPr dirty="0" smtClean="0" sz="750" spc="-35">
                <a:solidFill>
                  <a:srgbClr val="858587"/>
                </a:solidFill>
                <a:latin typeface="Arial"/>
                <a:cs typeface="Arial"/>
              </a:rPr>
              <a:t>.tl.</a:t>
            </a:r>
            <a:r>
              <a:rPr dirty="0" smtClean="0" sz="750" spc="-35">
                <a:solidFill>
                  <a:srgbClr val="858587"/>
                </a:solidFill>
                <a:latin typeface="Arial"/>
                <a:cs typeface="Arial"/>
              </a:rPr>
              <a:t>	</a:t>
            </a:r>
            <a:r>
              <a:rPr dirty="0" smtClean="0" sz="750" spc="105">
                <a:solidFill>
                  <a:srgbClr val="727274"/>
                </a:solidFill>
                <a:latin typeface="Arial"/>
                <a:cs typeface="Arial"/>
              </a:rPr>
              <a:t>()</a:t>
            </a:r>
            <a:r>
              <a:rPr dirty="0" smtClean="0" sz="750" spc="75">
                <a:solidFill>
                  <a:srgbClr val="727274"/>
                </a:solidFill>
                <a:latin typeface="Arial"/>
                <a:cs typeface="Arial"/>
              </a:rPr>
              <a:t> </a:t>
            </a:r>
            <a:r>
              <a:rPr dirty="0" smtClean="0" sz="750" spc="204">
                <a:solidFill>
                  <a:srgbClr val="3A3A3D"/>
                </a:solidFill>
                <a:latin typeface="Arial"/>
                <a:cs typeface="Arial"/>
              </a:rPr>
              <a:t>::</a:t>
            </a:r>
            <a:r>
              <a:rPr dirty="0" smtClean="0" sz="750" spc="55">
                <a:solidFill>
                  <a:srgbClr val="3A3A3D"/>
                </a:solidFill>
                <a:latin typeface="Arial"/>
                <a:cs typeface="Arial"/>
              </a:rPr>
              <a:t> </a:t>
            </a:r>
            <a:r>
              <a:rPr dirty="0" smtClean="0" sz="750" spc="500">
                <a:solidFill>
                  <a:srgbClr val="3A3A3D"/>
                </a:solidFill>
                <a:latin typeface="Arial"/>
                <a:cs typeface="Arial"/>
              </a:rPr>
              <a:t>:</a:t>
            </a:r>
            <a:r>
              <a:rPr dirty="0" smtClean="0" sz="750" spc="170">
                <a:solidFill>
                  <a:srgbClr val="3D5D93"/>
                </a:solidFill>
                <a:latin typeface="Arial"/>
                <a:cs typeface="Arial"/>
              </a:rPr>
              <a:t>..</a:t>
            </a:r>
            <a:endParaRPr sz="750">
              <a:latin typeface="Arial"/>
              <a:cs typeface="Arial"/>
            </a:endParaRPr>
          </a:p>
        </p:txBody>
      </p:sp>
      <p:sp>
        <p:nvSpPr>
          <p:cNvPr id="54" name="object 54"/>
          <p:cNvSpPr/>
          <p:nvPr/>
        </p:nvSpPr>
        <p:spPr>
          <a:xfrm>
            <a:off x="6296654" y="1103685"/>
            <a:ext cx="100410" cy="155934"/>
          </a:xfrm>
          <a:custGeom>
            <a:avLst/>
            <a:gdLst/>
            <a:ahLst/>
            <a:cxnLst/>
            <a:rect l="l" t="t" r="r" b="b"/>
            <a:pathLst>
              <a:path w="100410" h="155934">
                <a:moveTo>
                  <a:pt x="0" y="0"/>
                </a:moveTo>
                <a:lnTo>
                  <a:pt x="100410" y="0"/>
                </a:lnTo>
                <a:lnTo>
                  <a:pt x="100410" y="155934"/>
                </a:lnTo>
                <a:lnTo>
                  <a:pt x="0" y="155934"/>
                </a:lnTo>
                <a:lnTo>
                  <a:pt x="0" y="0"/>
                </a:lnTo>
                <a:close/>
              </a:path>
            </a:pathLst>
          </a:custGeom>
          <a:solidFill>
            <a:srgbClr val="EDEFED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5" name="object 55"/>
          <p:cNvSpPr txBox="1"/>
          <p:nvPr/>
        </p:nvSpPr>
        <p:spPr>
          <a:xfrm>
            <a:off x="6288755" y="1108206"/>
            <a:ext cx="125095" cy="1492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900" spc="280">
                <a:solidFill>
                  <a:srgbClr val="A0A1A1"/>
                </a:solidFill>
                <a:latin typeface="Arial"/>
                <a:cs typeface="Arial"/>
              </a:rPr>
              <a:t>3</a:t>
            </a:r>
            <a:endParaRPr sz="900">
              <a:latin typeface="Arial"/>
              <a:cs typeface="Arial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4079311" y="1338181"/>
            <a:ext cx="2379345" cy="1492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  <a:tabLst>
                <a:tab pos="1906905" algn="l"/>
              </a:tabLst>
            </a:pPr>
            <a:r>
              <a:rPr dirty="0" smtClean="0" sz="850" spc="270">
                <a:solidFill>
                  <a:srgbClr val="858587"/>
                </a:solidFill>
                <a:latin typeface="Times New Roman"/>
                <a:cs typeface="Times New Roman"/>
              </a:rPr>
              <a:t>s</a:t>
            </a:r>
            <a:r>
              <a:rPr dirty="0" smtClean="0" sz="850" spc="270">
                <a:solidFill>
                  <a:srgbClr val="858587"/>
                </a:solidFill>
                <a:latin typeface="Times New Roman"/>
                <a:cs typeface="Times New Roman"/>
              </a:rPr>
              <a:t> </a:t>
            </a:r>
            <a:r>
              <a:rPr dirty="0" smtClean="0" sz="850" spc="-30">
                <a:solidFill>
                  <a:srgbClr val="858587"/>
                </a:solidFill>
                <a:latin typeface="Times New Roman"/>
                <a:cs typeface="Times New Roman"/>
              </a:rPr>
              <a:t> </a:t>
            </a:r>
            <a:r>
              <a:rPr dirty="0" smtClean="0" sz="900" spc="-30">
                <a:solidFill>
                  <a:srgbClr val="858587"/>
                </a:solidFill>
                <a:latin typeface="Arial"/>
                <a:cs typeface="Arial"/>
              </a:rPr>
              <a:t>lll.,.,..</a:t>
            </a:r>
            <a:r>
              <a:rPr dirty="0" smtClean="0" sz="900" spc="-70">
                <a:solidFill>
                  <a:srgbClr val="858587"/>
                </a:solidFill>
                <a:latin typeface="Arial"/>
                <a:cs typeface="Arial"/>
              </a:rPr>
              <a:t>.</a:t>
            </a:r>
            <a:r>
              <a:rPr dirty="0" smtClean="0" sz="900" spc="270">
                <a:solidFill>
                  <a:srgbClr val="3A3A3D"/>
                </a:solidFill>
                <a:latin typeface="Arial"/>
                <a:cs typeface="Arial"/>
              </a:rPr>
              <a:t>.</a:t>
            </a:r>
            <a:r>
              <a:rPr dirty="0" smtClean="0" sz="900" spc="270">
                <a:solidFill>
                  <a:srgbClr val="3A3A3D"/>
                </a:solidFill>
                <a:latin typeface="Arial"/>
                <a:cs typeface="Arial"/>
              </a:rPr>
              <a:t>	</a:t>
            </a:r>
            <a:r>
              <a:rPr dirty="0" smtClean="0" sz="800" spc="60">
                <a:solidFill>
                  <a:srgbClr val="858587"/>
                </a:solidFill>
                <a:latin typeface="Times New Roman"/>
                <a:cs typeface="Times New Roman"/>
              </a:rPr>
              <a:t>b.</a:t>
            </a:r>
            <a:r>
              <a:rPr dirty="0" smtClean="0" sz="800" spc="-110">
                <a:solidFill>
                  <a:srgbClr val="858587"/>
                </a:solidFill>
                <a:latin typeface="Times New Roman"/>
                <a:cs typeface="Times New Roman"/>
              </a:rPr>
              <a:t> </a:t>
            </a:r>
            <a:r>
              <a:rPr dirty="0" smtClean="0" sz="800" spc="345">
                <a:solidFill>
                  <a:srgbClr val="4D4D4F"/>
                </a:solidFill>
                <a:latin typeface="Times New Roman"/>
                <a:cs typeface="Times New Roman"/>
              </a:rPr>
              <a:t>·</a:t>
            </a:r>
            <a:r>
              <a:rPr dirty="0" smtClean="0" sz="800" spc="-35" b="1">
                <a:solidFill>
                  <a:srgbClr val="5B6062"/>
                </a:solidFill>
                <a:latin typeface="Times New Roman"/>
                <a:cs typeface="Times New Roman"/>
              </a:rPr>
              <a:t>G</a:t>
            </a:r>
            <a:r>
              <a:rPr dirty="0" smtClean="0" sz="800" spc="-35" b="1">
                <a:solidFill>
                  <a:srgbClr val="5B6062"/>
                </a:solidFill>
                <a:latin typeface="Times New Roman"/>
                <a:cs typeface="Times New Roman"/>
              </a:rPr>
              <a:t> </a:t>
            </a:r>
            <a:r>
              <a:rPr dirty="0" smtClean="0" sz="800" spc="-45" b="1">
                <a:solidFill>
                  <a:srgbClr val="5B6062"/>
                </a:solidFill>
                <a:latin typeface="Times New Roman"/>
                <a:cs typeface="Times New Roman"/>
              </a:rPr>
              <a:t> </a:t>
            </a:r>
            <a:r>
              <a:rPr dirty="0" smtClean="0" sz="850" spc="30" b="1">
                <a:solidFill>
                  <a:srgbClr val="858587"/>
                </a:solidFill>
                <a:latin typeface="Times New Roman"/>
                <a:cs typeface="Times New Roman"/>
              </a:rPr>
              <a:t>q,.,</a:t>
            </a:r>
            <a:endParaRPr sz="850">
              <a:latin typeface="Times New Roman"/>
              <a:cs typeface="Times New Roman"/>
            </a:endParaRPr>
          </a:p>
        </p:txBody>
      </p:sp>
      <p:sp>
        <p:nvSpPr>
          <p:cNvPr id="57" name="object 57"/>
          <p:cNvSpPr/>
          <p:nvPr/>
        </p:nvSpPr>
        <p:spPr>
          <a:xfrm>
            <a:off x="4452878" y="1427348"/>
            <a:ext cx="238406" cy="23867"/>
          </a:xfrm>
          <a:custGeom>
            <a:avLst/>
            <a:gdLst/>
            <a:ahLst/>
            <a:cxnLst/>
            <a:rect l="l" t="t" r="r" b="b"/>
            <a:pathLst>
              <a:path w="238406" h="23867">
                <a:moveTo>
                  <a:pt x="0" y="0"/>
                </a:moveTo>
                <a:lnTo>
                  <a:pt x="238406" y="0"/>
                </a:lnTo>
                <a:lnTo>
                  <a:pt x="238406" y="23867"/>
                </a:lnTo>
                <a:lnTo>
                  <a:pt x="0" y="23867"/>
                </a:lnTo>
                <a:lnTo>
                  <a:pt x="0" y="0"/>
                </a:lnTo>
                <a:close/>
              </a:path>
            </a:pathLst>
          </a:custGeom>
          <a:solidFill>
            <a:srgbClr val="EDEFED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8" name="object 58"/>
          <p:cNvSpPr txBox="1"/>
          <p:nvPr/>
        </p:nvSpPr>
        <p:spPr>
          <a:xfrm>
            <a:off x="2887409" y="1434418"/>
            <a:ext cx="2971800" cy="35179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073785">
              <a:lnSpc>
                <a:spcPct val="100000"/>
              </a:lnSpc>
              <a:tabLst>
                <a:tab pos="1573530" algn="l"/>
                <a:tab pos="1936750" algn="l"/>
              </a:tabLst>
            </a:pPr>
            <a:r>
              <a:rPr dirty="0" smtClean="0" sz="450" spc="85" b="1">
                <a:solidFill>
                  <a:srgbClr val="858587"/>
                </a:solidFill>
                <a:latin typeface="Times New Roman"/>
                <a:cs typeface="Times New Roman"/>
              </a:rPr>
              <a:t>on:.t100</a:t>
            </a:r>
            <a:r>
              <a:rPr dirty="0" smtClean="0" sz="450" spc="85" b="1">
                <a:solidFill>
                  <a:srgbClr val="858587"/>
                </a:solidFill>
                <a:latin typeface="Times New Roman"/>
                <a:cs typeface="Times New Roman"/>
              </a:rPr>
              <a:t>  </a:t>
            </a:r>
            <a:r>
              <a:rPr dirty="0" smtClean="0" sz="450" spc="-50" b="1">
                <a:solidFill>
                  <a:srgbClr val="858587"/>
                </a:solidFill>
                <a:latin typeface="Times New Roman"/>
                <a:cs typeface="Times New Roman"/>
              </a:rPr>
              <a:t> </a:t>
            </a:r>
            <a:r>
              <a:rPr dirty="0" smtClean="0" sz="450" spc="75" b="1">
                <a:solidFill>
                  <a:srgbClr val="3A3A3D"/>
                </a:solidFill>
                <a:latin typeface="Times New Roman"/>
                <a:cs typeface="Times New Roman"/>
              </a:rPr>
              <a:t>•</a:t>
            </a:r>
            <a:r>
              <a:rPr dirty="0" smtClean="0" sz="450" spc="75" b="1">
                <a:solidFill>
                  <a:srgbClr val="3A3A3D"/>
                </a:solidFill>
                <a:latin typeface="Times New Roman"/>
                <a:cs typeface="Times New Roman"/>
              </a:rPr>
              <a:t>	</a:t>
            </a:r>
            <a:r>
              <a:rPr dirty="0" smtClean="0" sz="1000" spc="-30" b="1">
                <a:solidFill>
                  <a:srgbClr val="B6B6B6"/>
                </a:solidFill>
                <a:latin typeface="Arial"/>
                <a:cs typeface="Arial"/>
              </a:rPr>
              <a:t>r-</a:t>
            </a:r>
            <a:r>
              <a:rPr dirty="0" smtClean="0" sz="1000" spc="-30" b="1">
                <a:solidFill>
                  <a:srgbClr val="B6B6B6"/>
                </a:solidFill>
                <a:latin typeface="Arial"/>
                <a:cs typeface="Arial"/>
              </a:rPr>
              <a:t>	</a:t>
            </a:r>
            <a:r>
              <a:rPr dirty="0" smtClean="0" sz="550" spc="-30" b="1">
                <a:solidFill>
                  <a:srgbClr val="727274"/>
                </a:solidFill>
                <a:latin typeface="Times New Roman"/>
                <a:cs typeface="Times New Roman"/>
              </a:rPr>
              <a:t>R.s </a:t>
            </a:r>
            <a:r>
              <a:rPr dirty="0" smtClean="0" sz="550" spc="45" b="1">
                <a:solidFill>
                  <a:srgbClr val="727274"/>
                </a:solidFill>
                <a:latin typeface="Times New Roman"/>
                <a:cs typeface="Times New Roman"/>
              </a:rPr>
              <a:t>u</a:t>
            </a:r>
            <a:r>
              <a:rPr dirty="0" smtClean="0" sz="500" spc="-10" b="1">
                <a:solidFill>
                  <a:srgbClr val="858587"/>
                </a:solidFill>
                <a:latin typeface="Times New Roman"/>
                <a:cs typeface="Times New Roman"/>
              </a:rPr>
              <a:t>Clc.nup</a:t>
            </a:r>
            <a:r>
              <a:rPr dirty="0" smtClean="0" sz="500" spc="-10" b="1">
                <a:solidFill>
                  <a:srgbClr val="858587"/>
                </a:solidFill>
                <a:latin typeface="Times New Roman"/>
                <a:cs typeface="Times New Roman"/>
              </a:rPr>
              <a:t> </a:t>
            </a:r>
            <a:r>
              <a:rPr dirty="0" smtClean="0" sz="500" spc="25" b="1">
                <a:solidFill>
                  <a:srgbClr val="858587"/>
                </a:solidFill>
                <a:latin typeface="Times New Roman"/>
                <a:cs typeface="Times New Roman"/>
              </a:rPr>
              <a:t> </a:t>
            </a:r>
            <a:r>
              <a:rPr dirty="0" smtClean="0" sz="500" spc="60" b="1">
                <a:solidFill>
                  <a:srgbClr val="3A3A3D"/>
                </a:solidFill>
                <a:latin typeface="Times New Roman"/>
                <a:cs typeface="Times New Roman"/>
              </a:rPr>
              <a:t>•</a:t>
            </a:r>
            <a:r>
              <a:rPr dirty="0" smtClean="0" sz="500" spc="60" b="1">
                <a:solidFill>
                  <a:srgbClr val="3A3A3D"/>
                </a:solidFill>
                <a:latin typeface="Times New Roman"/>
                <a:cs typeface="Times New Roman"/>
              </a:rPr>
              <a:t>  </a:t>
            </a:r>
            <a:r>
              <a:rPr dirty="0" smtClean="0" sz="500" spc="55" b="1">
                <a:solidFill>
                  <a:srgbClr val="3A3A3D"/>
                </a:solidFill>
                <a:latin typeface="Times New Roman"/>
                <a:cs typeface="Times New Roman"/>
              </a:rPr>
              <a:t> </a:t>
            </a:r>
            <a:r>
              <a:rPr dirty="0" smtClean="0" sz="500" spc="50" b="1">
                <a:solidFill>
                  <a:srgbClr val="858587"/>
                </a:solidFill>
                <a:latin typeface="Arial"/>
                <a:cs typeface="Arial"/>
              </a:rPr>
              <a:t>C</a:t>
            </a:r>
            <a:r>
              <a:rPr dirty="0" smtClean="0" sz="500" spc="35" b="1">
                <a:solidFill>
                  <a:srgbClr val="858587"/>
                </a:solidFill>
                <a:latin typeface="Arial"/>
                <a:cs typeface="Arial"/>
              </a:rPr>
              <a:t>d</a:t>
            </a:r>
            <a:r>
              <a:rPr dirty="0" smtClean="0" sz="450" spc="15" b="1">
                <a:solidFill>
                  <a:srgbClr val="858587"/>
                </a:solidFill>
                <a:latin typeface="Times New Roman"/>
                <a:cs typeface="Times New Roman"/>
              </a:rPr>
              <a:t>Stl«t10tt</a:t>
            </a:r>
            <a:r>
              <a:rPr dirty="0" smtClean="0" sz="450" spc="15" b="1">
                <a:solidFill>
                  <a:srgbClr val="858587"/>
                </a:solidFill>
                <a:latin typeface="Times New Roman"/>
                <a:cs typeface="Times New Roman"/>
              </a:rPr>
              <a:t>  </a:t>
            </a:r>
            <a:r>
              <a:rPr dirty="0" smtClean="0" sz="450" spc="-55" b="1">
                <a:solidFill>
                  <a:srgbClr val="858587"/>
                </a:solidFill>
                <a:latin typeface="Times New Roman"/>
                <a:cs typeface="Times New Roman"/>
              </a:rPr>
              <a:t> </a:t>
            </a:r>
            <a:r>
              <a:rPr dirty="0" smtClean="0" sz="450" spc="75" b="1">
                <a:solidFill>
                  <a:srgbClr val="3A3A3D"/>
                </a:solidFill>
                <a:latin typeface="Times New Roman"/>
                <a:cs typeface="Times New Roman"/>
              </a:rPr>
              <a:t>•</a:t>
            </a:r>
            <a:endParaRPr sz="450">
              <a:latin typeface="Times New Roman"/>
              <a:cs typeface="Times New Roman"/>
            </a:endParaRPr>
          </a:p>
        </p:txBody>
      </p:sp>
      <p:sp>
        <p:nvSpPr>
          <p:cNvPr id="59" name="object 59"/>
          <p:cNvSpPr/>
          <p:nvPr/>
        </p:nvSpPr>
        <p:spPr>
          <a:xfrm>
            <a:off x="6077432" y="1460866"/>
            <a:ext cx="0" cy="131759"/>
          </a:xfrm>
          <a:custGeom>
            <a:avLst/>
            <a:gdLst/>
            <a:ahLst/>
            <a:cxnLst/>
            <a:rect l="l" t="t" r="r" b="b"/>
            <a:pathLst>
              <a:path w="0" h="131759">
                <a:moveTo>
                  <a:pt x="0" y="131759"/>
                </a:moveTo>
                <a:lnTo>
                  <a:pt x="0" y="0"/>
                </a:lnTo>
              </a:path>
            </a:pathLst>
          </a:custGeom>
          <a:ln w="40917">
            <a:solidFill>
              <a:srgbClr val="EDEFED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0" name="object 60"/>
          <p:cNvSpPr/>
          <p:nvPr/>
        </p:nvSpPr>
        <p:spPr>
          <a:xfrm>
            <a:off x="2108163" y="1451216"/>
            <a:ext cx="679095" cy="334779"/>
          </a:xfrm>
          <a:custGeom>
            <a:avLst/>
            <a:gdLst/>
            <a:ahLst/>
            <a:cxnLst/>
            <a:rect l="l" t="t" r="r" b="b"/>
            <a:pathLst>
              <a:path w="679095" h="334779">
                <a:moveTo>
                  <a:pt x="0" y="0"/>
                </a:moveTo>
                <a:lnTo>
                  <a:pt x="679095" y="0"/>
                </a:lnTo>
                <a:lnTo>
                  <a:pt x="679095" y="334779"/>
                </a:lnTo>
                <a:lnTo>
                  <a:pt x="0" y="334779"/>
                </a:lnTo>
                <a:lnTo>
                  <a:pt x="0" y="0"/>
                </a:lnTo>
                <a:close/>
              </a:path>
            </a:pathLst>
          </a:custGeom>
          <a:solidFill>
            <a:srgbClr val="EDEFED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1" name="object 61"/>
          <p:cNvSpPr/>
          <p:nvPr/>
        </p:nvSpPr>
        <p:spPr>
          <a:xfrm>
            <a:off x="2887409" y="1451216"/>
            <a:ext cx="2971220" cy="334779"/>
          </a:xfrm>
          <a:custGeom>
            <a:avLst/>
            <a:gdLst/>
            <a:ahLst/>
            <a:cxnLst/>
            <a:rect l="l" t="t" r="r" b="b"/>
            <a:pathLst>
              <a:path w="2971220" h="334779">
                <a:moveTo>
                  <a:pt x="0" y="0"/>
                </a:moveTo>
                <a:lnTo>
                  <a:pt x="2971220" y="0"/>
                </a:lnTo>
                <a:lnTo>
                  <a:pt x="2971220" y="334779"/>
                </a:lnTo>
                <a:lnTo>
                  <a:pt x="0" y="334779"/>
                </a:lnTo>
                <a:lnTo>
                  <a:pt x="0" y="0"/>
                </a:lnTo>
                <a:close/>
              </a:path>
            </a:pathLst>
          </a:custGeom>
          <a:solidFill>
            <a:srgbClr val="EDEFED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2" name="object 62"/>
          <p:cNvSpPr txBox="1"/>
          <p:nvPr/>
        </p:nvSpPr>
        <p:spPr>
          <a:xfrm>
            <a:off x="2931402" y="1455348"/>
            <a:ext cx="3279775" cy="26225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550" spc="-484">
                <a:solidFill>
                  <a:srgbClr val="A0A1A1"/>
                </a:solidFill>
                <a:latin typeface="Courier New"/>
                <a:cs typeface="Courier New"/>
              </a:rPr>
              <a:t>------------</a:t>
            </a:r>
            <a:r>
              <a:rPr dirty="0" smtClean="0" sz="1550" spc="-484">
                <a:solidFill>
                  <a:srgbClr val="A0A1A1"/>
                </a:solidFill>
                <a:latin typeface="Courier New"/>
                <a:cs typeface="Courier New"/>
              </a:rPr>
              <a:t> </a:t>
            </a:r>
            <a:r>
              <a:rPr dirty="0" smtClean="0" sz="1550" spc="-484">
                <a:solidFill>
                  <a:srgbClr val="A0A1A1"/>
                </a:solidFill>
                <a:latin typeface="Courier New"/>
                <a:cs typeface="Courier New"/>
              </a:rPr>
              <a:t>--------------</a:t>
            </a:r>
            <a:r>
              <a:rPr dirty="0" smtClean="0" sz="1550" spc="-484">
                <a:solidFill>
                  <a:srgbClr val="A0A1A1"/>
                </a:solidFill>
                <a:latin typeface="Courier New"/>
                <a:cs typeface="Courier New"/>
              </a:rPr>
              <a:t> </a:t>
            </a:r>
            <a:r>
              <a:rPr dirty="0" smtClean="0" sz="1550" spc="-484">
                <a:solidFill>
                  <a:srgbClr val="A0A1A1"/>
                </a:solidFill>
                <a:latin typeface="Courier New"/>
                <a:cs typeface="Courier New"/>
              </a:rPr>
              <a:t>--------</a:t>
            </a:r>
            <a:r>
              <a:rPr dirty="0" smtClean="0" sz="1550" spc="-484">
                <a:solidFill>
                  <a:srgbClr val="A0A1A1"/>
                </a:solidFill>
                <a:latin typeface="Courier New"/>
                <a:cs typeface="Courier New"/>
              </a:rPr>
              <a:t> </a:t>
            </a:r>
            <a:r>
              <a:rPr dirty="0" smtClean="0" sz="1550" spc="-484">
                <a:solidFill>
                  <a:srgbClr val="A0A1A1"/>
                </a:solidFill>
                <a:latin typeface="Courier New"/>
                <a:cs typeface="Courier New"/>
              </a:rPr>
              <a:t>------------·</a:t>
            </a:r>
            <a:r>
              <a:rPr dirty="0" smtClean="0" sz="1550" spc="-250">
                <a:solidFill>
                  <a:srgbClr val="A0A1A1"/>
                </a:solidFill>
                <a:latin typeface="Courier New"/>
                <a:cs typeface="Courier New"/>
              </a:rPr>
              <a:t> </a:t>
            </a:r>
            <a:r>
              <a:rPr dirty="0" smtClean="0" sz="1550" spc="195">
                <a:solidFill>
                  <a:srgbClr val="858587"/>
                </a:solidFill>
                <a:latin typeface="Courier New"/>
                <a:cs typeface="Courier New"/>
              </a:rPr>
              <a:t>.</a:t>
            </a:r>
            <a:r>
              <a:rPr dirty="0" smtClean="0" sz="1550" spc="-530">
                <a:solidFill>
                  <a:srgbClr val="858587"/>
                </a:solidFill>
                <a:latin typeface="Courier New"/>
                <a:cs typeface="Courier New"/>
              </a:rPr>
              <a:t> </a:t>
            </a:r>
            <a:r>
              <a:rPr dirty="0" smtClean="0" baseline="51851" sz="1125" spc="82" b="1">
                <a:solidFill>
                  <a:srgbClr val="B6B6B6"/>
                </a:solidFill>
                <a:latin typeface="Times New Roman"/>
                <a:cs typeface="Times New Roman"/>
              </a:rPr>
              <a:t>t</a:t>
            </a:r>
            <a:r>
              <a:rPr dirty="0" smtClean="0" baseline="51851" sz="1125" spc="75" b="1">
                <a:solidFill>
                  <a:srgbClr val="B6B6B6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87301" sz="525" spc="-89">
                <a:solidFill>
                  <a:srgbClr val="5B6062"/>
                </a:solidFill>
                <a:latin typeface="Times New Roman"/>
                <a:cs typeface="Times New Roman"/>
              </a:rPr>
              <a:t>9</a:t>
            </a:r>
            <a:r>
              <a:rPr dirty="0" smtClean="0" baseline="111111" sz="525" spc="7">
                <a:solidFill>
                  <a:srgbClr val="858587"/>
                </a:solidFill>
                <a:latin typeface="Times New Roman"/>
                <a:cs typeface="Times New Roman"/>
              </a:rPr>
              <a:t>,..</a:t>
            </a:r>
            <a:endParaRPr baseline="111111" sz="525">
              <a:latin typeface="Times New Roman"/>
              <a:cs typeface="Times New Roman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1966719" y="1455348"/>
            <a:ext cx="822960" cy="26225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550" spc="-300">
                <a:solidFill>
                  <a:srgbClr val="5B6062"/>
                </a:solidFill>
                <a:latin typeface="Courier New"/>
                <a:cs typeface="Courier New"/>
              </a:rPr>
              <a:t>,</a:t>
            </a:r>
            <a:r>
              <a:rPr dirty="0" smtClean="0" sz="1550" spc="-425">
                <a:solidFill>
                  <a:srgbClr val="5B6062"/>
                </a:solidFill>
                <a:latin typeface="Courier New"/>
                <a:cs typeface="Courier New"/>
              </a:rPr>
              <a:t>.</a:t>
            </a:r>
            <a:r>
              <a:rPr dirty="0" smtClean="0" sz="1550" spc="-505">
                <a:solidFill>
                  <a:srgbClr val="A0A1A1"/>
                </a:solidFill>
                <a:latin typeface="Courier New"/>
                <a:cs typeface="Courier New"/>
              </a:rPr>
              <a:t>r-----------</a:t>
            </a:r>
            <a:endParaRPr sz="1550">
              <a:latin typeface="Courier New"/>
              <a:cs typeface="Courier New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7021201" y="1455348"/>
            <a:ext cx="177165" cy="26225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550" spc="-335">
                <a:solidFill>
                  <a:srgbClr val="5B6062"/>
                </a:solidFill>
                <a:latin typeface="Courier New"/>
                <a:cs typeface="Courier New"/>
              </a:rPr>
              <a:t>••</a:t>
            </a:r>
            <a:endParaRPr sz="1550">
              <a:latin typeface="Courier New"/>
              <a:cs typeface="Courier New"/>
            </a:endParaRPr>
          </a:p>
        </p:txBody>
      </p:sp>
      <p:sp>
        <p:nvSpPr>
          <p:cNvPr id="65" name="object 65"/>
          <p:cNvSpPr/>
          <p:nvPr/>
        </p:nvSpPr>
        <p:spPr>
          <a:xfrm>
            <a:off x="6169092" y="1627465"/>
            <a:ext cx="0" cy="199249"/>
          </a:xfrm>
          <a:custGeom>
            <a:avLst/>
            <a:gdLst/>
            <a:ahLst/>
            <a:cxnLst/>
            <a:rect l="l" t="t" r="r" b="b"/>
            <a:pathLst>
              <a:path w="0" h="199249">
                <a:moveTo>
                  <a:pt x="0" y="199249"/>
                </a:moveTo>
                <a:lnTo>
                  <a:pt x="0" y="0"/>
                </a:lnTo>
              </a:path>
            </a:pathLst>
          </a:custGeom>
          <a:ln w="54267">
            <a:solidFill>
              <a:srgbClr val="EDEFED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6" name="object 66"/>
          <p:cNvSpPr/>
          <p:nvPr/>
        </p:nvSpPr>
        <p:spPr>
          <a:xfrm>
            <a:off x="6383661" y="1673673"/>
            <a:ext cx="116662" cy="136773"/>
          </a:xfrm>
          <a:custGeom>
            <a:avLst/>
            <a:gdLst/>
            <a:ahLst/>
            <a:cxnLst/>
            <a:rect l="l" t="t" r="r" b="b"/>
            <a:pathLst>
              <a:path w="116662" h="136773">
                <a:moveTo>
                  <a:pt x="0" y="0"/>
                </a:moveTo>
                <a:lnTo>
                  <a:pt x="116662" y="0"/>
                </a:lnTo>
                <a:lnTo>
                  <a:pt x="116662" y="136773"/>
                </a:lnTo>
                <a:lnTo>
                  <a:pt x="0" y="136773"/>
                </a:lnTo>
                <a:lnTo>
                  <a:pt x="0" y="0"/>
                </a:lnTo>
                <a:close/>
              </a:path>
            </a:pathLst>
          </a:custGeom>
          <a:solidFill>
            <a:srgbClr val="EDEFED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7" name="object 67"/>
          <p:cNvSpPr txBox="1"/>
          <p:nvPr/>
        </p:nvSpPr>
        <p:spPr>
          <a:xfrm>
            <a:off x="5961877" y="1633241"/>
            <a:ext cx="994410" cy="18669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150" spc="20">
                <a:solidFill>
                  <a:srgbClr val="3D5D93"/>
                </a:solidFill>
                <a:latin typeface="Arial"/>
                <a:cs typeface="Arial"/>
              </a:rPr>
              <a:t>..</a:t>
            </a:r>
            <a:r>
              <a:rPr dirty="0" smtClean="0" sz="1150" spc="20">
                <a:solidFill>
                  <a:srgbClr val="3D5D93"/>
                </a:solidFill>
                <a:latin typeface="Arial"/>
                <a:cs typeface="Arial"/>
              </a:rPr>
              <a:t> </a:t>
            </a:r>
            <a:r>
              <a:rPr dirty="0" smtClean="0" sz="1150" spc="100">
                <a:solidFill>
                  <a:srgbClr val="3D5D93"/>
                </a:solidFill>
                <a:latin typeface="Arial"/>
                <a:cs typeface="Arial"/>
              </a:rPr>
              <a:t> </a:t>
            </a:r>
            <a:r>
              <a:rPr dirty="0" smtClean="0" sz="1150" spc="-40">
                <a:solidFill>
                  <a:srgbClr val="B6B6B6"/>
                </a:solidFill>
                <a:latin typeface="Arial"/>
                <a:cs typeface="Arial"/>
              </a:rPr>
              <a:t>I</a:t>
            </a:r>
            <a:r>
              <a:rPr dirty="0" smtClean="0" sz="750" spc="85">
                <a:solidFill>
                  <a:srgbClr val="778EB6"/>
                </a:solidFill>
                <a:latin typeface="Arial"/>
                <a:cs typeface="Arial"/>
              </a:rPr>
              <a:t>Q</a:t>
            </a:r>
            <a:r>
              <a:rPr dirty="0" smtClean="0" sz="750" spc="-30">
                <a:solidFill>
                  <a:srgbClr val="778EB6"/>
                </a:solidFill>
                <a:latin typeface="Arial"/>
                <a:cs typeface="Arial"/>
              </a:rPr>
              <a:t> </a:t>
            </a:r>
            <a:r>
              <a:rPr dirty="0" smtClean="0" sz="750" spc="455" i="1">
                <a:solidFill>
                  <a:srgbClr val="667993"/>
                </a:solidFill>
                <a:latin typeface="Arial"/>
                <a:cs typeface="Arial"/>
              </a:rPr>
              <a:t>:</a:t>
            </a:r>
            <a:r>
              <a:rPr dirty="0" smtClean="0" sz="800" spc="-90">
                <a:solidFill>
                  <a:srgbClr val="B6B6B6"/>
                </a:solidFill>
                <a:latin typeface="Times New Roman"/>
                <a:cs typeface="Times New Roman"/>
              </a:rPr>
              <a:t>I;_,</a:t>
            </a:r>
            <a:r>
              <a:rPr dirty="0" smtClean="0" sz="800" spc="-90">
                <a:solidFill>
                  <a:srgbClr val="B6B6B6"/>
                </a:solidFill>
                <a:latin typeface="Times New Roman"/>
                <a:cs typeface="Times New Roman"/>
              </a:rPr>
              <a:t>)</a:t>
            </a:r>
            <a:r>
              <a:rPr dirty="0" smtClean="0" sz="800" spc="-25">
                <a:solidFill>
                  <a:srgbClr val="B6B6B6"/>
                </a:solidFill>
                <a:latin typeface="Times New Roman"/>
                <a:cs typeface="Times New Roman"/>
              </a:rPr>
              <a:t> </a:t>
            </a:r>
            <a:r>
              <a:rPr dirty="0" smtClean="0" sz="800" spc="345">
                <a:solidFill>
                  <a:srgbClr val="3A3A3D"/>
                </a:solidFill>
                <a:latin typeface="Times New Roman"/>
                <a:cs typeface="Times New Roman"/>
              </a:rPr>
              <a:t>.</a:t>
            </a:r>
            <a:r>
              <a:rPr dirty="0" smtClean="0" sz="800" spc="-85">
                <a:solidFill>
                  <a:srgbClr val="3A3A3D"/>
                </a:solidFill>
                <a:latin typeface="Times New Roman"/>
                <a:cs typeface="Times New Roman"/>
              </a:rPr>
              <a:t> </a:t>
            </a:r>
            <a:r>
              <a:rPr dirty="0" smtClean="0" sz="500" spc="65">
                <a:solidFill>
                  <a:srgbClr val="727274"/>
                </a:solidFill>
                <a:latin typeface="Arial"/>
                <a:cs typeface="Arial"/>
              </a:rPr>
              <a:t>Locals-dl</a:t>
            </a:r>
            <a:endParaRPr sz="500">
              <a:latin typeface="Arial"/>
              <a:cs typeface="Arial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1058728" y="1491568"/>
            <a:ext cx="207010" cy="9652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550" spc="-100" b="1">
                <a:solidFill>
                  <a:srgbClr val="858587"/>
                </a:solidFill>
                <a:latin typeface="Times New Roman"/>
                <a:cs typeface="Times New Roman"/>
              </a:rPr>
              <a:t>l&amp;tOf</a:t>
            </a:r>
            <a:r>
              <a:rPr dirty="0" smtClean="0" sz="550" spc="-60" b="1">
                <a:solidFill>
                  <a:srgbClr val="858587"/>
                </a:solidFill>
                <a:latin typeface="Times New Roman"/>
                <a:cs typeface="Times New Roman"/>
              </a:rPr>
              <a:t>"</a:t>
            </a:r>
            <a:r>
              <a:rPr dirty="0" smtClean="0" sz="550" spc="40" b="1">
                <a:solidFill>
                  <a:srgbClr val="4D4D4F"/>
                </a:solidFill>
                <a:latin typeface="Times New Roman"/>
                <a:cs typeface="Times New Roman"/>
              </a:rPr>
              <a:t>•</a:t>
            </a:r>
            <a:endParaRPr sz="550">
              <a:latin typeface="Times New Roman"/>
              <a:cs typeface="Times New Roman"/>
            </a:endParaRPr>
          </a:p>
        </p:txBody>
      </p:sp>
      <p:sp>
        <p:nvSpPr>
          <p:cNvPr id="69" name="object 69"/>
          <p:cNvSpPr txBox="1"/>
          <p:nvPr/>
        </p:nvSpPr>
        <p:spPr>
          <a:xfrm>
            <a:off x="1014028" y="1600803"/>
            <a:ext cx="208279" cy="22987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2540">
              <a:lnSpc>
                <a:spcPct val="100000"/>
              </a:lnSpc>
            </a:pPr>
            <a:r>
              <a:rPr dirty="0" smtClean="0" sz="500" spc="-65" b="1">
                <a:solidFill>
                  <a:srgbClr val="727274"/>
                </a:solidFill>
                <a:latin typeface="Times New Roman"/>
                <a:cs typeface="Times New Roman"/>
              </a:rPr>
              <a:t>labl\</a:t>
            </a:r>
            <a:r>
              <a:rPr dirty="0" smtClean="0" sz="500" spc="-65" b="1">
                <a:solidFill>
                  <a:srgbClr val="727274"/>
                </a:solidFill>
                <a:latin typeface="Times New Roman"/>
                <a:cs typeface="Times New Roman"/>
              </a:rPr>
              <a:t>1!:</a:t>
            </a:r>
            <a:r>
              <a:rPr dirty="0" smtClean="0" sz="500" spc="-35" b="1">
                <a:solidFill>
                  <a:srgbClr val="727274"/>
                </a:solidFill>
                <a:latin typeface="Times New Roman"/>
                <a:cs typeface="Times New Roman"/>
              </a:rPr>
              <a:t> </a:t>
            </a:r>
            <a:r>
              <a:rPr dirty="0" smtClean="0" sz="450" spc="-20" b="1">
                <a:solidFill>
                  <a:srgbClr val="727274"/>
                </a:solidFill>
                <a:latin typeface="Arial"/>
                <a:cs typeface="Arial"/>
              </a:rPr>
              <a:t>Of</a:t>
            </a:r>
            <a:endParaRPr sz="450">
              <a:latin typeface="Arial"/>
              <a:cs typeface="Arial"/>
            </a:endParaRPr>
          </a:p>
        </p:txBody>
      </p:sp>
      <p:sp>
        <p:nvSpPr>
          <p:cNvPr id="70" name="object 70"/>
          <p:cNvSpPr txBox="1"/>
          <p:nvPr/>
        </p:nvSpPr>
        <p:spPr>
          <a:xfrm>
            <a:off x="1216114" y="1613503"/>
            <a:ext cx="260350" cy="7366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400" spc="20" b="1">
                <a:solidFill>
                  <a:srgbClr val="858587"/>
                </a:solidFill>
                <a:latin typeface="Arial"/>
                <a:cs typeface="Arial"/>
              </a:rPr>
              <a:t>(</a:t>
            </a:r>
            <a:r>
              <a:rPr dirty="0" smtClean="0" sz="400" spc="25" b="1">
                <a:solidFill>
                  <a:srgbClr val="858587"/>
                </a:solidFill>
                <a:latin typeface="Arial"/>
                <a:cs typeface="Arial"/>
              </a:rPr>
              <a:t>OI'</a:t>
            </a:r>
            <a:r>
              <a:rPr dirty="0" smtClean="0" sz="400" spc="-25" b="1">
                <a:solidFill>
                  <a:srgbClr val="858587"/>
                </a:solidFill>
                <a:latin typeface="Arial"/>
                <a:cs typeface="Arial"/>
              </a:rPr>
              <a:t>I</a:t>
            </a:r>
            <a:r>
              <a:rPr dirty="0" smtClean="0" sz="400" spc="5" b="1">
                <a:solidFill>
                  <a:srgbClr val="4D4D4F"/>
                </a:solidFill>
                <a:latin typeface="Arial"/>
                <a:cs typeface="Arial"/>
              </a:rPr>
              <a:t>t</a:t>
            </a:r>
            <a:r>
              <a:rPr dirty="0" smtClean="0" sz="400" spc="30" b="1">
                <a:solidFill>
                  <a:srgbClr val="727274"/>
                </a:solidFill>
                <a:latin typeface="Arial"/>
                <a:cs typeface="Arial"/>
              </a:rPr>
              <a:t>tnlJ</a:t>
            </a:r>
            <a:endParaRPr sz="400">
              <a:latin typeface="Arial"/>
              <a:cs typeface="Arial"/>
            </a:endParaRPr>
          </a:p>
        </p:txBody>
      </p:sp>
      <p:sp>
        <p:nvSpPr>
          <p:cNvPr id="71" name="object 71"/>
          <p:cNvSpPr/>
          <p:nvPr/>
        </p:nvSpPr>
        <p:spPr>
          <a:xfrm>
            <a:off x="1014028" y="1633516"/>
            <a:ext cx="185806" cy="196611"/>
          </a:xfrm>
          <a:custGeom>
            <a:avLst/>
            <a:gdLst/>
            <a:ahLst/>
            <a:cxnLst/>
            <a:rect l="l" t="t" r="r" b="b"/>
            <a:pathLst>
              <a:path w="185806" h="196611">
                <a:moveTo>
                  <a:pt x="0" y="0"/>
                </a:moveTo>
                <a:lnTo>
                  <a:pt x="185806" y="0"/>
                </a:lnTo>
                <a:lnTo>
                  <a:pt x="185806" y="196611"/>
                </a:lnTo>
                <a:lnTo>
                  <a:pt x="0" y="196611"/>
                </a:lnTo>
                <a:lnTo>
                  <a:pt x="0" y="0"/>
                </a:lnTo>
                <a:close/>
              </a:path>
            </a:pathLst>
          </a:custGeom>
          <a:solidFill>
            <a:srgbClr val="EDEFED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72" name="object 72"/>
          <p:cNvSpPr/>
          <p:nvPr/>
        </p:nvSpPr>
        <p:spPr>
          <a:xfrm>
            <a:off x="1450171" y="1686326"/>
            <a:ext cx="87542" cy="129945"/>
          </a:xfrm>
          <a:custGeom>
            <a:avLst/>
            <a:gdLst/>
            <a:ahLst/>
            <a:cxnLst/>
            <a:rect l="l" t="t" r="r" b="b"/>
            <a:pathLst>
              <a:path w="87542" h="129945">
                <a:moveTo>
                  <a:pt x="0" y="0"/>
                </a:moveTo>
                <a:lnTo>
                  <a:pt x="87542" y="0"/>
                </a:lnTo>
                <a:lnTo>
                  <a:pt x="87542" y="129945"/>
                </a:lnTo>
                <a:lnTo>
                  <a:pt x="0" y="129945"/>
                </a:lnTo>
                <a:lnTo>
                  <a:pt x="0" y="0"/>
                </a:lnTo>
                <a:close/>
              </a:path>
            </a:pathLst>
          </a:custGeom>
          <a:solidFill>
            <a:srgbClr val="EDEFED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73" name="object 73"/>
          <p:cNvSpPr txBox="1"/>
          <p:nvPr/>
        </p:nvSpPr>
        <p:spPr>
          <a:xfrm>
            <a:off x="1004249" y="1639294"/>
            <a:ext cx="553085" cy="1873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150" spc="-60">
                <a:solidFill>
                  <a:srgbClr val="A0A1A1"/>
                </a:solidFill>
                <a:latin typeface="Times New Roman"/>
                <a:cs typeface="Times New Roman"/>
              </a:rPr>
              <a:t>Elll</a:t>
            </a:r>
            <a:r>
              <a:rPr dirty="0" smtClean="0" sz="1150" spc="-65">
                <a:solidFill>
                  <a:srgbClr val="A0A1A1"/>
                </a:solidFill>
                <a:latin typeface="Times New Roman"/>
                <a:cs typeface="Times New Roman"/>
              </a:rPr>
              <a:t> </a:t>
            </a:r>
            <a:r>
              <a:rPr dirty="0" smtClean="0" sz="950" spc="1120" i="1">
                <a:solidFill>
                  <a:srgbClr val="AFAA90"/>
                </a:solidFill>
                <a:latin typeface="Times New Roman"/>
                <a:cs typeface="Times New Roman"/>
              </a:rPr>
              <a:t>v</a:t>
            </a:r>
            <a:r>
              <a:rPr dirty="0" smtClean="0" sz="950" spc="25" i="1">
                <a:solidFill>
                  <a:srgbClr val="AFAA90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-30">
                <a:solidFill>
                  <a:srgbClr val="A0A1A1"/>
                </a:solidFill>
                <a:latin typeface="Arial"/>
                <a:cs typeface="Arial"/>
              </a:rPr>
              <a:t>.iJ</a:t>
            </a:r>
            <a:endParaRPr sz="750">
              <a:latin typeface="Arial"/>
              <a:cs typeface="Arial"/>
            </a:endParaRPr>
          </a:p>
        </p:txBody>
      </p:sp>
      <p:sp>
        <p:nvSpPr>
          <p:cNvPr id="74" name="object 74"/>
          <p:cNvSpPr/>
          <p:nvPr/>
        </p:nvSpPr>
        <p:spPr>
          <a:xfrm>
            <a:off x="1037733" y="1810661"/>
            <a:ext cx="63150" cy="76934"/>
          </a:xfrm>
          <a:custGeom>
            <a:avLst/>
            <a:gdLst/>
            <a:ahLst/>
            <a:cxnLst/>
            <a:rect l="l" t="t" r="r" b="b"/>
            <a:pathLst>
              <a:path w="63150" h="76934">
                <a:moveTo>
                  <a:pt x="0" y="0"/>
                </a:moveTo>
                <a:lnTo>
                  <a:pt x="63150" y="0"/>
                </a:lnTo>
                <a:lnTo>
                  <a:pt x="63150" y="76934"/>
                </a:lnTo>
                <a:lnTo>
                  <a:pt x="0" y="76934"/>
                </a:lnTo>
                <a:lnTo>
                  <a:pt x="0" y="0"/>
                </a:lnTo>
                <a:close/>
              </a:path>
            </a:pathLst>
          </a:custGeom>
          <a:solidFill>
            <a:srgbClr val="EDEFED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75" name="object 75"/>
          <p:cNvSpPr txBox="1"/>
          <p:nvPr/>
        </p:nvSpPr>
        <p:spPr>
          <a:xfrm>
            <a:off x="1028462" y="1812921"/>
            <a:ext cx="363855" cy="812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450" spc="265">
                <a:solidFill>
                  <a:srgbClr val="B6B6B6"/>
                </a:solidFill>
                <a:latin typeface="Times New Roman"/>
                <a:cs typeface="Times New Roman"/>
              </a:rPr>
              <a:t>8</a:t>
            </a:r>
            <a:r>
              <a:rPr dirty="0" smtClean="0" sz="450" spc="265">
                <a:solidFill>
                  <a:srgbClr val="B6B6B6"/>
                </a:solidFill>
                <a:latin typeface="Times New Roman"/>
                <a:cs typeface="Times New Roman"/>
              </a:rPr>
              <a:t> </a:t>
            </a:r>
            <a:r>
              <a:rPr dirty="0" smtClean="0" sz="450" spc="-55">
                <a:solidFill>
                  <a:srgbClr val="B6B6B6"/>
                </a:solidFill>
                <a:latin typeface="Times New Roman"/>
                <a:cs typeface="Times New Roman"/>
              </a:rPr>
              <a:t> </a:t>
            </a:r>
            <a:r>
              <a:rPr dirty="0" smtClean="0" sz="450" spc="165">
                <a:solidFill>
                  <a:srgbClr val="CAAC7B"/>
                </a:solidFill>
                <a:latin typeface="Times New Roman"/>
                <a:cs typeface="Times New Roman"/>
              </a:rPr>
              <a:t>.,</a:t>
            </a:r>
            <a:r>
              <a:rPr dirty="0" smtClean="0" sz="450" spc="-60">
                <a:solidFill>
                  <a:srgbClr val="CAAC7B"/>
                </a:solidFill>
                <a:latin typeface="Times New Roman"/>
                <a:cs typeface="Times New Roman"/>
              </a:rPr>
              <a:t> </a:t>
            </a:r>
            <a:r>
              <a:rPr dirty="0" smtClean="0" sz="450" spc="229">
                <a:solidFill>
                  <a:srgbClr val="727274"/>
                </a:solidFill>
                <a:latin typeface="Times New Roman"/>
                <a:cs typeface="Times New Roman"/>
              </a:rPr>
              <a:t>...,</a:t>
            </a:r>
            <a:endParaRPr sz="450">
              <a:latin typeface="Times New Roman"/>
              <a:cs typeface="Times New Roman"/>
            </a:endParaRPr>
          </a:p>
        </p:txBody>
      </p:sp>
      <p:sp>
        <p:nvSpPr>
          <p:cNvPr id="76" name="object 76"/>
          <p:cNvSpPr txBox="1"/>
          <p:nvPr/>
        </p:nvSpPr>
        <p:spPr>
          <a:xfrm>
            <a:off x="1185847" y="1884651"/>
            <a:ext cx="226695" cy="10350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600" spc="-25">
                <a:solidFill>
                  <a:srgbClr val="727274"/>
                </a:solidFill>
                <a:latin typeface="Arial"/>
                <a:cs typeface="Arial"/>
              </a:rPr>
              <a:t>1i!</a:t>
            </a:r>
            <a:r>
              <a:rPr dirty="0" smtClean="0" sz="600" spc="25">
                <a:solidFill>
                  <a:srgbClr val="727274"/>
                </a:solidFill>
                <a:latin typeface="Arial"/>
                <a:cs typeface="Arial"/>
              </a:rPr>
              <a:t> </a:t>
            </a:r>
            <a:r>
              <a:rPr dirty="0" smtClean="0" sz="450" spc="20">
                <a:solidFill>
                  <a:srgbClr val="858587"/>
                </a:solidFill>
                <a:latin typeface="Times New Roman"/>
                <a:cs typeface="Times New Roman"/>
              </a:rPr>
              <a:t>IllY</a:t>
            </a:r>
            <a:endParaRPr sz="450">
              <a:latin typeface="Times New Roman"/>
              <a:cs typeface="Times New Roman"/>
            </a:endParaRPr>
          </a:p>
        </p:txBody>
      </p:sp>
      <p:sp>
        <p:nvSpPr>
          <p:cNvPr id="77" name="object 77"/>
          <p:cNvSpPr txBox="1"/>
          <p:nvPr/>
        </p:nvSpPr>
        <p:spPr>
          <a:xfrm>
            <a:off x="4381975" y="2388941"/>
            <a:ext cx="592455" cy="3606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850" spc="130">
                <a:solidFill>
                  <a:srgbClr val="3A3A3D"/>
                </a:solidFill>
                <a:latin typeface="Arial"/>
                <a:cs typeface="Arial"/>
              </a:rPr>
              <a:t>.</a:t>
            </a:r>
            <a:r>
              <a:rPr dirty="0" smtClean="0" sz="1850" spc="-215">
                <a:solidFill>
                  <a:srgbClr val="3A3A3D"/>
                </a:solidFill>
                <a:latin typeface="Arial"/>
                <a:cs typeface="Arial"/>
              </a:rPr>
              <a:t> </a:t>
            </a:r>
            <a:r>
              <a:rPr dirty="0" smtClean="0" sz="2050" spc="330">
                <a:solidFill>
                  <a:srgbClr val="3A3A3D"/>
                </a:solidFill>
                <a:latin typeface="Arial"/>
                <a:cs typeface="Arial"/>
              </a:rPr>
              <a:t>.</a:t>
            </a:r>
            <a:r>
              <a:rPr dirty="0" smtClean="0" sz="2050" spc="210">
                <a:solidFill>
                  <a:srgbClr val="4D4D4F"/>
                </a:solidFill>
                <a:latin typeface="Arial"/>
                <a:cs typeface="Arial"/>
              </a:rPr>
              <a:t>.</a:t>
            </a:r>
            <a:r>
              <a:rPr dirty="0" smtClean="0" sz="2050" spc="-165">
                <a:solidFill>
                  <a:srgbClr val="4D4D4F"/>
                </a:solidFill>
                <a:latin typeface="Arial"/>
                <a:cs typeface="Arial"/>
              </a:rPr>
              <a:t> </a:t>
            </a:r>
            <a:r>
              <a:rPr dirty="0" smtClean="0" sz="1850" spc="240">
                <a:solidFill>
                  <a:srgbClr val="3A3A3D"/>
                </a:solidFill>
                <a:latin typeface="Arial"/>
                <a:cs typeface="Arial"/>
              </a:rPr>
              <a:t>.</a:t>
            </a:r>
            <a:r>
              <a:rPr dirty="0" smtClean="0" sz="2300" spc="5">
                <a:solidFill>
                  <a:srgbClr val="4D4D4F"/>
                </a:solidFill>
                <a:latin typeface="Arial"/>
                <a:cs typeface="Arial"/>
              </a:rPr>
              <a:t>.</a:t>
            </a:r>
            <a:endParaRPr sz="2300">
              <a:latin typeface="Arial"/>
              <a:cs typeface="Arial"/>
            </a:endParaRPr>
          </a:p>
        </p:txBody>
      </p:sp>
      <p:sp>
        <p:nvSpPr>
          <p:cNvPr id="78" name="object 78"/>
          <p:cNvSpPr/>
          <p:nvPr/>
        </p:nvSpPr>
        <p:spPr>
          <a:xfrm>
            <a:off x="1462799" y="4614974"/>
            <a:ext cx="0" cy="329195"/>
          </a:xfrm>
          <a:custGeom>
            <a:avLst/>
            <a:gdLst/>
            <a:ahLst/>
            <a:cxnLst/>
            <a:rect l="l" t="t" r="r" b="b"/>
            <a:pathLst>
              <a:path w="0" h="329195">
                <a:moveTo>
                  <a:pt x="0" y="329195"/>
                </a:moveTo>
                <a:lnTo>
                  <a:pt x="0" y="0"/>
                </a:lnTo>
              </a:path>
            </a:pathLst>
          </a:custGeom>
          <a:ln w="54073">
            <a:solidFill>
              <a:srgbClr val="EDEFED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graphicFrame>
        <p:nvGraphicFramePr>
          <p:cNvPr id="30" name="object 30"/>
          <p:cNvGraphicFramePr>
            <a:graphicFrameLocks noGrp="1"/>
          </p:cNvGraphicFramePr>
          <p:nvPr/>
        </p:nvGraphicFramePr>
        <p:xfrm>
          <a:off x="2300243" y="834651"/>
          <a:ext cx="683426" cy="32195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2197"/>
                <a:gridCol w="223502"/>
                <a:gridCol w="110537"/>
                <a:gridCol w="107189"/>
              </a:tblGrid>
              <a:tr h="163930">
                <a:tc gridSpan="3">
                  <a:txBody>
                    <a:bodyPr/>
                    <a:lstStyle/>
                    <a:p>
                      <a:pPr/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B w="12106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245"/>
                        </a:lnSpc>
                      </a:pPr>
                      <a:r>
                        <a:rPr dirty="0" smtClean="0" sz="1150">
                          <a:solidFill>
                            <a:srgbClr val="B6B6B6"/>
                          </a:solidFill>
                          <a:latin typeface="Arial"/>
                          <a:cs typeface="Arial"/>
                        </a:rPr>
                        <a:t>3</a:t>
                      </a:r>
                      <a:endParaRPr sz="115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solidFill>
                      <a:srgbClr val="EDEFED"/>
                    </a:solidFill>
                  </a:tcPr>
                </a:tc>
              </a:tr>
              <a:tr h="158020">
                <a:tc>
                  <a:txBody>
                    <a:bodyPr/>
                    <a:lstStyle/>
                    <a:p>
                      <a:pPr marL="36195">
                        <a:lnSpc>
                          <a:spcPct val="100000"/>
                        </a:lnSpc>
                      </a:pPr>
                      <a:r>
                        <a:rPr dirty="0" smtClean="0" sz="800" b="1">
                          <a:solidFill>
                            <a:srgbClr val="4472A5"/>
                          </a:solidFill>
                          <a:latin typeface="Times New Roman"/>
                          <a:cs typeface="Times New Roman"/>
                        </a:rPr>
                        <a:t>0</a:t>
                      </a: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T w="12106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114935">
                        <a:lnSpc>
                          <a:spcPct val="100000"/>
                        </a:lnSpc>
                      </a:pPr>
                      <a:r>
                        <a:rPr dirty="0" smtClean="0" sz="800">
                          <a:solidFill>
                            <a:srgbClr val="727274"/>
                          </a:solidFill>
                          <a:latin typeface="Times New Roman"/>
                          <a:cs typeface="Times New Roman"/>
                        </a:rPr>
                        <a:t>.:..:.</a:t>
                      </a: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T w="12106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18415">
                        <a:lnSpc>
                          <a:spcPct val="100000"/>
                        </a:lnSpc>
                      </a:pPr>
                      <a:r>
                        <a:rPr dirty="0" smtClean="0" sz="750">
                          <a:solidFill>
                            <a:srgbClr val="4D4D4F"/>
                          </a:solidFill>
                          <a:latin typeface="Arial"/>
                          <a:cs typeface="Arial"/>
                        </a:rPr>
                        <a:t>ft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T w="12106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16510">
                        <a:lnSpc>
                          <a:spcPct val="100000"/>
                        </a:lnSpc>
                      </a:pPr>
                      <a:r>
                        <a:rPr dirty="0" smtClean="0" sz="750">
                          <a:solidFill>
                            <a:srgbClr val="A0A1A1"/>
                          </a:solidFill>
                          <a:latin typeface="Arial"/>
                          <a:cs typeface="Arial"/>
                        </a:rPr>
                        <a:t>6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solidFill>
                      <a:srgbClr val="EDEFED"/>
                    </a:solidFill>
                  </a:tcPr>
                </a:tc>
              </a:tr>
            </a:tbl>
          </a:graphicData>
        </a:graphic>
      </p:graphicFrame>
      <p:sp>
        <p:nvSpPr>
          <p:cNvPr id="79" name="object 79"/>
          <p:cNvSpPr txBox="1"/>
          <p:nvPr/>
        </p:nvSpPr>
        <p:spPr>
          <a:xfrm>
            <a:off x="1446138" y="4624518"/>
            <a:ext cx="77470" cy="30035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900" spc="-130">
                <a:solidFill>
                  <a:srgbClr val="B6B6B6"/>
                </a:solidFill>
                <a:latin typeface="Arial"/>
                <a:cs typeface="Arial"/>
              </a:rPr>
              <a:t>I</a:t>
            </a:r>
            <a:endParaRPr sz="1900">
              <a:latin typeface="Arial"/>
              <a:cs typeface="Arial"/>
            </a:endParaRPr>
          </a:p>
        </p:txBody>
      </p:sp>
      <p:sp>
        <p:nvSpPr>
          <p:cNvPr id="80" name="object 80"/>
          <p:cNvSpPr/>
          <p:nvPr/>
        </p:nvSpPr>
        <p:spPr>
          <a:xfrm>
            <a:off x="2471055" y="4694187"/>
            <a:ext cx="234757" cy="222256"/>
          </a:xfrm>
          <a:custGeom>
            <a:avLst/>
            <a:gdLst/>
            <a:ahLst/>
            <a:cxnLst/>
            <a:rect l="l" t="t" r="r" b="b"/>
            <a:pathLst>
              <a:path w="234757" h="222256">
                <a:moveTo>
                  <a:pt x="0" y="0"/>
                </a:moveTo>
                <a:lnTo>
                  <a:pt x="234757" y="0"/>
                </a:lnTo>
                <a:lnTo>
                  <a:pt x="234757" y="222256"/>
                </a:lnTo>
                <a:lnTo>
                  <a:pt x="0" y="222256"/>
                </a:lnTo>
                <a:lnTo>
                  <a:pt x="0" y="0"/>
                </a:lnTo>
                <a:close/>
              </a:path>
            </a:pathLst>
          </a:custGeom>
          <a:solidFill>
            <a:srgbClr val="EDEFED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81" name="object 81"/>
          <p:cNvSpPr/>
          <p:nvPr/>
        </p:nvSpPr>
        <p:spPr>
          <a:xfrm>
            <a:off x="1510193" y="5307076"/>
            <a:ext cx="85581" cy="103956"/>
          </a:xfrm>
          <a:custGeom>
            <a:avLst/>
            <a:gdLst/>
            <a:ahLst/>
            <a:cxnLst/>
            <a:rect l="l" t="t" r="r" b="b"/>
            <a:pathLst>
              <a:path w="85581" h="103956">
                <a:moveTo>
                  <a:pt x="0" y="0"/>
                </a:moveTo>
                <a:lnTo>
                  <a:pt x="85581" y="0"/>
                </a:lnTo>
                <a:lnTo>
                  <a:pt x="85581" y="103956"/>
                </a:lnTo>
                <a:lnTo>
                  <a:pt x="0" y="103956"/>
                </a:lnTo>
                <a:lnTo>
                  <a:pt x="0" y="0"/>
                </a:lnTo>
                <a:close/>
              </a:path>
            </a:pathLst>
          </a:custGeom>
          <a:solidFill>
            <a:srgbClr val="EDEFED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82" name="object 82"/>
          <p:cNvSpPr/>
          <p:nvPr/>
        </p:nvSpPr>
        <p:spPr>
          <a:xfrm>
            <a:off x="1507984" y="5699358"/>
            <a:ext cx="94678" cy="119676"/>
          </a:xfrm>
          <a:custGeom>
            <a:avLst/>
            <a:gdLst/>
            <a:ahLst/>
            <a:cxnLst/>
            <a:rect l="l" t="t" r="r" b="b"/>
            <a:pathLst>
              <a:path w="94678" h="119676">
                <a:moveTo>
                  <a:pt x="0" y="0"/>
                </a:moveTo>
                <a:lnTo>
                  <a:pt x="94678" y="0"/>
                </a:lnTo>
                <a:lnTo>
                  <a:pt x="94678" y="119676"/>
                </a:lnTo>
                <a:lnTo>
                  <a:pt x="0" y="119676"/>
                </a:lnTo>
                <a:lnTo>
                  <a:pt x="0" y="0"/>
                </a:lnTo>
                <a:close/>
              </a:path>
            </a:pathLst>
          </a:custGeom>
          <a:solidFill>
            <a:srgbClr val="EDEFED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83" name="object 83"/>
          <p:cNvSpPr txBox="1"/>
          <p:nvPr/>
        </p:nvSpPr>
        <p:spPr>
          <a:xfrm>
            <a:off x="1736695" y="4706769"/>
            <a:ext cx="1432560" cy="20447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baseline="4629" sz="900" spc="37">
                <a:solidFill>
                  <a:srgbClr val="4D4D4F"/>
                </a:solidFill>
                <a:latin typeface="Arial"/>
                <a:cs typeface="Arial"/>
              </a:rPr>
              <a:t>ermkllstic</a:t>
            </a:r>
            <a:r>
              <a:rPr dirty="0" smtClean="0" baseline="4629" sz="900" spc="-22">
                <a:solidFill>
                  <a:srgbClr val="4D4D4F"/>
                </a:solidFill>
                <a:latin typeface="Arial"/>
                <a:cs typeface="Arial"/>
              </a:rPr>
              <a:t> </a:t>
            </a:r>
            <a:r>
              <a:rPr dirty="0" smtClean="0" baseline="4629" sz="900" spc="104">
                <a:solidFill>
                  <a:srgbClr val="3A3A3D"/>
                </a:solidFill>
                <a:latin typeface="Arial"/>
                <a:cs typeface="Arial"/>
              </a:rPr>
              <a:t>m</a:t>
            </a:r>
            <a:r>
              <a:rPr dirty="0" smtClean="0" baseline="4629" sz="900" spc="60">
                <a:solidFill>
                  <a:srgbClr val="5B6062"/>
                </a:solidFill>
                <a:latin typeface="Arial"/>
                <a:cs typeface="Arial"/>
              </a:rPr>
              <a:t>e</a:t>
            </a:r>
            <a:r>
              <a:rPr dirty="0" smtClean="0" baseline="4629" sz="900" spc="37">
                <a:solidFill>
                  <a:srgbClr val="3A3A3D"/>
                </a:solidFill>
                <a:latin typeface="Arial"/>
                <a:cs typeface="Arial"/>
              </a:rPr>
              <a:t>thods</a:t>
            </a:r>
            <a:r>
              <a:rPr dirty="0" smtClean="0" baseline="4629" sz="900" spc="-52">
                <a:solidFill>
                  <a:srgbClr val="3A3A3D"/>
                </a:solidFill>
                <a:latin typeface="Arial"/>
                <a:cs typeface="Arial"/>
              </a:rPr>
              <a:t> </a:t>
            </a:r>
            <a:r>
              <a:rPr dirty="0" smtClean="0" baseline="2136" sz="1950" spc="600">
                <a:solidFill>
                  <a:srgbClr val="B6B6B6"/>
                </a:solidFill>
                <a:latin typeface="Times New Roman"/>
                <a:cs typeface="Times New Roman"/>
              </a:rPr>
              <a:t>_j</a:t>
            </a:r>
            <a:r>
              <a:rPr dirty="0" smtClean="0" baseline="2136" sz="1950" spc="52">
                <a:solidFill>
                  <a:srgbClr val="B6B6B6"/>
                </a:solidFill>
                <a:latin typeface="Times New Roman"/>
                <a:cs typeface="Times New Roman"/>
              </a:rPr>
              <a:t> </a:t>
            </a:r>
            <a:r>
              <a:rPr dirty="0" smtClean="0" sz="700" spc="325">
                <a:solidFill>
                  <a:srgbClr val="858587"/>
                </a:solidFill>
                <a:latin typeface="Times New Roman"/>
                <a:cs typeface="Times New Roman"/>
              </a:rPr>
              <a:t>8</a:t>
            </a:r>
            <a:r>
              <a:rPr dirty="0" smtClean="0" sz="700" spc="50">
                <a:solidFill>
                  <a:srgbClr val="858587"/>
                </a:solidFill>
                <a:latin typeface="Times New Roman"/>
                <a:cs typeface="Times New Roman"/>
              </a:rPr>
              <a:t> </a:t>
            </a:r>
            <a:r>
              <a:rPr dirty="0" smtClean="0" sz="700" spc="25">
                <a:solidFill>
                  <a:srgbClr val="3A3A3D"/>
                </a:solidFill>
                <a:latin typeface="Times New Roman"/>
                <a:cs typeface="Times New Roman"/>
              </a:rPr>
              <a:t>Dataset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84" name="object 84"/>
          <p:cNvSpPr txBox="1"/>
          <p:nvPr/>
        </p:nvSpPr>
        <p:spPr>
          <a:xfrm>
            <a:off x="1500617" y="4988737"/>
            <a:ext cx="1183640" cy="62547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236220">
              <a:lnSpc>
                <a:spcPct val="100000"/>
              </a:lnSpc>
            </a:pPr>
            <a:r>
              <a:rPr dirty="0" smtClean="0" sz="700" spc="-95">
                <a:solidFill>
                  <a:srgbClr val="727274"/>
                </a:solidFill>
                <a:latin typeface="Arial"/>
                <a:cs typeface="Arial"/>
              </a:rPr>
              <a:t>Global</a:t>
            </a:r>
            <a:r>
              <a:rPr dirty="0" smtClean="0" sz="700" spc="-120">
                <a:solidFill>
                  <a:srgbClr val="727274"/>
                </a:solidFill>
                <a:latin typeface="Arial"/>
                <a:cs typeface="Arial"/>
              </a:rPr>
              <a:t> </a:t>
            </a:r>
            <a:r>
              <a:rPr dirty="0" smtClean="0" sz="650" spc="-15">
                <a:solidFill>
                  <a:srgbClr val="858587"/>
                </a:solidFill>
                <a:latin typeface="Times New Roman"/>
                <a:cs typeface="Times New Roman"/>
              </a:rPr>
              <a:t>Polyncmallnt!rpolalion</a:t>
            </a:r>
            <a:endParaRPr sz="650">
              <a:latin typeface="Times New Roman"/>
              <a:cs typeface="Times New Roman"/>
            </a:endParaRPr>
          </a:p>
          <a:p>
            <a:pPr marL="236220">
              <a:lnSpc>
                <a:spcPct val="100000"/>
              </a:lnSpc>
              <a:spcBef>
                <a:spcPts val="70"/>
              </a:spcBef>
            </a:pPr>
            <a:r>
              <a:rPr dirty="0" smtClean="0" sz="600" spc="-25">
                <a:solidFill>
                  <a:srgbClr val="727274"/>
                </a:solidFill>
                <a:latin typeface="Arial"/>
                <a:cs typeface="Arial"/>
              </a:rPr>
              <a:t>Racia</a:t>
            </a:r>
            <a:r>
              <a:rPr dirty="0" smtClean="0" sz="600" spc="20">
                <a:solidFill>
                  <a:srgbClr val="727274"/>
                </a:solidFill>
                <a:latin typeface="Arial"/>
                <a:cs typeface="Arial"/>
              </a:rPr>
              <a:t>l</a:t>
            </a:r>
            <a:r>
              <a:rPr dirty="0" smtClean="0" sz="600" spc="-45">
                <a:solidFill>
                  <a:srgbClr val="727274"/>
                </a:solidFill>
                <a:latin typeface="Arial"/>
                <a:cs typeface="Arial"/>
              </a:rPr>
              <a:t>Basis</a:t>
            </a:r>
            <a:r>
              <a:rPr dirty="0" smtClean="0" sz="600" spc="-65">
                <a:solidFill>
                  <a:srgbClr val="727274"/>
                </a:solidFill>
                <a:latin typeface="Arial"/>
                <a:cs typeface="Arial"/>
              </a:rPr>
              <a:t> </a:t>
            </a:r>
            <a:r>
              <a:rPr dirty="0" smtClean="0" sz="550" spc="15">
                <a:solidFill>
                  <a:srgbClr val="858587"/>
                </a:solidFill>
                <a:latin typeface="Times New Roman"/>
                <a:cs typeface="Times New Roman"/>
              </a:rPr>
              <a:t>fu'lcbOnS</a:t>
            </a:r>
            <a:endParaRPr sz="550">
              <a:latin typeface="Times New Roman"/>
              <a:cs typeface="Times New Roman"/>
            </a:endParaRPr>
          </a:p>
          <a:p>
            <a:pPr marL="236220">
              <a:lnSpc>
                <a:spcPct val="100000"/>
              </a:lnSpc>
              <a:spcBef>
                <a:spcPts val="90"/>
              </a:spcBef>
            </a:pPr>
            <a:r>
              <a:rPr dirty="0" smtClean="0" sz="600" spc="-30">
                <a:solidFill>
                  <a:srgbClr val="727274"/>
                </a:solidFill>
                <a:latin typeface="Times New Roman"/>
                <a:cs typeface="Times New Roman"/>
              </a:rPr>
              <a:t>Local</a:t>
            </a:r>
            <a:r>
              <a:rPr dirty="0" smtClean="0" sz="600" spc="-45">
                <a:solidFill>
                  <a:srgbClr val="727274"/>
                </a:solidFill>
                <a:latin typeface="Times New Roman"/>
                <a:cs typeface="Times New Roman"/>
              </a:rPr>
              <a:t> </a:t>
            </a:r>
            <a:r>
              <a:rPr dirty="0" smtClean="0" sz="600" spc="-40">
                <a:solidFill>
                  <a:srgbClr val="858587"/>
                </a:solidFill>
                <a:latin typeface="Arial"/>
                <a:cs typeface="Arial"/>
              </a:rPr>
              <a:t>Polynomial</a:t>
            </a:r>
            <a:r>
              <a:rPr dirty="0" smtClean="0" sz="600" spc="-35">
                <a:solidFill>
                  <a:srgbClr val="858587"/>
                </a:solidFill>
                <a:latin typeface="Arial"/>
                <a:cs typeface="Arial"/>
              </a:rPr>
              <a:t> </a:t>
            </a:r>
            <a:r>
              <a:rPr dirty="0" smtClean="0" sz="600" spc="0">
                <a:solidFill>
                  <a:srgbClr val="858587"/>
                </a:solidFill>
                <a:latin typeface="Times New Roman"/>
                <a:cs typeface="Times New Roman"/>
              </a:rPr>
              <a:t>interpolation</a:t>
            </a:r>
            <a:endParaRPr sz="600">
              <a:latin typeface="Times New Roman"/>
              <a:cs typeface="Times New Roman"/>
            </a:endParaRPr>
          </a:p>
          <a:p>
            <a:pPr algn="ctr" marR="204470">
              <a:lnSpc>
                <a:spcPct val="100000"/>
              </a:lnSpc>
              <a:spcBef>
                <a:spcPts val="90"/>
              </a:spcBef>
            </a:pPr>
            <a:r>
              <a:rPr dirty="0" smtClean="0" sz="600" spc="330">
                <a:solidFill>
                  <a:srgbClr val="B6B6B6"/>
                </a:solidFill>
                <a:latin typeface="Arial"/>
                <a:cs typeface="Arial"/>
              </a:rPr>
              <a:t>8</a:t>
            </a:r>
            <a:r>
              <a:rPr dirty="0" smtClean="0" sz="600" spc="-25">
                <a:solidFill>
                  <a:srgbClr val="B6B6B6"/>
                </a:solidFill>
                <a:latin typeface="Arial"/>
                <a:cs typeface="Arial"/>
              </a:rPr>
              <a:t> </a:t>
            </a:r>
            <a:r>
              <a:rPr dirty="0" smtClean="0" sz="600" spc="10">
                <a:solidFill>
                  <a:srgbClr val="4D4D4F"/>
                </a:solidFill>
                <a:latin typeface="Arial"/>
                <a:cs typeface="Arial"/>
              </a:rPr>
              <a:t>Geostatistic:al</a:t>
            </a:r>
            <a:r>
              <a:rPr dirty="0" smtClean="0" sz="600" spc="-25">
                <a:solidFill>
                  <a:srgbClr val="4D4D4F"/>
                </a:solidFill>
                <a:latin typeface="Arial"/>
                <a:cs typeface="Arial"/>
              </a:rPr>
              <a:t> </a:t>
            </a:r>
            <a:r>
              <a:rPr dirty="0" smtClean="0" sz="600" spc="35">
                <a:solidFill>
                  <a:srgbClr val="4D4D4F"/>
                </a:solidFill>
                <a:latin typeface="Arial"/>
                <a:cs typeface="Arial"/>
              </a:rPr>
              <a:t>methods</a:t>
            </a:r>
            <a:endParaRPr sz="600">
              <a:latin typeface="Arial"/>
              <a:cs typeface="Arial"/>
            </a:endParaRPr>
          </a:p>
          <a:p>
            <a:pPr marL="236220">
              <a:lnSpc>
                <a:spcPts val="900"/>
              </a:lnSpc>
            </a:pPr>
            <a:r>
              <a:rPr dirty="0" smtClean="0" sz="600" spc="-40">
                <a:solidFill>
                  <a:srgbClr val="858587"/>
                </a:solidFill>
                <a:latin typeface="Times New Roman"/>
                <a:cs typeface="Times New Roman"/>
              </a:rPr>
              <a:t>Kriging</a:t>
            </a:r>
            <a:r>
              <a:rPr dirty="0" smtClean="0" sz="600" spc="5">
                <a:solidFill>
                  <a:srgbClr val="858587"/>
                </a:solidFill>
                <a:latin typeface="Times New Roman"/>
                <a:cs typeface="Times New Roman"/>
              </a:rPr>
              <a:t> </a:t>
            </a:r>
            <a:r>
              <a:rPr dirty="0" smtClean="0" sz="800" spc="105" i="1">
                <a:solidFill>
                  <a:srgbClr val="858587"/>
                </a:solidFill>
                <a:latin typeface="Arial"/>
                <a:cs typeface="Arial"/>
              </a:rPr>
              <a:t>I</a:t>
            </a:r>
            <a:r>
              <a:rPr dirty="0" smtClean="0" sz="700" spc="-105">
                <a:solidFill>
                  <a:srgbClr val="858587"/>
                </a:solidFill>
                <a:latin typeface="Arial"/>
                <a:cs typeface="Arial"/>
              </a:rPr>
              <a:t>CoKriQi1o</a:t>
            </a:r>
            <a:endParaRPr sz="700">
              <a:latin typeface="Arial"/>
              <a:cs typeface="Arial"/>
            </a:endParaRPr>
          </a:p>
          <a:p>
            <a:pPr marL="236220">
              <a:lnSpc>
                <a:spcPts val="675"/>
              </a:lnSpc>
            </a:pPr>
            <a:r>
              <a:rPr dirty="0" smtClean="0" sz="550" spc="10">
                <a:solidFill>
                  <a:srgbClr val="727274"/>
                </a:solidFill>
                <a:latin typeface="Arial"/>
                <a:cs typeface="Arial"/>
              </a:rPr>
              <a:t>Arelll</a:t>
            </a:r>
            <a:r>
              <a:rPr dirty="0" smtClean="0" sz="550" spc="-30">
                <a:solidFill>
                  <a:srgbClr val="727274"/>
                </a:solidFill>
                <a:latin typeface="Arial"/>
                <a:cs typeface="Arial"/>
              </a:rPr>
              <a:t> </a:t>
            </a:r>
            <a:r>
              <a:rPr dirty="0" smtClean="0" sz="600" spc="-35">
                <a:solidFill>
                  <a:srgbClr val="727274"/>
                </a:solidFill>
                <a:latin typeface="Times New Roman"/>
                <a:cs typeface="Times New Roman"/>
              </a:rPr>
              <a:t>lntl!f'PC</a:t>
            </a:r>
            <a:r>
              <a:rPr dirty="0" smtClean="0" sz="600" spc="-30">
                <a:solidFill>
                  <a:srgbClr val="727274"/>
                </a:solidFill>
                <a:latin typeface="Times New Roman"/>
                <a:cs typeface="Times New Roman"/>
              </a:rPr>
              <a:t>)</a:t>
            </a:r>
            <a:r>
              <a:rPr dirty="0" smtClean="0" sz="600" spc="-35">
                <a:solidFill>
                  <a:srgbClr val="727274"/>
                </a:solidFill>
                <a:latin typeface="Times New Roman"/>
                <a:cs typeface="Times New Roman"/>
              </a:rPr>
              <a:t>Iation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85" name="object 85"/>
          <p:cNvSpPr txBox="1"/>
          <p:nvPr/>
        </p:nvSpPr>
        <p:spPr>
          <a:xfrm>
            <a:off x="1500617" y="5618742"/>
            <a:ext cx="1096645" cy="40005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514984">
              <a:lnSpc>
                <a:spcPct val="100000"/>
              </a:lnSpc>
            </a:pPr>
            <a:r>
              <a:rPr dirty="0" smtClean="0" sz="600" spc="-55">
                <a:solidFill>
                  <a:srgbClr val="727274"/>
                </a:solidFill>
                <a:latin typeface="Arial"/>
                <a:cs typeface="Arial"/>
              </a:rPr>
              <a:t>S..yesoan</a:t>
            </a:r>
            <a:r>
              <a:rPr dirty="0" smtClean="0" sz="600" spc="-75">
                <a:solidFill>
                  <a:srgbClr val="727274"/>
                </a:solidFill>
                <a:latin typeface="Arial"/>
                <a:cs typeface="Arial"/>
              </a:rPr>
              <a:t> </a:t>
            </a:r>
            <a:r>
              <a:rPr dirty="0" smtClean="0" sz="600" spc="-35">
                <a:solidFill>
                  <a:srgbClr val="858587"/>
                </a:solidFill>
                <a:latin typeface="Times New Roman"/>
                <a:cs typeface="Times New Roman"/>
              </a:rPr>
              <a:t>Kriging</a:t>
            </a:r>
            <a:endParaRPr sz="600">
              <a:latin typeface="Times New Roman"/>
              <a:cs typeface="Times New Roman"/>
            </a:endParaRPr>
          </a:p>
          <a:p>
            <a:pPr algn="ctr">
              <a:lnSpc>
                <a:spcPts val="780"/>
              </a:lnSpc>
            </a:pPr>
            <a:r>
              <a:rPr dirty="0" smtClean="0" sz="700" spc="385">
                <a:solidFill>
                  <a:srgbClr val="B6B6B6"/>
                </a:solidFill>
                <a:latin typeface="Times New Roman"/>
                <a:cs typeface="Times New Roman"/>
              </a:rPr>
              <a:t>8</a:t>
            </a:r>
            <a:r>
              <a:rPr dirty="0" smtClean="0" sz="700" spc="-60">
                <a:solidFill>
                  <a:srgbClr val="B6B6B6"/>
                </a:solidFill>
                <a:latin typeface="Times New Roman"/>
                <a:cs typeface="Times New Roman"/>
              </a:rPr>
              <a:t> </a:t>
            </a:r>
            <a:r>
              <a:rPr dirty="0" smtClean="0" sz="600" spc="70">
                <a:solidFill>
                  <a:srgbClr val="3A3A3D"/>
                </a:solidFill>
                <a:latin typeface="Times New Roman"/>
                <a:cs typeface="Times New Roman"/>
              </a:rPr>
              <a:t>In</a:t>
            </a:r>
            <a:r>
              <a:rPr dirty="0" smtClean="0" sz="600" spc="40">
                <a:solidFill>
                  <a:srgbClr val="3A3A3D"/>
                </a:solidFill>
                <a:latin typeface="Times New Roman"/>
                <a:cs typeface="Times New Roman"/>
              </a:rPr>
              <a:t>t</a:t>
            </a:r>
            <a:r>
              <a:rPr dirty="0" smtClean="0" sz="600" spc="60">
                <a:solidFill>
                  <a:srgbClr val="5B6062"/>
                </a:solidFill>
                <a:latin typeface="Times New Roman"/>
                <a:cs typeface="Times New Roman"/>
              </a:rPr>
              <a:t>e</a:t>
            </a:r>
            <a:r>
              <a:rPr dirty="0" smtClean="0" sz="600" spc="30">
                <a:solidFill>
                  <a:srgbClr val="3A3A3D"/>
                </a:solidFill>
                <a:latin typeface="Times New Roman"/>
                <a:cs typeface="Times New Roman"/>
              </a:rPr>
              <a:t>rpolation</a:t>
            </a:r>
            <a:r>
              <a:rPr dirty="0" smtClean="0" sz="600" spc="30">
                <a:solidFill>
                  <a:srgbClr val="3A3A3D"/>
                </a:solidFill>
                <a:latin typeface="Times New Roman"/>
                <a:cs typeface="Times New Roman"/>
              </a:rPr>
              <a:t> </a:t>
            </a:r>
            <a:r>
              <a:rPr dirty="0" smtClean="0" sz="600" spc="50">
                <a:solidFill>
                  <a:srgbClr val="4D4D4F"/>
                </a:solidFill>
                <a:latin typeface="Times New Roman"/>
                <a:cs typeface="Times New Roman"/>
              </a:rPr>
              <a:t>with</a:t>
            </a:r>
            <a:r>
              <a:rPr dirty="0" smtClean="0" sz="600" spc="50">
                <a:solidFill>
                  <a:srgbClr val="4D4D4F"/>
                </a:solidFill>
                <a:latin typeface="Times New Roman"/>
                <a:cs typeface="Times New Roman"/>
              </a:rPr>
              <a:t> </a:t>
            </a:r>
            <a:r>
              <a:rPr dirty="0" smtClean="0" sz="600" spc="75">
                <a:solidFill>
                  <a:srgbClr val="3A3A3D"/>
                </a:solidFill>
                <a:latin typeface="Times New Roman"/>
                <a:cs typeface="Times New Roman"/>
              </a:rPr>
              <a:t>baniers</a:t>
            </a:r>
            <a:endParaRPr sz="600">
              <a:latin typeface="Times New Roman"/>
              <a:cs typeface="Times New Roman"/>
            </a:endParaRPr>
          </a:p>
          <a:p>
            <a:pPr algn="ctr" marR="85090">
              <a:lnSpc>
                <a:spcPts val="869"/>
              </a:lnSpc>
            </a:pPr>
            <a:r>
              <a:rPr dirty="0" smtClean="0" sz="600" spc="-20">
                <a:solidFill>
                  <a:srgbClr val="858587"/>
                </a:solidFill>
                <a:latin typeface="Arial"/>
                <a:cs typeface="Arial"/>
              </a:rPr>
              <a:t>Kern&lt;</a:t>
            </a:r>
            <a:r>
              <a:rPr dirty="0" smtClean="0" sz="600" spc="-35">
                <a:solidFill>
                  <a:srgbClr val="858587"/>
                </a:solidFill>
                <a:latin typeface="Arial"/>
                <a:cs typeface="Arial"/>
              </a:rPr>
              <a:t> </a:t>
            </a:r>
            <a:r>
              <a:rPr dirty="0" smtClean="0" sz="750" spc="-85">
                <a:solidFill>
                  <a:srgbClr val="858587"/>
                </a:solidFill>
                <a:latin typeface="Times New Roman"/>
                <a:cs typeface="Times New Roman"/>
              </a:rPr>
              <a:t>Smoothino</a:t>
            </a:r>
            <a:endParaRPr sz="750">
              <a:latin typeface="Times New Roman"/>
              <a:cs typeface="Times New Roman"/>
            </a:endParaRPr>
          </a:p>
          <a:p>
            <a:pPr marL="236220">
              <a:lnSpc>
                <a:spcPts val="685"/>
              </a:lnSpc>
            </a:pPr>
            <a:r>
              <a:rPr dirty="0" smtClean="0" sz="600" spc="-25">
                <a:solidFill>
                  <a:srgbClr val="727274"/>
                </a:solidFill>
                <a:latin typeface="Arial"/>
                <a:cs typeface="Arial"/>
              </a:rPr>
              <a:t>Diffusioo</a:t>
            </a:r>
            <a:r>
              <a:rPr dirty="0" smtClean="0" sz="600" spc="-100">
                <a:solidFill>
                  <a:srgbClr val="727274"/>
                </a:solidFill>
                <a:latin typeface="Arial"/>
                <a:cs typeface="Arial"/>
              </a:rPr>
              <a:t> </a:t>
            </a:r>
            <a:r>
              <a:rPr dirty="0" smtClean="0" sz="500" spc="35">
                <a:solidFill>
                  <a:srgbClr val="727274"/>
                </a:solidFill>
                <a:latin typeface="Arial"/>
                <a:cs typeface="Arial"/>
              </a:rPr>
              <a:t>Kemoj</a:t>
            </a:r>
            <a:endParaRPr sz="500">
              <a:latin typeface="Arial"/>
              <a:cs typeface="Arial"/>
            </a:endParaRPr>
          </a:p>
        </p:txBody>
      </p:sp>
      <p:sp>
        <p:nvSpPr>
          <p:cNvPr id="86" name="object 86"/>
          <p:cNvSpPr txBox="1"/>
          <p:nvPr/>
        </p:nvSpPr>
        <p:spPr>
          <a:xfrm>
            <a:off x="2838390" y="4898255"/>
            <a:ext cx="501650" cy="1111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650" spc="-65">
                <a:solidFill>
                  <a:srgbClr val="727274"/>
                </a:solidFill>
                <a:latin typeface="Arial"/>
                <a:cs typeface="Arial"/>
              </a:rPr>
              <a:t>Sou"ce</a:t>
            </a:r>
            <a:r>
              <a:rPr dirty="0" smtClean="0" sz="650" spc="-90">
                <a:solidFill>
                  <a:srgbClr val="727274"/>
                </a:solidFill>
                <a:latin typeface="Arial"/>
                <a:cs typeface="Arial"/>
              </a:rPr>
              <a:t> </a:t>
            </a:r>
            <a:r>
              <a:rPr dirty="0" smtClean="0" sz="550" spc="-20">
                <a:solidFill>
                  <a:srgbClr val="727274"/>
                </a:solidFill>
                <a:latin typeface="Arial"/>
                <a:cs typeface="Arial"/>
              </a:rPr>
              <a:t>Oa</a:t>
            </a:r>
            <a:r>
              <a:rPr dirty="0" smtClean="0" sz="550" spc="-10">
                <a:solidFill>
                  <a:srgbClr val="727274"/>
                </a:solidFill>
                <a:latin typeface="Arial"/>
                <a:cs typeface="Arial"/>
              </a:rPr>
              <a:t> </a:t>
            </a:r>
            <a:r>
              <a:rPr dirty="0" smtClean="0" sz="550" spc="-15">
                <a:solidFill>
                  <a:srgbClr val="727274"/>
                </a:solidFill>
                <a:latin typeface="Arial"/>
                <a:cs typeface="Arial"/>
              </a:rPr>
              <a:t>aSet</a:t>
            </a:r>
            <a:endParaRPr sz="550">
              <a:latin typeface="Arial"/>
              <a:cs typeface="Arial"/>
            </a:endParaRPr>
          </a:p>
        </p:txBody>
      </p:sp>
      <p:sp>
        <p:nvSpPr>
          <p:cNvPr id="87" name="object 87"/>
          <p:cNvSpPr/>
          <p:nvPr/>
        </p:nvSpPr>
        <p:spPr>
          <a:xfrm>
            <a:off x="4069142" y="4975874"/>
            <a:ext cx="0" cy="170966"/>
          </a:xfrm>
          <a:custGeom>
            <a:avLst/>
            <a:gdLst/>
            <a:ahLst/>
            <a:cxnLst/>
            <a:rect l="l" t="t" r="r" b="b"/>
            <a:pathLst>
              <a:path w="0" h="170966">
                <a:moveTo>
                  <a:pt x="0" y="170966"/>
                </a:moveTo>
                <a:lnTo>
                  <a:pt x="0" y="0"/>
                </a:lnTo>
              </a:path>
            </a:pathLst>
          </a:custGeom>
          <a:ln w="22415">
            <a:solidFill>
              <a:srgbClr val="EDEFED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88" name="object 88"/>
          <p:cNvSpPr txBox="1"/>
          <p:nvPr/>
        </p:nvSpPr>
        <p:spPr>
          <a:xfrm>
            <a:off x="4049044" y="4891905"/>
            <a:ext cx="236220" cy="2540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42545">
              <a:lnSpc>
                <a:spcPct val="100000"/>
              </a:lnSpc>
            </a:pPr>
            <a:r>
              <a:rPr dirty="0" smtClean="0" sz="700" spc="-135">
                <a:solidFill>
                  <a:srgbClr val="727274"/>
                </a:solidFill>
                <a:latin typeface="Courier New"/>
                <a:cs typeface="Courier New"/>
              </a:rPr>
              <a:t>!DIY</a:t>
            </a:r>
            <a:endParaRPr sz="700">
              <a:latin typeface="Courier New"/>
              <a:cs typeface="Courier New"/>
            </a:endParaRPr>
          </a:p>
          <a:p>
            <a:pPr marL="12700">
              <a:lnSpc>
                <a:spcPts val="1060"/>
              </a:lnSpc>
            </a:pPr>
            <a:r>
              <a:rPr dirty="0" smtClean="0" sz="1000" spc="-145">
                <a:solidFill>
                  <a:srgbClr val="B6B6B6"/>
                </a:solidFill>
                <a:latin typeface="Times New Roman"/>
                <a:cs typeface="Times New Roman"/>
              </a:rPr>
              <a:t>I</a:t>
            </a:r>
            <a:r>
              <a:rPr dirty="0" smtClean="0" sz="1000" spc="-310">
                <a:solidFill>
                  <a:srgbClr val="727274"/>
                </a:solidFill>
                <a:latin typeface="Times New Roman"/>
                <a:cs typeface="Times New Roman"/>
              </a:rPr>
              <a:t>SARw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89" name="object 89"/>
          <p:cNvSpPr/>
          <p:nvPr/>
        </p:nvSpPr>
        <p:spPr>
          <a:xfrm>
            <a:off x="6274584" y="4961024"/>
            <a:ext cx="70797" cy="216575"/>
          </a:xfrm>
          <a:custGeom>
            <a:avLst/>
            <a:gdLst/>
            <a:ahLst/>
            <a:cxnLst/>
            <a:rect l="l" t="t" r="r" b="b"/>
            <a:pathLst>
              <a:path w="70797" h="216575">
                <a:moveTo>
                  <a:pt x="0" y="0"/>
                </a:moveTo>
                <a:lnTo>
                  <a:pt x="70797" y="0"/>
                </a:lnTo>
                <a:lnTo>
                  <a:pt x="70797" y="216575"/>
                </a:lnTo>
                <a:lnTo>
                  <a:pt x="0" y="216575"/>
                </a:lnTo>
                <a:lnTo>
                  <a:pt x="0" y="0"/>
                </a:lnTo>
                <a:close/>
              </a:path>
            </a:pathLst>
          </a:custGeom>
          <a:solidFill>
            <a:srgbClr val="EDEFED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90" name="object 90"/>
          <p:cNvSpPr txBox="1"/>
          <p:nvPr/>
        </p:nvSpPr>
        <p:spPr>
          <a:xfrm>
            <a:off x="6074371" y="4967303"/>
            <a:ext cx="297815" cy="20193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50" spc="-1060">
                <a:solidFill>
                  <a:srgbClr val="3A3A3D"/>
                </a:solidFill>
                <a:latin typeface="Arial"/>
                <a:cs typeface="Arial"/>
              </a:rPr>
              <a:t>·</a:t>
            </a:r>
            <a:r>
              <a:rPr dirty="0" smtClean="0" sz="1250" spc="200">
                <a:solidFill>
                  <a:srgbClr val="B6B6B6"/>
                </a:solidFill>
                <a:latin typeface="Arial"/>
                <a:cs typeface="Arial"/>
              </a:rPr>
              <a:t>I</a:t>
            </a:r>
            <a:endParaRPr sz="1250">
              <a:latin typeface="Arial"/>
              <a:cs typeface="Arial"/>
            </a:endParaRPr>
          </a:p>
        </p:txBody>
      </p:sp>
      <p:sp>
        <p:nvSpPr>
          <p:cNvPr id="91" name="object 91"/>
          <p:cNvSpPr txBox="1"/>
          <p:nvPr/>
        </p:nvSpPr>
        <p:spPr>
          <a:xfrm>
            <a:off x="1470351" y="7264889"/>
            <a:ext cx="1021715" cy="104139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600" spc="60">
                <a:solidFill>
                  <a:srgbClr val="3A3A3D"/>
                </a:solidFill>
                <a:latin typeface="Times New Roman"/>
                <a:cs typeface="Times New Roman"/>
              </a:rPr>
              <a:t>Inverse</a:t>
            </a:r>
            <a:r>
              <a:rPr dirty="0" smtClean="0" sz="600" spc="-25">
                <a:solidFill>
                  <a:srgbClr val="3A3A3D"/>
                </a:solidFill>
                <a:latin typeface="Times New Roman"/>
                <a:cs typeface="Times New Roman"/>
              </a:rPr>
              <a:t> </a:t>
            </a:r>
            <a:r>
              <a:rPr dirty="0" smtClean="0" sz="600" spc="40">
                <a:solidFill>
                  <a:srgbClr val="3A3A3D"/>
                </a:solidFill>
                <a:latin typeface="Times New Roman"/>
                <a:cs typeface="Times New Roman"/>
              </a:rPr>
              <a:t>Distance</a:t>
            </a:r>
            <a:r>
              <a:rPr dirty="0" smtClean="0" sz="600" spc="-5">
                <a:solidFill>
                  <a:srgbClr val="3A3A3D"/>
                </a:solidFill>
                <a:latin typeface="Times New Roman"/>
                <a:cs typeface="Times New Roman"/>
              </a:rPr>
              <a:t> </a:t>
            </a:r>
            <a:r>
              <a:rPr dirty="0" smtClean="0" sz="600" spc="35">
                <a:solidFill>
                  <a:srgbClr val="3A3A3D"/>
                </a:solidFill>
                <a:latin typeface="Times New Roman"/>
                <a:cs typeface="Times New Roman"/>
              </a:rPr>
              <a:t>Weighting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92" name="object 92"/>
          <p:cNvSpPr txBox="1"/>
          <p:nvPr/>
        </p:nvSpPr>
        <p:spPr>
          <a:xfrm>
            <a:off x="1498969" y="7367178"/>
            <a:ext cx="4711700" cy="1193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700" spc="165">
                <a:solidFill>
                  <a:srgbClr val="727274"/>
                </a:solidFill>
                <a:latin typeface="Times New Roman"/>
                <a:cs typeface="Times New Roman"/>
              </a:rPr>
              <a:t>Distance</a:t>
            </a:r>
            <a:r>
              <a:rPr dirty="0" smtClean="0" sz="700" spc="-70">
                <a:solidFill>
                  <a:srgbClr val="727274"/>
                </a:solidFill>
                <a:latin typeface="Times New Roman"/>
                <a:cs typeface="Times New Roman"/>
              </a:rPr>
              <a:t> </a:t>
            </a:r>
            <a:r>
              <a:rPr dirty="0" smtClean="0" sz="600" spc="-15">
                <a:solidFill>
                  <a:srgbClr val="727274"/>
                </a:solidFill>
                <a:latin typeface="Times New Roman"/>
                <a:cs typeface="Times New Roman"/>
              </a:rPr>
              <a:t>Weighting</a:t>
            </a:r>
            <a:r>
              <a:rPr dirty="0" smtClean="0" sz="600" spc="15">
                <a:solidFill>
                  <a:srgbClr val="727274"/>
                </a:solidFill>
                <a:latin typeface="Times New Roman"/>
                <a:cs typeface="Times New Roman"/>
              </a:rPr>
              <a:t> </a:t>
            </a:r>
            <a:r>
              <a:rPr dirty="0" smtClean="0" sz="600" spc="-10">
                <a:solidFill>
                  <a:srgbClr val="727274"/>
                </a:solidFill>
                <a:latin typeface="Times New Roman"/>
                <a:cs typeface="Times New Roman"/>
              </a:rPr>
              <a:t>(</a:t>
            </a:r>
            <a:r>
              <a:rPr dirty="0" smtClean="0" sz="600" spc="-25">
                <a:solidFill>
                  <a:srgbClr val="727274"/>
                </a:solidFill>
                <a:latin typeface="Times New Roman"/>
                <a:cs typeface="Times New Roman"/>
              </a:rPr>
              <a:t>lOW</a:t>
            </a:r>
            <a:r>
              <a:rPr dirty="0" smtClean="0" sz="600" spc="-10">
                <a:solidFill>
                  <a:srgbClr val="727274"/>
                </a:solidFill>
                <a:latin typeface="Times New Roman"/>
                <a:cs typeface="Times New Roman"/>
              </a:rPr>
              <a:t>)</a:t>
            </a:r>
            <a:r>
              <a:rPr dirty="0" smtClean="0" sz="600" spc="-65">
                <a:solidFill>
                  <a:srgbClr val="727274"/>
                </a:solidFill>
                <a:latin typeface="Times New Roman"/>
                <a:cs typeface="Times New Roman"/>
              </a:rPr>
              <a:t> </a:t>
            </a:r>
            <a:r>
              <a:rPr dirty="0" smtClean="0" sz="550" spc="20">
                <a:solidFill>
                  <a:srgbClr val="727274"/>
                </a:solidFill>
                <a:latin typeface="Times New Roman"/>
                <a:cs typeface="Times New Roman"/>
              </a:rPr>
              <a:t>is</a:t>
            </a:r>
            <a:r>
              <a:rPr dirty="0" smtClean="0" sz="550" spc="-30">
                <a:solidFill>
                  <a:srgbClr val="727274"/>
                </a:solidFill>
                <a:latin typeface="Times New Roman"/>
                <a:cs typeface="Times New Roman"/>
              </a:rPr>
              <a:t> </a:t>
            </a:r>
            <a:r>
              <a:rPr dirty="0" smtClean="0" sz="700" spc="40">
                <a:solidFill>
                  <a:srgbClr val="727274"/>
                </a:solidFill>
                <a:latin typeface="Times New Roman"/>
                <a:cs typeface="Times New Roman"/>
              </a:rPr>
              <a:t>a</a:t>
            </a:r>
            <a:r>
              <a:rPr dirty="0" smtClean="0" sz="700" spc="-105">
                <a:solidFill>
                  <a:srgbClr val="727274"/>
                </a:solidFill>
                <a:latin typeface="Times New Roman"/>
                <a:cs typeface="Times New Roman"/>
              </a:rPr>
              <a:t> </a:t>
            </a:r>
            <a:r>
              <a:rPr dirty="0" smtClean="0" sz="650" spc="-65">
                <a:solidFill>
                  <a:srgbClr val="727274"/>
                </a:solidFill>
                <a:latin typeface="Arial"/>
                <a:cs typeface="Arial"/>
              </a:rPr>
              <a:t>quid</a:t>
            </a:r>
            <a:r>
              <a:rPr dirty="0" smtClean="0" sz="650" spc="-50">
                <a:solidFill>
                  <a:srgbClr val="727274"/>
                </a:solidFill>
                <a:latin typeface="Arial"/>
                <a:cs typeface="Arial"/>
              </a:rPr>
              <a:t>&lt;</a:t>
            </a:r>
            <a:r>
              <a:rPr dirty="0" smtClean="0" sz="600" spc="-25">
                <a:solidFill>
                  <a:srgbClr val="727274"/>
                </a:solidFill>
                <a:latin typeface="Arial"/>
                <a:cs typeface="Arial"/>
              </a:rPr>
              <a:t>det.!!rmi"istic</a:t>
            </a:r>
            <a:r>
              <a:rPr dirty="0" smtClean="0" sz="600" spc="-30">
                <a:solidFill>
                  <a:srgbClr val="727274"/>
                </a:solidFill>
                <a:latin typeface="Arial"/>
                <a:cs typeface="Arial"/>
              </a:rPr>
              <a:t> </a:t>
            </a:r>
            <a:r>
              <a:rPr dirty="0" smtClean="0" sz="600" spc="-15">
                <a:solidFill>
                  <a:srgbClr val="858587"/>
                </a:solidFill>
                <a:latin typeface="Times New Roman"/>
                <a:cs typeface="Times New Roman"/>
              </a:rPr>
              <a:t>l</a:t>
            </a:r>
            <a:r>
              <a:rPr dirty="0" smtClean="0" sz="600" spc="-35">
                <a:solidFill>
                  <a:srgbClr val="858587"/>
                </a:solidFill>
                <a:latin typeface="Times New Roman"/>
                <a:cs typeface="Times New Roman"/>
              </a:rPr>
              <a:t>n</a:t>
            </a:r>
            <a:r>
              <a:rPr dirty="0" smtClean="0" sz="600" spc="-50">
                <a:solidFill>
                  <a:srgbClr val="5B6062"/>
                </a:solidFill>
                <a:latin typeface="Times New Roman"/>
                <a:cs typeface="Times New Roman"/>
              </a:rPr>
              <a:t>tl!f'PC</a:t>
            </a:r>
            <a:r>
              <a:rPr dirty="0" smtClean="0" sz="600" spc="-40">
                <a:solidFill>
                  <a:srgbClr val="5B6062"/>
                </a:solidFill>
                <a:latin typeface="Times New Roman"/>
                <a:cs typeface="Times New Roman"/>
              </a:rPr>
              <a:t>)</a:t>
            </a:r>
            <a:r>
              <a:rPr dirty="0" smtClean="0" sz="600" spc="-50">
                <a:solidFill>
                  <a:srgbClr val="5B6062"/>
                </a:solidFill>
                <a:latin typeface="Times New Roman"/>
                <a:cs typeface="Times New Roman"/>
              </a:rPr>
              <a:t>Iator</a:t>
            </a:r>
            <a:r>
              <a:rPr dirty="0" smtClean="0" sz="600" spc="50">
                <a:solidFill>
                  <a:srgbClr val="5B6062"/>
                </a:solidFill>
                <a:latin typeface="Times New Roman"/>
                <a:cs typeface="Times New Roman"/>
              </a:rPr>
              <a:t> </a:t>
            </a:r>
            <a:r>
              <a:rPr dirty="0" smtClean="0" sz="600" spc="45">
                <a:solidFill>
                  <a:srgbClr val="727274"/>
                </a:solidFill>
                <a:latin typeface="Times New Roman"/>
                <a:cs typeface="Times New Roman"/>
              </a:rPr>
              <a:t>!ha</a:t>
            </a:r>
            <a:r>
              <a:rPr dirty="0" smtClean="0" sz="600" spc="65">
                <a:solidFill>
                  <a:srgbClr val="727274"/>
                </a:solidFill>
                <a:latin typeface="Times New Roman"/>
                <a:cs typeface="Times New Roman"/>
              </a:rPr>
              <a:t>t</a:t>
            </a:r>
            <a:r>
              <a:rPr dirty="0" smtClean="0" sz="550" spc="20">
                <a:solidFill>
                  <a:srgbClr val="727274"/>
                </a:solidFill>
                <a:latin typeface="Times New Roman"/>
                <a:cs typeface="Times New Roman"/>
              </a:rPr>
              <a:t>is</a:t>
            </a:r>
            <a:r>
              <a:rPr dirty="0" smtClean="0" sz="550" spc="-75">
                <a:solidFill>
                  <a:srgbClr val="727274"/>
                </a:solidFill>
                <a:latin typeface="Times New Roman"/>
                <a:cs typeface="Times New Roman"/>
              </a:rPr>
              <a:t> </a:t>
            </a:r>
            <a:r>
              <a:rPr dirty="0" smtClean="0" sz="700" spc="-75">
                <a:solidFill>
                  <a:srgbClr val="727274"/>
                </a:solidFill>
                <a:latin typeface="Times New Roman"/>
                <a:cs typeface="Times New Roman"/>
              </a:rPr>
              <a:t>eJ&lt;aCt.</a:t>
            </a:r>
            <a:r>
              <a:rPr dirty="0" smtClean="0" sz="700" spc="-95">
                <a:solidFill>
                  <a:srgbClr val="727274"/>
                </a:solidFill>
                <a:latin typeface="Times New Roman"/>
                <a:cs typeface="Times New Roman"/>
              </a:rPr>
              <a:t> </a:t>
            </a:r>
            <a:r>
              <a:rPr dirty="0" smtClean="0" sz="700" spc="-35">
                <a:solidFill>
                  <a:srgbClr val="727274"/>
                </a:solidFill>
                <a:latin typeface="Times New Roman"/>
                <a:cs typeface="Times New Roman"/>
              </a:rPr>
              <a:t>There</a:t>
            </a:r>
            <a:r>
              <a:rPr dirty="0" smtClean="0" sz="700" spc="-90">
                <a:solidFill>
                  <a:srgbClr val="727274"/>
                </a:solidFill>
                <a:latin typeface="Times New Roman"/>
                <a:cs typeface="Times New Roman"/>
              </a:rPr>
              <a:t> </a:t>
            </a:r>
            <a:r>
              <a:rPr dirty="0" smtClean="0" sz="700" spc="-5">
                <a:solidFill>
                  <a:srgbClr val="727274"/>
                </a:solidFill>
                <a:latin typeface="Times New Roman"/>
                <a:cs typeface="Times New Roman"/>
              </a:rPr>
              <a:t>ace</a:t>
            </a:r>
            <a:r>
              <a:rPr dirty="0" smtClean="0" sz="700" spc="-105">
                <a:solidFill>
                  <a:srgbClr val="727274"/>
                </a:solidFill>
                <a:latin typeface="Times New Roman"/>
                <a:cs typeface="Times New Roman"/>
              </a:rPr>
              <a:t> </a:t>
            </a:r>
            <a:r>
              <a:rPr dirty="0" smtClean="0" sz="600" spc="10">
                <a:solidFill>
                  <a:srgbClr val="727274"/>
                </a:solidFill>
                <a:latin typeface="Times New Roman"/>
                <a:cs typeface="Times New Roman"/>
              </a:rPr>
              <a:t>very</a:t>
            </a:r>
            <a:r>
              <a:rPr dirty="0" smtClean="0" sz="600" spc="-45">
                <a:solidFill>
                  <a:srgbClr val="727274"/>
                </a:solidFill>
                <a:latin typeface="Times New Roman"/>
                <a:cs typeface="Times New Roman"/>
              </a:rPr>
              <a:t> </a:t>
            </a:r>
            <a:r>
              <a:rPr dirty="0" smtClean="0" sz="700" spc="-35">
                <a:solidFill>
                  <a:srgbClr val="727274"/>
                </a:solidFill>
                <a:latin typeface="Times New Roman"/>
                <a:cs typeface="Times New Roman"/>
              </a:rPr>
              <a:t>few</a:t>
            </a:r>
            <a:r>
              <a:rPr dirty="0" smtClean="0" sz="700" spc="-95">
                <a:solidFill>
                  <a:srgbClr val="727274"/>
                </a:solidFill>
                <a:latin typeface="Times New Roman"/>
                <a:cs typeface="Times New Roman"/>
              </a:rPr>
              <a:t> </a:t>
            </a:r>
            <a:r>
              <a:rPr dirty="0" smtClean="0" sz="600" spc="-65">
                <a:solidFill>
                  <a:srgbClr val="727274"/>
                </a:solidFill>
                <a:latin typeface="Arial"/>
                <a:cs typeface="Arial"/>
              </a:rPr>
              <a:t>deocisions</a:t>
            </a:r>
            <a:r>
              <a:rPr dirty="0" smtClean="0" sz="600" spc="5">
                <a:solidFill>
                  <a:srgbClr val="727274"/>
                </a:solidFill>
                <a:latin typeface="Arial"/>
                <a:cs typeface="Arial"/>
              </a:rPr>
              <a:t> </a:t>
            </a:r>
            <a:r>
              <a:rPr dirty="0" smtClean="0" sz="500" spc="35">
                <a:solidFill>
                  <a:srgbClr val="727274"/>
                </a:solidFill>
                <a:latin typeface="Arial"/>
                <a:cs typeface="Arial"/>
              </a:rPr>
              <a:t>to</a:t>
            </a:r>
            <a:r>
              <a:rPr dirty="0" smtClean="0" sz="500" spc="-20">
                <a:solidFill>
                  <a:srgbClr val="727274"/>
                </a:solidFill>
                <a:latin typeface="Arial"/>
                <a:cs typeface="Arial"/>
              </a:rPr>
              <a:t> </a:t>
            </a:r>
            <a:r>
              <a:rPr dirty="0" smtClean="0" sz="650" spc="-20">
                <a:solidFill>
                  <a:srgbClr val="727274"/>
                </a:solidFill>
                <a:latin typeface="Times New Roman"/>
                <a:cs typeface="Times New Roman"/>
              </a:rPr>
              <a:t>makr</a:t>
            </a:r>
            <a:r>
              <a:rPr dirty="0" smtClean="0" sz="650" spc="-50">
                <a:solidFill>
                  <a:srgbClr val="727274"/>
                </a:solidFill>
                <a:latin typeface="Times New Roman"/>
                <a:cs typeface="Times New Roman"/>
              </a:rPr>
              <a:t> </a:t>
            </a:r>
            <a:r>
              <a:rPr dirty="0" smtClean="0" sz="700" spc="-40">
                <a:solidFill>
                  <a:srgbClr val="727274"/>
                </a:solidFill>
                <a:latin typeface="Times New Roman"/>
                <a:cs typeface="Times New Roman"/>
              </a:rPr>
              <a:t>reo.Ydno</a:t>
            </a:r>
            <a:r>
              <a:rPr dirty="0" smtClean="0" sz="700" spc="-60">
                <a:solidFill>
                  <a:srgbClr val="727274"/>
                </a:solidFill>
                <a:latin typeface="Times New Roman"/>
                <a:cs typeface="Times New Roman"/>
              </a:rPr>
              <a:t> </a:t>
            </a:r>
            <a:r>
              <a:rPr dirty="0" smtClean="0" sz="700" spc="-65">
                <a:solidFill>
                  <a:srgbClr val="727274"/>
                </a:solidFill>
                <a:latin typeface="Times New Roman"/>
                <a:cs typeface="Times New Roman"/>
              </a:rPr>
              <a:t>1110d&lt;!parameters.</a:t>
            </a:r>
            <a:r>
              <a:rPr dirty="0" smtClean="0" sz="700" spc="-10">
                <a:solidFill>
                  <a:srgbClr val="727274"/>
                </a:solidFill>
                <a:latin typeface="Times New Roman"/>
                <a:cs typeface="Times New Roman"/>
              </a:rPr>
              <a:t> </a:t>
            </a:r>
            <a:r>
              <a:rPr dirty="0" smtClean="0" sz="550" spc="105">
                <a:solidFill>
                  <a:srgbClr val="727274"/>
                </a:solidFill>
                <a:latin typeface="Arial"/>
                <a:cs typeface="Arial"/>
              </a:rPr>
              <a:t>It</a:t>
            </a:r>
            <a:endParaRPr sz="550">
              <a:latin typeface="Arial"/>
              <a:cs typeface="Arial"/>
            </a:endParaRPr>
          </a:p>
        </p:txBody>
      </p:sp>
      <p:sp>
        <p:nvSpPr>
          <p:cNvPr id="93" name="object 93"/>
          <p:cNvSpPr txBox="1"/>
          <p:nvPr/>
        </p:nvSpPr>
        <p:spPr>
          <a:xfrm>
            <a:off x="1464298" y="7445556"/>
            <a:ext cx="1758950" cy="126364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650" spc="-50">
                <a:solidFill>
                  <a:srgbClr val="727274"/>
                </a:solidFill>
                <a:latin typeface="Arial"/>
                <a:cs typeface="Arial"/>
              </a:rPr>
              <a:t>can</a:t>
            </a:r>
            <a:r>
              <a:rPr dirty="0" smtClean="0" sz="650" spc="-85">
                <a:solidFill>
                  <a:srgbClr val="727274"/>
                </a:solidFill>
                <a:latin typeface="Arial"/>
                <a:cs typeface="Arial"/>
              </a:rPr>
              <a:t> </a:t>
            </a:r>
            <a:r>
              <a:rPr dirty="0" smtClean="0" sz="550" spc="30">
                <a:solidFill>
                  <a:srgbClr val="727274"/>
                </a:solidFill>
                <a:latin typeface="Arial"/>
                <a:cs typeface="Arial"/>
              </a:rPr>
              <a:t>b</a:t>
            </a:r>
            <a:r>
              <a:rPr dirty="0" smtClean="0" sz="550" spc="70">
                <a:solidFill>
                  <a:srgbClr val="727274"/>
                </a:solidFill>
                <a:latin typeface="Arial"/>
                <a:cs typeface="Arial"/>
              </a:rPr>
              <a:t>e</a:t>
            </a:r>
            <a:r>
              <a:rPr dirty="0" smtClean="0" sz="650" spc="15">
                <a:solidFill>
                  <a:srgbClr val="727274"/>
                </a:solidFill>
                <a:latin typeface="Arial"/>
                <a:cs typeface="Arial"/>
              </a:rPr>
              <a:t>a</a:t>
            </a:r>
            <a:r>
              <a:rPr dirty="0" smtClean="0" sz="650" spc="-85">
                <a:solidFill>
                  <a:srgbClr val="727274"/>
                </a:solidFill>
                <a:latin typeface="Arial"/>
                <a:cs typeface="Arial"/>
              </a:rPr>
              <a:t> </a:t>
            </a:r>
            <a:r>
              <a:rPr dirty="0" smtClean="0" sz="750" spc="-100">
                <a:solidFill>
                  <a:srgbClr val="727274"/>
                </a:solidFill>
                <a:latin typeface="Arial"/>
                <a:cs typeface="Arial"/>
              </a:rPr>
              <a:t>oood</a:t>
            </a:r>
            <a:r>
              <a:rPr dirty="0" smtClean="0" sz="750" spc="-145">
                <a:solidFill>
                  <a:srgbClr val="727274"/>
                </a:solidFill>
                <a:latin typeface="Arial"/>
                <a:cs typeface="Arial"/>
              </a:rPr>
              <a:t> </a:t>
            </a:r>
            <a:r>
              <a:rPr dirty="0" smtClean="0" sz="650" spc="-45">
                <a:solidFill>
                  <a:srgbClr val="727274"/>
                </a:solidFill>
                <a:latin typeface="Arial"/>
                <a:cs typeface="Arial"/>
              </a:rPr>
              <a:t>way</a:t>
            </a:r>
            <a:r>
              <a:rPr dirty="0" smtClean="0" sz="650" spc="-20">
                <a:solidFill>
                  <a:srgbClr val="727274"/>
                </a:solidFill>
                <a:latin typeface="Arial"/>
                <a:cs typeface="Arial"/>
              </a:rPr>
              <a:t> </a:t>
            </a:r>
            <a:r>
              <a:rPr dirty="0" smtClean="0" sz="500" spc="60">
                <a:solidFill>
                  <a:srgbClr val="727274"/>
                </a:solidFill>
                <a:latin typeface="Arial"/>
                <a:cs typeface="Arial"/>
              </a:rPr>
              <a:t>to</a:t>
            </a:r>
            <a:r>
              <a:rPr dirty="0" smtClean="0" sz="500" spc="60">
                <a:solidFill>
                  <a:srgbClr val="727274"/>
                </a:solidFill>
                <a:latin typeface="Arial"/>
                <a:cs typeface="Arial"/>
              </a:rPr>
              <a:t>    </a:t>
            </a:r>
            <a:r>
              <a:rPr dirty="0" smtClean="0" sz="500" spc="-20">
                <a:solidFill>
                  <a:srgbClr val="727274"/>
                </a:solidFill>
                <a:latin typeface="Arial"/>
                <a:cs typeface="Arial"/>
              </a:rPr>
              <a:t> </a:t>
            </a:r>
            <a:r>
              <a:rPr dirty="0" smtClean="0" sz="650" spc="665">
                <a:solidFill>
                  <a:srgbClr val="727274"/>
                </a:solidFill>
                <a:latin typeface="Arial"/>
                <a:cs typeface="Arial"/>
              </a:rPr>
              <a:t>a</a:t>
            </a:r>
            <a:r>
              <a:rPr dirty="0" smtClean="0" sz="650" spc="-105">
                <a:solidFill>
                  <a:srgbClr val="727274"/>
                </a:solidFill>
                <a:latin typeface="Arial"/>
                <a:cs typeface="Arial"/>
              </a:rPr>
              <a:t> </a:t>
            </a:r>
            <a:r>
              <a:rPr dirty="0" smtClean="0" sz="700" spc="25">
                <a:solidFill>
                  <a:srgbClr val="727274"/>
                </a:solidFill>
                <a:latin typeface="Times New Roman"/>
                <a:cs typeface="Times New Roman"/>
              </a:rPr>
              <a:t>ftst</a:t>
            </a:r>
            <a:r>
              <a:rPr dirty="0" smtClean="0" sz="700" spc="-90">
                <a:solidFill>
                  <a:srgbClr val="727274"/>
                </a:solidFill>
                <a:latin typeface="Times New Roman"/>
                <a:cs typeface="Times New Roman"/>
              </a:rPr>
              <a:t> </a:t>
            </a:r>
            <a:r>
              <a:rPr dirty="0" smtClean="0" sz="700" spc="-70">
                <a:solidFill>
                  <a:srgbClr val="727274"/>
                </a:solidFill>
                <a:latin typeface="Times New Roman"/>
                <a:cs typeface="Times New Roman"/>
              </a:rPr>
              <a:t>look</a:t>
            </a:r>
            <a:r>
              <a:rPr dirty="0" smtClean="0" sz="700" spc="-75">
                <a:solidFill>
                  <a:srgbClr val="727274"/>
                </a:solidFill>
                <a:latin typeface="Times New Roman"/>
                <a:cs typeface="Times New Roman"/>
              </a:rPr>
              <a:t> </a:t>
            </a:r>
            <a:r>
              <a:rPr dirty="0" smtClean="0" sz="650" spc="30">
                <a:solidFill>
                  <a:srgbClr val="727274"/>
                </a:solidFill>
                <a:latin typeface="Arial"/>
                <a:cs typeface="Arial"/>
              </a:rPr>
              <a:t>a</a:t>
            </a:r>
            <a:r>
              <a:rPr dirty="0" smtClean="0" sz="650" spc="35">
                <a:solidFill>
                  <a:srgbClr val="727274"/>
                </a:solidFill>
                <a:latin typeface="Arial"/>
                <a:cs typeface="Arial"/>
              </a:rPr>
              <a:t>t</a:t>
            </a:r>
            <a:r>
              <a:rPr dirty="0" smtClean="0" sz="650" spc="0">
                <a:solidFill>
                  <a:srgbClr val="727274"/>
                </a:solidFill>
                <a:latin typeface="Arial"/>
                <a:cs typeface="Arial"/>
              </a:rPr>
              <a:t>a</a:t>
            </a:r>
            <a:r>
              <a:rPr dirty="0" smtClean="0" sz="650" spc="35">
                <a:solidFill>
                  <a:srgbClr val="727274"/>
                </a:solidFill>
                <a:latin typeface="Arial"/>
                <a:cs typeface="Arial"/>
              </a:rPr>
              <a:t>n</a:t>
            </a:r>
            <a:r>
              <a:rPr dirty="0" smtClean="0" sz="600" spc="-50">
                <a:solidFill>
                  <a:srgbClr val="858587"/>
                </a:solidFill>
                <a:latin typeface="Times New Roman"/>
                <a:cs typeface="Times New Roman"/>
              </a:rPr>
              <a:t>lntl!f'PC</a:t>
            </a:r>
            <a:r>
              <a:rPr dirty="0" smtClean="0" sz="600" spc="-40">
                <a:solidFill>
                  <a:srgbClr val="858587"/>
                </a:solidFill>
                <a:latin typeface="Times New Roman"/>
                <a:cs typeface="Times New Roman"/>
              </a:rPr>
              <a:t>)</a:t>
            </a:r>
            <a:r>
              <a:rPr dirty="0" smtClean="0" sz="600" spc="-45">
                <a:solidFill>
                  <a:srgbClr val="858587"/>
                </a:solidFill>
                <a:latin typeface="Times New Roman"/>
                <a:cs typeface="Times New Roman"/>
              </a:rPr>
              <a:t>I</a:t>
            </a:r>
            <a:r>
              <a:rPr dirty="0" smtClean="0" sz="600" spc="-35">
                <a:solidFill>
                  <a:srgbClr val="858587"/>
                </a:solidFill>
                <a:latin typeface="Times New Roman"/>
                <a:cs typeface="Times New Roman"/>
              </a:rPr>
              <a:t>a</a:t>
            </a:r>
            <a:r>
              <a:rPr dirty="0" smtClean="0" sz="600" spc="20">
                <a:solidFill>
                  <a:srgbClr val="4D4D4F"/>
                </a:solidFill>
                <a:latin typeface="Times New Roman"/>
                <a:cs typeface="Times New Roman"/>
              </a:rPr>
              <a:t>t</a:t>
            </a:r>
            <a:r>
              <a:rPr dirty="0" smtClean="0" sz="600" spc="30">
                <a:solidFill>
                  <a:srgbClr val="727274"/>
                </a:solidFill>
                <a:latin typeface="Times New Roman"/>
                <a:cs typeface="Times New Roman"/>
              </a:rPr>
              <a:t>ed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94" name="object 94"/>
          <p:cNvSpPr txBox="1"/>
          <p:nvPr/>
        </p:nvSpPr>
        <p:spPr>
          <a:xfrm>
            <a:off x="3327421" y="7451906"/>
            <a:ext cx="2912110" cy="1193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600" spc="990">
                <a:solidFill>
                  <a:srgbClr val="727274"/>
                </a:solidFill>
                <a:latin typeface="Times New Roman"/>
                <a:cs typeface="Times New Roman"/>
              </a:rPr>
              <a:t>-</a:t>
            </a:r>
            <a:r>
              <a:rPr dirty="0" smtClean="0" sz="600" spc="-95">
                <a:solidFill>
                  <a:srgbClr val="727274"/>
                </a:solidFill>
                <a:latin typeface="Times New Roman"/>
                <a:cs typeface="Times New Roman"/>
              </a:rPr>
              <a:t> </a:t>
            </a:r>
            <a:r>
              <a:rPr dirty="0" smtClean="0" sz="600" spc="-10">
                <a:solidFill>
                  <a:srgbClr val="727274"/>
                </a:solidFill>
                <a:latin typeface="Times New Roman"/>
                <a:cs typeface="Times New Roman"/>
              </a:rPr>
              <a:t>However,</a:t>
            </a:r>
            <a:r>
              <a:rPr dirty="0" smtClean="0" sz="600" spc="50">
                <a:solidFill>
                  <a:srgbClr val="727274"/>
                </a:solidFill>
                <a:latin typeface="Times New Roman"/>
                <a:cs typeface="Times New Roman"/>
              </a:rPr>
              <a:t> </a:t>
            </a:r>
            <a:r>
              <a:rPr dirty="0" smtClean="0" sz="650" spc="-35">
                <a:solidFill>
                  <a:srgbClr val="727274"/>
                </a:solidFill>
                <a:latin typeface="Arial"/>
                <a:cs typeface="Arial"/>
              </a:rPr>
              <a:t>the-e</a:t>
            </a:r>
            <a:r>
              <a:rPr dirty="0" smtClean="0" sz="650" spc="-40">
                <a:solidFill>
                  <a:srgbClr val="727274"/>
                </a:solidFill>
                <a:latin typeface="Arial"/>
                <a:cs typeface="Arial"/>
              </a:rPr>
              <a:t> </a:t>
            </a:r>
            <a:r>
              <a:rPr dirty="0" smtClean="0" sz="550" spc="20">
                <a:solidFill>
                  <a:srgbClr val="727274"/>
                </a:solidFill>
                <a:latin typeface="Times New Roman"/>
                <a:cs typeface="Times New Roman"/>
              </a:rPr>
              <a:t>is</a:t>
            </a:r>
            <a:r>
              <a:rPr dirty="0" smtClean="0" sz="550" spc="-75">
                <a:solidFill>
                  <a:srgbClr val="727274"/>
                </a:solidFill>
                <a:latin typeface="Times New Roman"/>
                <a:cs typeface="Times New Roman"/>
              </a:rPr>
              <a:t> </a:t>
            </a:r>
            <a:r>
              <a:rPr dirty="0" smtClean="0" sz="700" spc="-15">
                <a:solidFill>
                  <a:srgbClr val="858587"/>
                </a:solidFill>
                <a:latin typeface="Times New Roman"/>
                <a:cs typeface="Times New Roman"/>
              </a:rPr>
              <a:t>no</a:t>
            </a:r>
            <a:r>
              <a:rPr dirty="0" smtClean="0" sz="700" spc="-95">
                <a:solidFill>
                  <a:srgbClr val="858587"/>
                </a:solidFill>
                <a:latin typeface="Times New Roman"/>
                <a:cs typeface="Times New Roman"/>
              </a:rPr>
              <a:t> </a:t>
            </a:r>
            <a:r>
              <a:rPr dirty="0" smtClean="0" sz="700" spc="-35">
                <a:solidFill>
                  <a:srgbClr val="727274"/>
                </a:solidFill>
                <a:latin typeface="Times New Roman"/>
                <a:cs typeface="Times New Roman"/>
              </a:rPr>
              <a:t>assessment</a:t>
            </a:r>
            <a:r>
              <a:rPr dirty="0" smtClean="0" sz="700" spc="-50">
                <a:solidFill>
                  <a:srgbClr val="727274"/>
                </a:solidFill>
                <a:latin typeface="Times New Roman"/>
                <a:cs typeface="Times New Roman"/>
              </a:rPr>
              <a:t> </a:t>
            </a:r>
            <a:r>
              <a:rPr dirty="0" smtClean="0" sz="700" spc="-35">
                <a:solidFill>
                  <a:srgbClr val="727274"/>
                </a:solidFill>
                <a:latin typeface="Times New Roman"/>
                <a:cs typeface="Times New Roman"/>
              </a:rPr>
              <a:t>of</a:t>
            </a:r>
            <a:r>
              <a:rPr dirty="0" smtClean="0" sz="700" spc="-30">
                <a:solidFill>
                  <a:srgbClr val="727274"/>
                </a:solidFill>
                <a:latin typeface="Times New Roman"/>
                <a:cs typeface="Times New Roman"/>
              </a:rPr>
              <a:t> </a:t>
            </a:r>
            <a:r>
              <a:rPr dirty="0" smtClean="0" sz="550" spc="1490">
                <a:solidFill>
                  <a:srgbClr val="727274"/>
                </a:solidFill>
                <a:latin typeface="Arial"/>
                <a:cs typeface="Arial"/>
              </a:rPr>
              <a:t>P</a:t>
            </a:r>
            <a:r>
              <a:rPr dirty="0" smtClean="0" sz="550" spc="509">
                <a:solidFill>
                  <a:srgbClr val="727274"/>
                </a:solidFill>
                <a:latin typeface="Arial"/>
                <a:cs typeface="Arial"/>
              </a:rPr>
              <a:t>t</a:t>
            </a:r>
            <a:r>
              <a:rPr dirty="0" smtClean="0" sz="500" spc="0">
                <a:solidFill>
                  <a:srgbClr val="727274"/>
                </a:solidFill>
                <a:latin typeface="Times New Roman"/>
                <a:cs typeface="Times New Roman"/>
              </a:rPr>
              <a:t>ef!'OI'S, </a:t>
            </a:r>
            <a:r>
              <a:rPr dirty="0" smtClean="0" sz="650" spc="-30">
                <a:solidFill>
                  <a:srgbClr val="727274"/>
                </a:solidFill>
                <a:latin typeface="Arial"/>
                <a:cs typeface="Arial"/>
              </a:rPr>
              <a:t>an</a:t>
            </a:r>
            <a:r>
              <a:rPr dirty="0" smtClean="0" sz="650" spc="20">
                <a:solidFill>
                  <a:srgbClr val="727274"/>
                </a:solidFill>
                <a:latin typeface="Arial"/>
                <a:cs typeface="Arial"/>
              </a:rPr>
              <a:t>d</a:t>
            </a:r>
            <a:r>
              <a:rPr dirty="0" smtClean="0" sz="650" spc="-55">
                <a:solidFill>
                  <a:srgbClr val="858587"/>
                </a:solidFill>
                <a:latin typeface="Times New Roman"/>
                <a:cs typeface="Times New Roman"/>
              </a:rPr>
              <a:t>!DI</a:t>
            </a:r>
            <a:r>
              <a:rPr dirty="0" smtClean="0" sz="650" spc="-30">
                <a:solidFill>
                  <a:srgbClr val="858587"/>
                </a:solidFill>
                <a:latin typeface="Times New Roman"/>
                <a:cs typeface="Times New Roman"/>
              </a:rPr>
              <a:t>Y</a:t>
            </a:r>
            <a:r>
              <a:rPr dirty="0" smtClean="0" sz="650" spc="-35">
                <a:solidFill>
                  <a:srgbClr val="727274"/>
                </a:solidFill>
                <a:latin typeface="Arial"/>
                <a:cs typeface="Arial"/>
              </a:rPr>
              <a:t>ca</a:t>
            </a:r>
            <a:r>
              <a:rPr dirty="0" smtClean="0" sz="650" spc="10">
                <a:solidFill>
                  <a:srgbClr val="727274"/>
                </a:solidFill>
                <a:latin typeface="Arial"/>
                <a:cs typeface="Arial"/>
              </a:rPr>
              <a:t>n</a:t>
            </a:r>
            <a:r>
              <a:rPr dirty="0" smtClean="0" sz="650" spc="-20">
                <a:solidFill>
                  <a:srgbClr val="858587"/>
                </a:solidFill>
                <a:latin typeface="Times New Roman"/>
                <a:cs typeface="Times New Roman"/>
              </a:rPr>
              <a:t>producl!</a:t>
            </a:r>
            <a:r>
              <a:rPr dirty="0" smtClean="0" sz="650" spc="-40">
                <a:solidFill>
                  <a:srgbClr val="858587"/>
                </a:solidFill>
                <a:latin typeface="Times New Roman"/>
                <a:cs typeface="Times New Roman"/>
              </a:rPr>
              <a:t> </a:t>
            </a:r>
            <a:r>
              <a:rPr dirty="0" smtClean="0" sz="700" spc="160">
                <a:solidFill>
                  <a:srgbClr val="727274"/>
                </a:solidFill>
                <a:latin typeface="Times New Roman"/>
                <a:cs typeface="Times New Roman"/>
              </a:rPr>
              <a:t>Ws</a:t>
            </a:r>
            <a:r>
              <a:rPr dirty="0" smtClean="0" sz="700" spc="-65">
                <a:solidFill>
                  <a:srgbClr val="727274"/>
                </a:solidFill>
                <a:latin typeface="Times New Roman"/>
                <a:cs typeface="Times New Roman"/>
              </a:rPr>
              <a:t> </a:t>
            </a:r>
            <a:r>
              <a:rPr dirty="0" smtClean="0" sz="700" spc="-10">
                <a:solidFill>
                  <a:srgbClr val="727274"/>
                </a:solidFill>
                <a:latin typeface="Times New Roman"/>
                <a:cs typeface="Times New Roman"/>
              </a:rPr>
              <a:t>eyes•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95" name="object 95"/>
          <p:cNvSpPr txBox="1"/>
          <p:nvPr/>
        </p:nvSpPr>
        <p:spPr>
          <a:xfrm>
            <a:off x="1464298" y="7536634"/>
            <a:ext cx="2198370" cy="1193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700" spc="-120">
                <a:solidFill>
                  <a:srgbClr val="727274"/>
                </a:solidFill>
                <a:latin typeface="Times New Roman"/>
                <a:cs typeface="Times New Roman"/>
              </a:rPr>
              <a:t>acOU&gt;d</a:t>
            </a:r>
            <a:r>
              <a:rPr dirty="0" smtClean="0" sz="700" spc="-55">
                <a:solidFill>
                  <a:srgbClr val="727274"/>
                </a:solidFill>
                <a:latin typeface="Times New Roman"/>
                <a:cs typeface="Times New Roman"/>
              </a:rPr>
              <a:t> </a:t>
            </a:r>
            <a:r>
              <a:rPr dirty="0" smtClean="0" sz="650" spc="25">
                <a:solidFill>
                  <a:srgbClr val="727274"/>
                </a:solidFill>
                <a:latin typeface="Times New Roman"/>
                <a:cs typeface="Times New Roman"/>
              </a:rPr>
              <a:t>data</a:t>
            </a:r>
            <a:r>
              <a:rPr dirty="0" smtClean="0" sz="650" spc="-80">
                <a:solidFill>
                  <a:srgbClr val="727274"/>
                </a:solidFill>
                <a:latin typeface="Times New Roman"/>
                <a:cs typeface="Times New Roman"/>
              </a:rPr>
              <a:t> </a:t>
            </a:r>
            <a:r>
              <a:rPr dirty="0" smtClean="0" sz="650" spc="-20">
                <a:solidFill>
                  <a:srgbClr val="727274"/>
                </a:solidFill>
                <a:latin typeface="Times New Roman"/>
                <a:cs typeface="Times New Roman"/>
              </a:rPr>
              <a:t>locations.</a:t>
            </a:r>
            <a:r>
              <a:rPr dirty="0" smtClean="0" sz="650" spc="-40">
                <a:solidFill>
                  <a:srgbClr val="727274"/>
                </a:solidFill>
                <a:latin typeface="Times New Roman"/>
                <a:cs typeface="Times New Roman"/>
              </a:rPr>
              <a:t> </a:t>
            </a:r>
            <a:r>
              <a:rPr dirty="0" smtClean="0" sz="700" spc="-50">
                <a:solidFill>
                  <a:srgbClr val="727274"/>
                </a:solidFill>
                <a:latin typeface="Times New Roman"/>
                <a:cs typeface="Times New Roman"/>
              </a:rPr>
              <a:t>Thl!re</a:t>
            </a:r>
            <a:r>
              <a:rPr dirty="0" smtClean="0" sz="700" spc="-90">
                <a:solidFill>
                  <a:srgbClr val="727274"/>
                </a:solidFill>
                <a:latin typeface="Times New Roman"/>
                <a:cs typeface="Times New Roman"/>
              </a:rPr>
              <a:t> </a:t>
            </a:r>
            <a:r>
              <a:rPr dirty="0" smtClean="0" sz="700" spc="-40">
                <a:solidFill>
                  <a:srgbClr val="727274"/>
                </a:solidFill>
                <a:latin typeface="Times New Roman"/>
                <a:cs typeface="Times New Roman"/>
              </a:rPr>
              <a:t>ace</a:t>
            </a:r>
            <a:r>
              <a:rPr dirty="0" smtClean="0" sz="700" spc="-50">
                <a:solidFill>
                  <a:srgbClr val="727274"/>
                </a:solidFill>
                <a:latin typeface="Times New Roman"/>
                <a:cs typeface="Times New Roman"/>
              </a:rPr>
              <a:t> </a:t>
            </a:r>
            <a:r>
              <a:rPr dirty="0" smtClean="0" sz="700" spc="-35">
                <a:solidFill>
                  <a:srgbClr val="727274"/>
                </a:solidFill>
                <a:latin typeface="Times New Roman"/>
                <a:cs typeface="Times New Roman"/>
              </a:rPr>
              <a:t>no</a:t>
            </a:r>
            <a:r>
              <a:rPr dirty="0" smtClean="0" sz="700" spc="-90">
                <a:solidFill>
                  <a:srgbClr val="727274"/>
                </a:solidFill>
                <a:latin typeface="Times New Roman"/>
                <a:cs typeface="Times New Roman"/>
              </a:rPr>
              <a:t> </a:t>
            </a:r>
            <a:r>
              <a:rPr dirty="0" smtClean="0" sz="600" spc="5">
                <a:solidFill>
                  <a:srgbClr val="727274"/>
                </a:solidFill>
                <a:latin typeface="Times New Roman"/>
                <a:cs typeface="Times New Roman"/>
              </a:rPr>
              <a:t>assulllbOnS</a:t>
            </a:r>
            <a:r>
              <a:rPr dirty="0" smtClean="0" sz="600" spc="-20">
                <a:solidFill>
                  <a:srgbClr val="727274"/>
                </a:solidFill>
                <a:latin typeface="Times New Roman"/>
                <a:cs typeface="Times New Roman"/>
              </a:rPr>
              <a:t> </a:t>
            </a:r>
            <a:r>
              <a:rPr dirty="0" smtClean="0" sz="700" spc="220">
                <a:solidFill>
                  <a:srgbClr val="727274"/>
                </a:solidFill>
                <a:latin typeface="Times New Roman"/>
                <a:cs typeface="Times New Roman"/>
              </a:rPr>
              <a:t>r</a:t>
            </a:r>
            <a:r>
              <a:rPr dirty="0" smtClean="0" sz="700" spc="220">
                <a:solidFill>
                  <a:srgbClr val="727274"/>
                </a:solidFill>
                <a:latin typeface="Times New Roman"/>
                <a:cs typeface="Times New Roman"/>
              </a:rPr>
              <a:t> </a:t>
            </a:r>
            <a:r>
              <a:rPr dirty="0" smtClean="0" sz="700" spc="-10">
                <a:solidFill>
                  <a:srgbClr val="727274"/>
                </a:solidFill>
                <a:latin typeface="Times New Roman"/>
                <a:cs typeface="Times New Roman"/>
              </a:rPr>
              <a:t> </a:t>
            </a:r>
            <a:r>
              <a:rPr dirty="0" smtClean="0" sz="700" spc="310">
                <a:solidFill>
                  <a:srgbClr val="727274"/>
                </a:solidFill>
                <a:latin typeface="Times New Roman"/>
                <a:cs typeface="Times New Roman"/>
              </a:rPr>
              <a:t>ed</a:t>
            </a:r>
            <a:r>
              <a:rPr dirty="0" smtClean="0" sz="700" spc="-70">
                <a:solidFill>
                  <a:srgbClr val="727274"/>
                </a:solidFill>
                <a:latin typeface="Times New Roman"/>
                <a:cs typeface="Times New Roman"/>
              </a:rPr>
              <a:t> </a:t>
            </a:r>
            <a:r>
              <a:rPr dirty="0" smtClean="0" sz="700" spc="-35">
                <a:solidFill>
                  <a:srgbClr val="727274"/>
                </a:solidFill>
                <a:latin typeface="Times New Roman"/>
                <a:cs typeface="Times New Roman"/>
              </a:rPr>
              <a:t>of</a:t>
            </a:r>
            <a:r>
              <a:rPr dirty="0" smtClean="0" sz="700" spc="-30">
                <a:solidFill>
                  <a:srgbClr val="727274"/>
                </a:solidFill>
                <a:latin typeface="Times New Roman"/>
                <a:cs typeface="Times New Roman"/>
              </a:rPr>
              <a:t> </a:t>
            </a:r>
            <a:r>
              <a:rPr dirty="0" smtClean="0" sz="600" spc="25">
                <a:solidFill>
                  <a:srgbClr val="727274"/>
                </a:solidFill>
                <a:latin typeface="Times New Roman"/>
                <a:cs typeface="Times New Roman"/>
              </a:rPr>
              <a:t>the</a:t>
            </a:r>
            <a:r>
              <a:rPr dirty="0" smtClean="0" sz="600" spc="-65">
                <a:solidFill>
                  <a:srgbClr val="727274"/>
                </a:solidFill>
                <a:latin typeface="Times New Roman"/>
                <a:cs typeface="Times New Roman"/>
              </a:rPr>
              <a:t> </a:t>
            </a:r>
            <a:r>
              <a:rPr dirty="0" smtClean="0" sz="650" spc="25">
                <a:solidFill>
                  <a:srgbClr val="727274"/>
                </a:solidFill>
                <a:latin typeface="Times New Roman"/>
                <a:cs typeface="Times New Roman"/>
              </a:rPr>
              <a:t>data.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96" name="object 96"/>
          <p:cNvSpPr txBox="1"/>
          <p:nvPr/>
        </p:nvSpPr>
        <p:spPr>
          <a:xfrm>
            <a:off x="6718537" y="9130974"/>
            <a:ext cx="461645" cy="51371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3300" spc="65" b="1">
                <a:solidFill>
                  <a:srgbClr val="BA0307"/>
                </a:solidFill>
                <a:latin typeface="Times New Roman"/>
                <a:cs typeface="Times New Roman"/>
              </a:rPr>
              <a:t>40</a:t>
            </a:r>
            <a:endParaRPr sz="33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14272" y="682751"/>
            <a:ext cx="4949952" cy="40233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1389888" y="1572767"/>
            <a:ext cx="426719" cy="49987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1877567" y="1609344"/>
            <a:ext cx="1926335" cy="196291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1182624" y="4645152"/>
            <a:ext cx="5401056" cy="47548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1158239" y="5632703"/>
            <a:ext cx="2791968" cy="221894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4547615" y="5388864"/>
            <a:ext cx="585215" cy="207263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1420367" y="859536"/>
            <a:ext cx="0" cy="3517391"/>
          </a:xfrm>
          <a:custGeom>
            <a:avLst/>
            <a:gdLst/>
            <a:ahLst/>
            <a:cxnLst/>
            <a:rect l="l" t="t" r="r" b="b"/>
            <a:pathLst>
              <a:path w="0" h="3517391">
                <a:moveTo>
                  <a:pt x="0" y="3517391"/>
                </a:moveTo>
                <a:lnTo>
                  <a:pt x="0" y="0"/>
                </a:lnTo>
              </a:path>
            </a:pathLst>
          </a:custGeom>
          <a:ln w="12192">
            <a:solidFill>
              <a:srgbClr val="7CC3B3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1493519" y="3529584"/>
            <a:ext cx="402336" cy="0"/>
          </a:xfrm>
          <a:custGeom>
            <a:avLst/>
            <a:gdLst/>
            <a:ahLst/>
            <a:cxnLst/>
            <a:rect l="l" t="t" r="r" b="b"/>
            <a:pathLst>
              <a:path w="402336" h="0">
                <a:moveTo>
                  <a:pt x="0" y="0"/>
                </a:moveTo>
                <a:lnTo>
                  <a:pt x="402336" y="0"/>
                </a:lnTo>
              </a:path>
            </a:pathLst>
          </a:custGeom>
          <a:ln w="36576">
            <a:solidFill>
              <a:srgbClr val="EFB85B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3450335" y="3526535"/>
            <a:ext cx="847343" cy="0"/>
          </a:xfrm>
          <a:custGeom>
            <a:avLst/>
            <a:gdLst/>
            <a:ahLst/>
            <a:cxnLst/>
            <a:rect l="l" t="t" r="r" b="b"/>
            <a:pathLst>
              <a:path w="847343" h="0">
                <a:moveTo>
                  <a:pt x="0" y="0"/>
                </a:moveTo>
                <a:lnTo>
                  <a:pt x="847343" y="0"/>
                </a:lnTo>
              </a:path>
            </a:pathLst>
          </a:custGeom>
          <a:ln w="30480">
            <a:solidFill>
              <a:srgbClr val="A3CC9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4282440" y="2901695"/>
            <a:ext cx="0" cy="536448"/>
          </a:xfrm>
          <a:custGeom>
            <a:avLst/>
            <a:gdLst/>
            <a:ahLst/>
            <a:cxnLst/>
            <a:rect l="l" t="t" r="r" b="b"/>
            <a:pathLst>
              <a:path w="0" h="536448">
                <a:moveTo>
                  <a:pt x="0" y="536448"/>
                </a:moveTo>
                <a:lnTo>
                  <a:pt x="0" y="0"/>
                </a:lnTo>
              </a:path>
            </a:pathLst>
          </a:custGeom>
          <a:ln w="24384">
            <a:solidFill>
              <a:srgbClr val="E8E47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4376928" y="3779520"/>
            <a:ext cx="853439" cy="0"/>
          </a:xfrm>
          <a:custGeom>
            <a:avLst/>
            <a:gdLst/>
            <a:ahLst/>
            <a:cxnLst/>
            <a:rect l="l" t="t" r="r" b="b"/>
            <a:pathLst>
              <a:path w="853439" h="0">
                <a:moveTo>
                  <a:pt x="0" y="0"/>
                </a:moveTo>
                <a:lnTo>
                  <a:pt x="853439" y="0"/>
                </a:lnTo>
              </a:path>
            </a:pathLst>
          </a:custGeom>
          <a:ln w="12192">
            <a:solidFill>
              <a:srgbClr val="B8B8B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5888735" y="3779520"/>
            <a:ext cx="414527" cy="0"/>
          </a:xfrm>
          <a:custGeom>
            <a:avLst/>
            <a:gdLst/>
            <a:ahLst/>
            <a:cxnLst/>
            <a:rect l="l" t="t" r="r" b="b"/>
            <a:pathLst>
              <a:path w="414527" h="0">
                <a:moveTo>
                  <a:pt x="0" y="0"/>
                </a:moveTo>
                <a:lnTo>
                  <a:pt x="414527" y="0"/>
                </a:lnTo>
              </a:path>
            </a:pathLst>
          </a:custGeom>
          <a:ln w="12192">
            <a:solidFill>
              <a:srgbClr val="B8B8B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6358128" y="883919"/>
            <a:ext cx="0" cy="3493007"/>
          </a:xfrm>
          <a:custGeom>
            <a:avLst/>
            <a:gdLst/>
            <a:ahLst/>
            <a:cxnLst/>
            <a:rect l="l" t="t" r="r" b="b"/>
            <a:pathLst>
              <a:path w="0" h="3493007">
                <a:moveTo>
                  <a:pt x="0" y="3493007"/>
                </a:moveTo>
                <a:lnTo>
                  <a:pt x="0" y="0"/>
                </a:lnTo>
              </a:path>
            </a:pathLst>
          </a:custGeom>
          <a:ln w="12192">
            <a:solidFill>
              <a:srgbClr val="9CD8C3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1420367" y="4157471"/>
            <a:ext cx="4943856" cy="0"/>
          </a:xfrm>
          <a:custGeom>
            <a:avLst/>
            <a:gdLst/>
            <a:ahLst/>
            <a:cxnLst/>
            <a:rect l="l" t="t" r="r" b="b"/>
            <a:pathLst>
              <a:path w="4943856" h="0">
                <a:moveTo>
                  <a:pt x="0" y="0"/>
                </a:moveTo>
                <a:lnTo>
                  <a:pt x="4943856" y="0"/>
                </a:lnTo>
              </a:path>
            </a:pathLst>
          </a:custGeom>
          <a:ln w="12192">
            <a:solidFill>
              <a:srgbClr val="C3C3C3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1438655" y="4401311"/>
            <a:ext cx="4901183" cy="0"/>
          </a:xfrm>
          <a:custGeom>
            <a:avLst/>
            <a:gdLst/>
            <a:ahLst/>
            <a:cxnLst/>
            <a:rect l="l" t="t" r="r" b="b"/>
            <a:pathLst>
              <a:path w="4901183" h="0">
                <a:moveTo>
                  <a:pt x="0" y="0"/>
                </a:moveTo>
                <a:lnTo>
                  <a:pt x="4901183" y="0"/>
                </a:lnTo>
              </a:path>
            </a:pathLst>
          </a:custGeom>
          <a:ln w="12192">
            <a:solidFill>
              <a:srgbClr val="90BCB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7" name="object 17"/>
          <p:cNvSpPr/>
          <p:nvPr/>
        </p:nvSpPr>
        <p:spPr>
          <a:xfrm>
            <a:off x="1213103" y="4937759"/>
            <a:ext cx="0" cy="694943"/>
          </a:xfrm>
          <a:custGeom>
            <a:avLst/>
            <a:gdLst/>
            <a:ahLst/>
            <a:cxnLst/>
            <a:rect l="l" t="t" r="r" b="b"/>
            <a:pathLst>
              <a:path w="0" h="694943">
                <a:moveTo>
                  <a:pt x="0" y="694943"/>
                </a:moveTo>
                <a:lnTo>
                  <a:pt x="0" y="0"/>
                </a:lnTo>
              </a:path>
            </a:pathLst>
          </a:custGeom>
          <a:ln w="24384">
            <a:solidFill>
              <a:srgbClr val="70A09C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8" name="object 18"/>
          <p:cNvSpPr/>
          <p:nvPr/>
        </p:nvSpPr>
        <p:spPr>
          <a:xfrm>
            <a:off x="1237488" y="5065776"/>
            <a:ext cx="3127248" cy="0"/>
          </a:xfrm>
          <a:custGeom>
            <a:avLst/>
            <a:gdLst/>
            <a:ahLst/>
            <a:cxnLst/>
            <a:rect l="l" t="t" r="r" b="b"/>
            <a:pathLst>
              <a:path w="3127248" h="0">
                <a:moveTo>
                  <a:pt x="0" y="0"/>
                </a:moveTo>
                <a:lnTo>
                  <a:pt x="3127248" y="0"/>
                </a:lnTo>
              </a:path>
            </a:pathLst>
          </a:custGeom>
          <a:ln w="12192">
            <a:solidFill>
              <a:srgbClr val="C8C8C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9" name="object 19"/>
          <p:cNvSpPr/>
          <p:nvPr/>
        </p:nvSpPr>
        <p:spPr>
          <a:xfrm>
            <a:off x="3931920" y="7760207"/>
            <a:ext cx="390143" cy="0"/>
          </a:xfrm>
          <a:custGeom>
            <a:avLst/>
            <a:gdLst/>
            <a:ahLst/>
            <a:cxnLst/>
            <a:rect l="l" t="t" r="r" b="b"/>
            <a:pathLst>
              <a:path w="390143" h="0">
                <a:moveTo>
                  <a:pt x="0" y="0"/>
                </a:moveTo>
                <a:lnTo>
                  <a:pt x="390143" y="0"/>
                </a:lnTo>
              </a:path>
            </a:pathLst>
          </a:custGeom>
          <a:ln w="36576">
            <a:solidFill>
              <a:srgbClr val="CCDF8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0" name="object 20"/>
          <p:cNvSpPr/>
          <p:nvPr/>
        </p:nvSpPr>
        <p:spPr>
          <a:xfrm>
            <a:off x="1219200" y="8446007"/>
            <a:ext cx="5334000" cy="0"/>
          </a:xfrm>
          <a:custGeom>
            <a:avLst/>
            <a:gdLst/>
            <a:ahLst/>
            <a:cxnLst/>
            <a:rect l="l" t="t" r="r" b="b"/>
            <a:pathLst>
              <a:path w="5334000" h="0">
                <a:moveTo>
                  <a:pt x="0" y="0"/>
                </a:moveTo>
                <a:lnTo>
                  <a:pt x="5334000" y="0"/>
                </a:lnTo>
              </a:path>
            </a:pathLst>
          </a:custGeom>
          <a:ln w="6096">
            <a:solidFill>
              <a:srgbClr val="B8B8B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1" name="object 21"/>
          <p:cNvSpPr/>
          <p:nvPr/>
        </p:nvSpPr>
        <p:spPr>
          <a:xfrm>
            <a:off x="4523232" y="5303520"/>
            <a:ext cx="816863" cy="0"/>
          </a:xfrm>
          <a:custGeom>
            <a:avLst/>
            <a:gdLst/>
            <a:ahLst/>
            <a:cxnLst/>
            <a:rect l="l" t="t" r="r" b="b"/>
            <a:pathLst>
              <a:path w="816863" h="0">
                <a:moveTo>
                  <a:pt x="0" y="0"/>
                </a:moveTo>
                <a:lnTo>
                  <a:pt x="816863" y="0"/>
                </a:lnTo>
              </a:path>
            </a:pathLst>
          </a:custGeom>
          <a:ln w="60960">
            <a:solidFill>
              <a:srgbClr val="1F77C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2" name="object 22"/>
          <p:cNvSpPr/>
          <p:nvPr/>
        </p:nvSpPr>
        <p:spPr>
          <a:xfrm>
            <a:off x="5772911" y="5251703"/>
            <a:ext cx="475488" cy="0"/>
          </a:xfrm>
          <a:custGeom>
            <a:avLst/>
            <a:gdLst/>
            <a:ahLst/>
            <a:cxnLst/>
            <a:rect l="l" t="t" r="r" b="b"/>
            <a:pathLst>
              <a:path w="475488" h="0">
                <a:moveTo>
                  <a:pt x="0" y="0"/>
                </a:moveTo>
                <a:lnTo>
                  <a:pt x="475488" y="0"/>
                </a:lnTo>
              </a:path>
            </a:pathLst>
          </a:custGeom>
          <a:ln w="6096">
            <a:solidFill>
              <a:srgbClr val="9C9C9C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3" name="object 23"/>
          <p:cNvSpPr/>
          <p:nvPr/>
        </p:nvSpPr>
        <p:spPr>
          <a:xfrm>
            <a:off x="6577583" y="4876800"/>
            <a:ext cx="0" cy="3803904"/>
          </a:xfrm>
          <a:custGeom>
            <a:avLst/>
            <a:gdLst/>
            <a:ahLst/>
            <a:cxnLst/>
            <a:rect l="l" t="t" r="r" b="b"/>
            <a:pathLst>
              <a:path w="0" h="3803904">
                <a:moveTo>
                  <a:pt x="0" y="3803904"/>
                </a:moveTo>
                <a:lnTo>
                  <a:pt x="0" y="0"/>
                </a:lnTo>
              </a:path>
            </a:pathLst>
          </a:custGeom>
          <a:ln w="12192">
            <a:solidFill>
              <a:srgbClr val="AFCCC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4" name="object 24"/>
          <p:cNvSpPr/>
          <p:nvPr/>
        </p:nvSpPr>
        <p:spPr>
          <a:xfrm>
            <a:off x="1219200" y="8711183"/>
            <a:ext cx="5334000" cy="0"/>
          </a:xfrm>
          <a:custGeom>
            <a:avLst/>
            <a:gdLst/>
            <a:ahLst/>
            <a:cxnLst/>
            <a:rect l="l" t="t" r="r" b="b"/>
            <a:pathLst>
              <a:path w="5334000" h="0">
                <a:moveTo>
                  <a:pt x="0" y="0"/>
                </a:moveTo>
                <a:lnTo>
                  <a:pt x="5334000" y="0"/>
                </a:lnTo>
              </a:path>
            </a:pathLst>
          </a:custGeom>
          <a:ln w="12192">
            <a:solidFill>
              <a:srgbClr val="64C8AC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5" name="object 25"/>
          <p:cNvSpPr/>
          <p:nvPr/>
        </p:nvSpPr>
        <p:spPr>
          <a:xfrm>
            <a:off x="5327903" y="5492496"/>
            <a:ext cx="981456" cy="0"/>
          </a:xfrm>
          <a:custGeom>
            <a:avLst/>
            <a:gdLst/>
            <a:ahLst/>
            <a:cxnLst/>
            <a:rect l="l" t="t" r="r" b="b"/>
            <a:pathLst>
              <a:path w="981456" h="0">
                <a:moveTo>
                  <a:pt x="0" y="0"/>
                </a:moveTo>
                <a:lnTo>
                  <a:pt x="981456" y="0"/>
                </a:lnTo>
              </a:path>
            </a:pathLst>
          </a:custGeom>
          <a:ln w="12192">
            <a:solidFill>
              <a:srgbClr val="AFAFA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6" name="object 26"/>
          <p:cNvSpPr/>
          <p:nvPr/>
        </p:nvSpPr>
        <p:spPr>
          <a:xfrm>
            <a:off x="5334000" y="5611367"/>
            <a:ext cx="1194816" cy="0"/>
          </a:xfrm>
          <a:custGeom>
            <a:avLst/>
            <a:gdLst/>
            <a:ahLst/>
            <a:cxnLst/>
            <a:rect l="l" t="t" r="r" b="b"/>
            <a:pathLst>
              <a:path w="1194816" h="0">
                <a:moveTo>
                  <a:pt x="0" y="0"/>
                </a:moveTo>
                <a:lnTo>
                  <a:pt x="1194816" y="0"/>
                </a:lnTo>
              </a:path>
            </a:pathLst>
          </a:custGeom>
          <a:ln w="6096">
            <a:solidFill>
              <a:srgbClr val="979797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7" name="object 27"/>
          <p:cNvSpPr/>
          <p:nvPr/>
        </p:nvSpPr>
        <p:spPr>
          <a:xfrm>
            <a:off x="4425696" y="4888991"/>
            <a:ext cx="0" cy="3474719"/>
          </a:xfrm>
          <a:custGeom>
            <a:avLst/>
            <a:gdLst/>
            <a:ahLst/>
            <a:cxnLst/>
            <a:rect l="l" t="t" r="r" b="b"/>
            <a:pathLst>
              <a:path w="0" h="3474719">
                <a:moveTo>
                  <a:pt x="0" y="3474719"/>
                </a:moveTo>
                <a:lnTo>
                  <a:pt x="0" y="0"/>
                </a:lnTo>
              </a:path>
            </a:pathLst>
          </a:custGeom>
          <a:ln w="12192">
            <a:solidFill>
              <a:srgbClr val="BFBFB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8" name="object 28"/>
          <p:cNvSpPr/>
          <p:nvPr/>
        </p:nvSpPr>
        <p:spPr>
          <a:xfrm>
            <a:off x="4669535" y="8034528"/>
            <a:ext cx="573024" cy="0"/>
          </a:xfrm>
          <a:custGeom>
            <a:avLst/>
            <a:gdLst/>
            <a:ahLst/>
            <a:cxnLst/>
            <a:rect l="l" t="t" r="r" b="b"/>
            <a:pathLst>
              <a:path w="573024" h="0">
                <a:moveTo>
                  <a:pt x="0" y="0"/>
                </a:moveTo>
                <a:lnTo>
                  <a:pt x="573024" y="0"/>
                </a:lnTo>
              </a:path>
            </a:pathLst>
          </a:custGeom>
          <a:ln w="12192">
            <a:solidFill>
              <a:srgbClr val="B3B3B3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9" name="object 29"/>
          <p:cNvSpPr/>
          <p:nvPr/>
        </p:nvSpPr>
        <p:spPr>
          <a:xfrm>
            <a:off x="4809744" y="8522207"/>
            <a:ext cx="536447" cy="0"/>
          </a:xfrm>
          <a:custGeom>
            <a:avLst/>
            <a:gdLst/>
            <a:ahLst/>
            <a:cxnLst/>
            <a:rect l="l" t="t" r="r" b="b"/>
            <a:pathLst>
              <a:path w="536447" h="0">
                <a:moveTo>
                  <a:pt x="0" y="0"/>
                </a:moveTo>
                <a:lnTo>
                  <a:pt x="536447" y="0"/>
                </a:lnTo>
              </a:path>
            </a:pathLst>
          </a:custGeom>
          <a:ln w="12192">
            <a:solidFill>
              <a:srgbClr val="4477AC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0" name="object 30"/>
          <p:cNvSpPr txBox="1"/>
          <p:nvPr/>
        </p:nvSpPr>
        <p:spPr>
          <a:xfrm>
            <a:off x="1023619" y="415290"/>
            <a:ext cx="917575" cy="1720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50" spc="25">
                <a:solidFill>
                  <a:srgbClr val="155216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050" spc="-70">
                <a:solidFill>
                  <a:srgbClr val="15521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0">
                <a:solidFill>
                  <a:srgbClr val="155216"/>
                </a:solidFill>
                <a:latin typeface="Times New Roman"/>
                <a:cs typeface="Times New Roman"/>
              </a:rPr>
              <a:t>Analysis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3065779" y="415290"/>
            <a:ext cx="1644014" cy="1720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50" spc="-40" u="heavy">
                <a:solidFill>
                  <a:srgbClr val="592B15"/>
                </a:solidFill>
                <a:latin typeface="Times New Roman"/>
                <a:cs typeface="Times New Roman"/>
              </a:rPr>
              <a:t>U</a:t>
            </a:r>
            <a:r>
              <a:rPr dirty="0" smtClean="0" sz="1050" spc="20" u="heavy">
                <a:solidFill>
                  <a:srgbClr val="910F11"/>
                </a:solidFill>
                <a:latin typeface="Times New Roman"/>
                <a:cs typeface="Times New Roman"/>
              </a:rPr>
              <a:t>nterpolation</a:t>
            </a:r>
            <a:r>
              <a:rPr dirty="0" smtClean="0" sz="1050" spc="75" u="heavy">
                <a:solidFill>
                  <a:srgbClr val="910F11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0" u="heavy">
                <a:solidFill>
                  <a:srgbClr val="910F11"/>
                </a:solidFill>
                <a:latin typeface="Times New Roman"/>
                <a:cs typeface="Times New Roman"/>
              </a:rPr>
              <a:t>IDW</a:t>
            </a:r>
            <a:r>
              <a:rPr dirty="0" smtClean="0" sz="1050" spc="70" u="heavy">
                <a:solidFill>
                  <a:srgbClr val="910F11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0" u="heavy">
                <a:solidFill>
                  <a:srgbClr val="910F11"/>
                </a:solidFill>
                <a:latin typeface="Times New Roman"/>
                <a:cs typeface="Times New Roman"/>
              </a:rPr>
              <a:t>Metho</a:t>
            </a:r>
            <a:r>
              <a:rPr dirty="0" smtClean="0" sz="1050" spc="55" u="heavy">
                <a:solidFill>
                  <a:srgbClr val="910F11"/>
                </a:solidFill>
                <a:latin typeface="Times New Roman"/>
                <a:cs typeface="Times New Roman"/>
              </a:rPr>
              <a:t>d</a:t>
            </a:r>
            <a:r>
              <a:rPr dirty="0" smtClean="0" sz="1050" spc="55">
                <a:solidFill>
                  <a:srgbClr val="155216"/>
                </a:solidFill>
                <a:latin typeface="Times New Roman"/>
                <a:cs typeface="Times New Roman"/>
              </a:rPr>
              <a:t>)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5437123" y="415290"/>
            <a:ext cx="1306195" cy="1720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50" spc="50">
                <a:solidFill>
                  <a:srgbClr val="155216"/>
                </a:solidFill>
                <a:latin typeface="Times New Roman"/>
                <a:cs typeface="Times New Roman"/>
              </a:rPr>
              <a:t>Dr.</a:t>
            </a:r>
            <a:r>
              <a:rPr dirty="0" smtClean="0" sz="1050" spc="-60">
                <a:solidFill>
                  <a:srgbClr val="15521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5">
                <a:solidFill>
                  <a:srgbClr val="155216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50" spc="85">
                <a:solidFill>
                  <a:srgbClr val="15521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0">
                <a:solidFill>
                  <a:srgbClr val="155216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50" spc="35">
                <a:solidFill>
                  <a:srgbClr val="15521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45">
                <a:solidFill>
                  <a:srgbClr val="155216"/>
                </a:solidFill>
                <a:latin typeface="Times New Roman"/>
                <a:cs typeface="Times New Roman"/>
              </a:rPr>
              <a:t>Taha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1889251" y="1833880"/>
            <a:ext cx="93980" cy="2254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400" spc="45">
                <a:solidFill>
                  <a:srgbClr val="0A0867"/>
                </a:solidFill>
                <a:latin typeface="Times New Roman"/>
                <a:cs typeface="Times New Roman"/>
              </a:rPr>
              <a:t>•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4364228" y="841756"/>
            <a:ext cx="835660" cy="17970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100" spc="315">
                <a:solidFill>
                  <a:srgbClr val="959595"/>
                </a:solidFill>
                <a:latin typeface="Times New Roman"/>
                <a:cs typeface="Times New Roman"/>
              </a:rPr>
              <a:t>8</a:t>
            </a:r>
            <a:r>
              <a:rPr dirty="0" smtClean="0" sz="1100" spc="-140">
                <a:solidFill>
                  <a:srgbClr val="959595"/>
                </a:solidFill>
                <a:latin typeface="Times New Roman"/>
                <a:cs typeface="Times New Roman"/>
              </a:rPr>
              <a:t> </a:t>
            </a:r>
            <a:r>
              <a:rPr dirty="0" smtClean="0" sz="650" spc="-25">
                <a:solidFill>
                  <a:srgbClr val="38383B"/>
                </a:solidFill>
                <a:latin typeface="Times New Roman"/>
                <a:cs typeface="Times New Roman"/>
              </a:rPr>
              <a:t>Genooral</a:t>
            </a:r>
            <a:r>
              <a:rPr dirty="0" smtClean="0" sz="650" spc="-10">
                <a:solidFill>
                  <a:srgbClr val="38383B"/>
                </a:solidFill>
                <a:latin typeface="Times New Roman"/>
                <a:cs typeface="Times New Roman"/>
              </a:rPr>
              <a:t> </a:t>
            </a:r>
            <a:r>
              <a:rPr dirty="0" smtClean="0" sz="650" spc="-40">
                <a:solidFill>
                  <a:srgbClr val="262324"/>
                </a:solidFill>
                <a:latin typeface="Times New Roman"/>
                <a:cs typeface="Times New Roman"/>
              </a:rPr>
              <a:t>Prol&gt;&lt;'rti&lt;os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4486147" y="1014983"/>
            <a:ext cx="810260" cy="104139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  <a:tabLst>
                <a:tab pos="756285" algn="l"/>
              </a:tabLst>
            </a:pPr>
            <a:r>
              <a:rPr dirty="0" smtClean="0" sz="550" spc="-10">
                <a:solidFill>
                  <a:srgbClr val="727274"/>
                </a:solidFill>
                <a:latin typeface="Arial"/>
                <a:cs typeface="Arial"/>
              </a:rPr>
              <a:t>Power</a:t>
            </a:r>
            <a:r>
              <a:rPr dirty="0" smtClean="0" sz="550" spc="-10">
                <a:solidFill>
                  <a:srgbClr val="727274"/>
                </a:solidFill>
                <a:latin typeface="Arial"/>
                <a:cs typeface="Arial"/>
              </a:rPr>
              <a:t>	</a:t>
            </a:r>
            <a:r>
              <a:rPr dirty="0" smtClean="0" sz="600" spc="20">
                <a:solidFill>
                  <a:srgbClr val="727274"/>
                </a:solidFill>
                <a:latin typeface="Times New Roman"/>
                <a:cs typeface="Times New Roman"/>
              </a:rPr>
              <a:t>2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6193028" y="1002283"/>
            <a:ext cx="116205" cy="1193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700" spc="-70">
                <a:solidFill>
                  <a:srgbClr val="727274"/>
                </a:solidFill>
                <a:latin typeface="Times New Roman"/>
                <a:cs typeface="Times New Roman"/>
              </a:rPr>
              <a:t>&amp;;.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4382515" y="1112266"/>
            <a:ext cx="913130" cy="1111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650" spc="250">
                <a:solidFill>
                  <a:srgbClr val="727274"/>
                </a:solidFill>
                <a:latin typeface="Arial"/>
                <a:cs typeface="Arial"/>
              </a:rPr>
              <a:t>8</a:t>
            </a:r>
            <a:r>
              <a:rPr dirty="0" smtClean="0" sz="650" spc="250">
                <a:solidFill>
                  <a:srgbClr val="727274"/>
                </a:solidFill>
                <a:latin typeface="Arial"/>
                <a:cs typeface="Arial"/>
              </a:rPr>
              <a:t>  </a:t>
            </a:r>
            <a:r>
              <a:rPr dirty="0" smtClean="0" sz="650" spc="5">
                <a:solidFill>
                  <a:srgbClr val="727274"/>
                </a:solidFill>
                <a:latin typeface="Arial"/>
                <a:cs typeface="Arial"/>
              </a:rPr>
              <a:t> </a:t>
            </a:r>
            <a:r>
              <a:rPr dirty="0" smtClean="0" sz="650" spc="120">
                <a:solidFill>
                  <a:srgbClr val="38383B"/>
                </a:solidFill>
                <a:latin typeface="Arial"/>
                <a:cs typeface="Arial"/>
              </a:rPr>
              <a:t>arch</a:t>
            </a:r>
            <a:r>
              <a:rPr dirty="0" smtClean="0" sz="650" spc="-80">
                <a:solidFill>
                  <a:srgbClr val="38383B"/>
                </a:solidFill>
                <a:latin typeface="Arial"/>
                <a:cs typeface="Arial"/>
              </a:rPr>
              <a:t> </a:t>
            </a:r>
            <a:r>
              <a:rPr dirty="0" smtClean="0" sz="650" spc="-10">
                <a:solidFill>
                  <a:srgbClr val="38383B"/>
                </a:solidFill>
                <a:latin typeface="Arial"/>
                <a:cs typeface="Arial"/>
              </a:rPr>
              <a:t>Heighbortlood</a:t>
            </a:r>
            <a:endParaRPr sz="650">
              <a:latin typeface="Arial"/>
              <a:cs typeface="Arial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4486147" y="1233931"/>
            <a:ext cx="628015" cy="43307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ctr" marL="71120">
              <a:lnSpc>
                <a:spcPct val="100000"/>
              </a:lnSpc>
            </a:pPr>
            <a:r>
              <a:rPr dirty="0" smtClean="0" sz="700" spc="455">
                <a:solidFill>
                  <a:srgbClr val="727274"/>
                </a:solidFill>
                <a:latin typeface="Arial"/>
                <a:cs typeface="Arial"/>
              </a:rPr>
              <a:t>I'IP"'</a:t>
            </a:r>
            <a:endParaRPr sz="700">
              <a:latin typeface="Arial"/>
              <a:cs typeface="Arial"/>
            </a:endParaRPr>
          </a:p>
          <a:p>
            <a:pPr marL="12700">
              <a:lnSpc>
                <a:spcPts val="700"/>
              </a:lnSpc>
            </a:pPr>
            <a:r>
              <a:rPr dirty="0" smtClean="0" sz="600" spc="20">
                <a:solidFill>
                  <a:srgbClr val="727274"/>
                </a:solidFill>
                <a:latin typeface="Arial"/>
                <a:cs typeface="Arial"/>
              </a:rPr>
              <a:t>Maxiru</a:t>
            </a:r>
            <a:r>
              <a:rPr dirty="0" smtClean="0" sz="600" spc="70">
                <a:solidFill>
                  <a:srgbClr val="727274"/>
                </a:solidFill>
                <a:latin typeface="Arial"/>
                <a:cs typeface="Arial"/>
              </a:rPr>
              <a:t>n</a:t>
            </a:r>
            <a:r>
              <a:rPr dirty="0" smtClean="0" sz="600" spc="0">
                <a:solidFill>
                  <a:srgbClr val="727274"/>
                </a:solidFill>
                <a:latin typeface="Times New Roman"/>
                <a:cs typeface="Times New Roman"/>
              </a:rPr>
              <a:t>neighbors</a:t>
            </a:r>
            <a:endParaRPr sz="6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45"/>
              </a:spcBef>
            </a:pPr>
            <a:r>
              <a:rPr dirty="0" smtClean="0" sz="550" spc="15">
                <a:solidFill>
                  <a:srgbClr val="727274"/>
                </a:solidFill>
                <a:latin typeface="Arial"/>
                <a:cs typeface="Arial"/>
              </a:rPr>
              <a:t>Mlninun</a:t>
            </a:r>
            <a:r>
              <a:rPr dirty="0" smtClean="0" sz="550" spc="-55">
                <a:solidFill>
                  <a:srgbClr val="727274"/>
                </a:solidFill>
                <a:latin typeface="Arial"/>
                <a:cs typeface="Arial"/>
              </a:rPr>
              <a:t> </a:t>
            </a:r>
            <a:r>
              <a:rPr dirty="0" smtClean="0" sz="600" spc="0">
                <a:solidFill>
                  <a:srgbClr val="727274"/>
                </a:solidFill>
                <a:latin typeface="Times New Roman"/>
                <a:cs typeface="Times New Roman"/>
              </a:rPr>
              <a:t>neighbors</a:t>
            </a:r>
            <a:endParaRPr sz="6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90"/>
              </a:spcBef>
            </a:pPr>
            <a:r>
              <a:rPr dirty="0" smtClean="0" sz="600" spc="20">
                <a:solidFill>
                  <a:srgbClr val="727274"/>
                </a:solidFill>
                <a:latin typeface="Arial"/>
                <a:cs typeface="Arial"/>
              </a:rPr>
              <a:t>S«torl'fP"'</a:t>
            </a:r>
            <a:endParaRPr sz="600">
              <a:latin typeface="Arial"/>
              <a:cs typeface="Arial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5223764" y="1228090"/>
            <a:ext cx="409575" cy="7689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650" spc="-60">
                <a:solidFill>
                  <a:srgbClr val="727274"/>
                </a:solidFill>
                <a:latin typeface="Arial"/>
                <a:cs typeface="Arial"/>
              </a:rPr>
              <a:t>Stanc!Nd</a:t>
            </a:r>
            <a:endParaRPr sz="650">
              <a:latin typeface="Arial"/>
              <a:cs typeface="Arial"/>
            </a:endParaRPr>
          </a:p>
          <a:p>
            <a:pPr marL="18415" marR="305435" indent="5715">
              <a:lnSpc>
                <a:spcPts val="860"/>
              </a:lnSpc>
              <a:spcBef>
                <a:spcPts val="45"/>
              </a:spcBef>
            </a:pPr>
            <a:r>
              <a:rPr dirty="0" smtClean="0" sz="600" spc="35">
                <a:solidFill>
                  <a:srgbClr val="727274"/>
                </a:solidFill>
                <a:latin typeface="Times New Roman"/>
                <a:cs typeface="Times New Roman"/>
              </a:rPr>
              <a:t>lS</a:t>
            </a:r>
            <a:r>
              <a:rPr dirty="0" smtClean="0" sz="600" spc="20">
                <a:solidFill>
                  <a:srgbClr val="727274"/>
                </a:solidFill>
                <a:latin typeface="Times New Roman"/>
                <a:cs typeface="Times New Roman"/>
              </a:rPr>
              <a:t> </a:t>
            </a:r>
            <a:r>
              <a:rPr dirty="0" smtClean="0" sz="600" spc="30">
                <a:solidFill>
                  <a:srgbClr val="727274"/>
                </a:solidFill>
                <a:latin typeface="Times New Roman"/>
                <a:cs typeface="Times New Roman"/>
              </a:rPr>
              <a:t>10</a:t>
            </a:r>
            <a:endParaRPr sz="600">
              <a:latin typeface="Times New Roman"/>
              <a:cs typeface="Times New Roman"/>
            </a:endParaRPr>
          </a:p>
          <a:p>
            <a:pPr marL="12700">
              <a:lnSpc>
                <a:spcPts val="890"/>
              </a:lnSpc>
            </a:pPr>
            <a:r>
              <a:rPr dirty="0" smtClean="0" sz="1000" spc="330">
                <a:solidFill>
                  <a:srgbClr val="727274"/>
                </a:solidFill>
                <a:latin typeface="Times New Roman"/>
                <a:cs typeface="Times New Roman"/>
              </a:rPr>
              <a:t>0</a:t>
            </a:r>
            <a:r>
              <a:rPr dirty="0" smtClean="0" sz="1000" spc="-25">
                <a:solidFill>
                  <a:srgbClr val="727274"/>
                </a:solidFill>
                <a:latin typeface="Times New Roman"/>
                <a:cs typeface="Times New Roman"/>
              </a:rPr>
              <a:t> </a:t>
            </a:r>
            <a:r>
              <a:rPr dirty="0" smtClean="0" sz="600" spc="55">
                <a:solidFill>
                  <a:srgbClr val="727274"/>
                </a:solidFill>
                <a:latin typeface="Times New Roman"/>
                <a:cs typeface="Times New Roman"/>
              </a:rPr>
              <a:t>1S«tor</a:t>
            </a:r>
            <a:endParaRPr sz="600">
              <a:latin typeface="Times New Roman"/>
              <a:cs typeface="Times New Roman"/>
            </a:endParaRPr>
          </a:p>
          <a:p>
            <a:pPr>
              <a:lnSpc>
                <a:spcPts val="850"/>
              </a:lnSpc>
              <a:spcBef>
                <a:spcPts val="29"/>
              </a:spcBef>
            </a:pPr>
            <a:endParaRPr sz="850"/>
          </a:p>
          <a:p>
            <a:pPr marL="12700">
              <a:lnSpc>
                <a:spcPct val="100000"/>
              </a:lnSpc>
            </a:pPr>
            <a:r>
              <a:rPr dirty="0" smtClean="0" sz="600" spc="20">
                <a:solidFill>
                  <a:srgbClr val="727274"/>
                </a:solidFill>
                <a:latin typeface="Times New Roman"/>
                <a:cs typeface="Times New Roman"/>
              </a:rPr>
              <a:t>0.3l37036</a:t>
            </a:r>
            <a:endParaRPr sz="6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90"/>
              </a:spcBef>
            </a:pPr>
            <a:r>
              <a:rPr dirty="0" smtClean="0" sz="600" spc="5">
                <a:solidFill>
                  <a:srgbClr val="727274"/>
                </a:solidFill>
                <a:latin typeface="Times New Roman"/>
                <a:cs typeface="Times New Roman"/>
              </a:rPr>
              <a:t>0.3137036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1785620" y="1563623"/>
            <a:ext cx="2524760" cy="10350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  <a:tabLst>
                <a:tab pos="2511425" algn="l"/>
              </a:tabLst>
            </a:pPr>
            <a:r>
              <a:rPr dirty="0" smtClean="0" sz="600" spc="-5" u="heavy">
                <a:solidFill>
                  <a:srgbClr val="727274"/>
                </a:solidFill>
                <a:latin typeface="Arial"/>
                <a:cs typeface="Arial"/>
              </a:rPr>
              <a:t> </a:t>
            </a:r>
            <a:r>
              <a:rPr dirty="0" smtClean="0" sz="600" spc="-5" u="heavy">
                <a:solidFill>
                  <a:srgbClr val="727274"/>
                </a:solidFill>
                <a:latin typeface="Arial"/>
                <a:cs typeface="Arial"/>
              </a:rPr>
              <a:t>	</a:t>
            </a:r>
            <a:endParaRPr sz="600">
              <a:latin typeface="Arial"/>
              <a:cs typeface="Arial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4486147" y="1776983"/>
            <a:ext cx="474980" cy="10350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550" spc="5">
                <a:solidFill>
                  <a:srgbClr val="727274"/>
                </a:solidFill>
                <a:latin typeface="Arial"/>
                <a:cs typeface="Arial"/>
              </a:rPr>
              <a:t>Major</a:t>
            </a:r>
            <a:r>
              <a:rPr dirty="0" smtClean="0" sz="550" spc="-20">
                <a:solidFill>
                  <a:srgbClr val="727274"/>
                </a:solidFill>
                <a:latin typeface="Arial"/>
                <a:cs typeface="Arial"/>
              </a:rPr>
              <a:t> </a:t>
            </a:r>
            <a:r>
              <a:rPr dirty="0" smtClean="0" sz="600" spc="-30">
                <a:solidFill>
                  <a:srgbClr val="727274"/>
                </a:solidFill>
                <a:latin typeface="Arial"/>
                <a:cs typeface="Arial"/>
              </a:rPr>
              <a:t>se'nilllds</a:t>
            </a:r>
            <a:endParaRPr sz="600">
              <a:latin typeface="Arial"/>
              <a:cs typeface="Arial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4583254" y="1892807"/>
            <a:ext cx="237490" cy="2762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>
              <a:lnSpc>
                <a:spcPct val="100000"/>
              </a:lnSpc>
            </a:pPr>
            <a:r>
              <a:rPr dirty="0" smtClean="0" sz="600" spc="-20">
                <a:solidFill>
                  <a:srgbClr val="727274"/>
                </a:solidFill>
                <a:latin typeface="Times New Roman"/>
                <a:cs typeface="Times New Roman"/>
              </a:rPr>
              <a:t>notsetM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43" name="object 43"/>
          <p:cNvSpPr/>
          <p:nvPr/>
        </p:nvSpPr>
        <p:spPr>
          <a:xfrm>
            <a:off x="4625365" y="1943681"/>
            <a:ext cx="175496" cy="225238"/>
          </a:xfrm>
          <a:custGeom>
            <a:avLst/>
            <a:gdLst/>
            <a:ahLst/>
            <a:cxnLst/>
            <a:rect l="l" t="t" r="r" b="b"/>
            <a:pathLst>
              <a:path w="175496" h="225238">
                <a:moveTo>
                  <a:pt x="0" y="0"/>
                </a:moveTo>
                <a:lnTo>
                  <a:pt x="175496" y="0"/>
                </a:lnTo>
                <a:lnTo>
                  <a:pt x="175496" y="225238"/>
                </a:lnTo>
                <a:lnTo>
                  <a:pt x="0" y="225238"/>
                </a:lnTo>
                <a:lnTo>
                  <a:pt x="0" y="0"/>
                </a:lnTo>
                <a:close/>
              </a:path>
            </a:pathLst>
          </a:custGeom>
          <a:solidFill>
            <a:srgbClr val="EDEDED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4" name="object 44"/>
          <p:cNvSpPr txBox="1"/>
          <p:nvPr/>
        </p:nvSpPr>
        <p:spPr>
          <a:xfrm>
            <a:off x="4486147" y="1892807"/>
            <a:ext cx="467995" cy="2667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ctr">
              <a:lnSpc>
                <a:spcPts val="710"/>
              </a:lnSpc>
              <a:tabLst>
                <a:tab pos="321310" algn="l"/>
              </a:tabLst>
            </a:pPr>
            <a:r>
              <a:rPr dirty="0" smtClean="0" sz="600" spc="-25">
                <a:solidFill>
                  <a:srgbClr val="727274"/>
                </a:solidFill>
                <a:latin typeface="Times New Roman"/>
                <a:cs typeface="Times New Roman"/>
              </a:rPr>
              <a:t>Mi</a:t>
            </a:r>
            <a:r>
              <a:rPr dirty="0" smtClean="0" sz="600" spc="-25">
                <a:solidFill>
                  <a:srgbClr val="727274"/>
                </a:solidFill>
                <a:latin typeface="Times New Roman"/>
                <a:cs typeface="Times New Roman"/>
              </a:rPr>
              <a:t>	</a:t>
            </a:r>
            <a:r>
              <a:rPr dirty="0" smtClean="0" sz="600" spc="-20">
                <a:solidFill>
                  <a:srgbClr val="727274"/>
                </a:solidFill>
                <a:latin typeface="Times New Roman"/>
                <a:cs typeface="Times New Roman"/>
              </a:rPr>
              <a:t>JOS</a:t>
            </a:r>
            <a:endParaRPr sz="600">
              <a:latin typeface="Times New Roman"/>
              <a:cs typeface="Times New Roman"/>
            </a:endParaRPr>
          </a:p>
          <a:p>
            <a:pPr algn="ctr" marR="12700">
              <a:lnSpc>
                <a:spcPts val="1305"/>
              </a:lnSpc>
            </a:pPr>
            <a:r>
              <a:rPr dirty="0" smtClean="0" sz="1300" spc="180">
                <a:solidFill>
                  <a:srgbClr val="BFBFBF"/>
                </a:solidFill>
                <a:latin typeface="Arial"/>
                <a:cs typeface="Arial"/>
              </a:rPr>
              <a:t>"·</a:t>
            </a:r>
            <a:endParaRPr sz="1300">
              <a:latin typeface="Arial"/>
              <a:cs typeface="Arial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4382515" y="2093721"/>
            <a:ext cx="701675" cy="1111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650" spc="250">
                <a:solidFill>
                  <a:srgbClr val="727274"/>
                </a:solidFill>
                <a:latin typeface="Arial"/>
                <a:cs typeface="Arial"/>
              </a:rPr>
              <a:t>8</a:t>
            </a:r>
            <a:r>
              <a:rPr dirty="0" smtClean="0" sz="650" spc="250">
                <a:solidFill>
                  <a:srgbClr val="727274"/>
                </a:solidFill>
                <a:latin typeface="Arial"/>
                <a:cs typeface="Arial"/>
              </a:rPr>
              <a:t>   </a:t>
            </a:r>
            <a:r>
              <a:rPr dirty="0" smtClean="0" sz="650" spc="-75">
                <a:solidFill>
                  <a:srgbClr val="727274"/>
                </a:solidFill>
                <a:latin typeface="Arial"/>
                <a:cs typeface="Arial"/>
              </a:rPr>
              <a:t> </a:t>
            </a:r>
            <a:r>
              <a:rPr dirty="0" smtClean="0" sz="650" spc="290">
                <a:solidFill>
                  <a:srgbClr val="38383B"/>
                </a:solidFill>
                <a:latin typeface="Arial"/>
                <a:cs typeface="Arial"/>
              </a:rPr>
              <a:t>lend</a:t>
            </a:r>
            <a:r>
              <a:rPr dirty="0" smtClean="0" sz="650" spc="-100">
                <a:solidFill>
                  <a:srgbClr val="38383B"/>
                </a:solidFill>
                <a:latin typeface="Arial"/>
                <a:cs typeface="Arial"/>
              </a:rPr>
              <a:t> </a:t>
            </a:r>
            <a:r>
              <a:rPr dirty="0" smtClean="0" sz="650" spc="-20">
                <a:solidFill>
                  <a:srgbClr val="38383B"/>
                </a:solidFill>
                <a:latin typeface="Arial"/>
                <a:cs typeface="Arial"/>
              </a:rPr>
              <a:t>Value</a:t>
            </a:r>
            <a:endParaRPr sz="650">
              <a:latin typeface="Arial"/>
              <a:cs typeface="Arial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5223764" y="2209800"/>
            <a:ext cx="332105" cy="21399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600">
                <a:solidFill>
                  <a:srgbClr val="727274"/>
                </a:solidFill>
                <a:latin typeface="Times New Roman"/>
                <a:cs typeface="Times New Roman"/>
              </a:rPr>
              <a:t>44.528'18</a:t>
            </a:r>
            <a:endParaRPr sz="600">
              <a:latin typeface="Times New Roman"/>
              <a:cs typeface="Times New Roman"/>
            </a:endParaRPr>
          </a:p>
          <a:p>
            <a:pPr marL="18415">
              <a:lnSpc>
                <a:spcPct val="100000"/>
              </a:lnSpc>
              <a:spcBef>
                <a:spcPts val="145"/>
              </a:spcBef>
            </a:pPr>
            <a:r>
              <a:rPr dirty="0" smtClean="0" sz="600" spc="10">
                <a:solidFill>
                  <a:srgbClr val="727274"/>
                </a:solidFill>
                <a:latin typeface="Times New Roman"/>
                <a:cs typeface="Times New Roman"/>
              </a:rPr>
              <a:t>32.35851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4486147" y="2294890"/>
            <a:ext cx="68580" cy="11176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650" spc="10">
                <a:solidFill>
                  <a:srgbClr val="727274"/>
                </a:solidFill>
                <a:latin typeface="Times New Roman"/>
                <a:cs typeface="Times New Roman"/>
              </a:rPr>
              <a:t>y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48" name="object 48"/>
          <p:cNvSpPr/>
          <p:nvPr/>
        </p:nvSpPr>
        <p:spPr>
          <a:xfrm>
            <a:off x="5242559" y="2380034"/>
            <a:ext cx="252974" cy="162418"/>
          </a:xfrm>
          <a:custGeom>
            <a:avLst/>
            <a:gdLst/>
            <a:ahLst/>
            <a:cxnLst/>
            <a:rect l="l" t="t" r="r" b="b"/>
            <a:pathLst>
              <a:path w="252974" h="162418">
                <a:moveTo>
                  <a:pt x="0" y="0"/>
                </a:moveTo>
                <a:lnTo>
                  <a:pt x="252974" y="0"/>
                </a:lnTo>
                <a:lnTo>
                  <a:pt x="252974" y="162418"/>
                </a:lnTo>
                <a:lnTo>
                  <a:pt x="0" y="162418"/>
                </a:lnTo>
                <a:lnTo>
                  <a:pt x="0" y="0"/>
                </a:lnTo>
                <a:close/>
              </a:path>
            </a:pathLst>
          </a:custGeom>
          <a:solidFill>
            <a:srgbClr val="EDEDED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9" name="object 49"/>
          <p:cNvSpPr txBox="1"/>
          <p:nvPr/>
        </p:nvSpPr>
        <p:spPr>
          <a:xfrm>
            <a:off x="5327396" y="2384806"/>
            <a:ext cx="155575" cy="1574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950" spc="30">
                <a:solidFill>
                  <a:srgbClr val="BFBFBF"/>
                </a:solidFill>
                <a:latin typeface="Times New Roman"/>
                <a:cs typeface="Times New Roman"/>
              </a:rPr>
              <a:t>s·.</a:t>
            </a:r>
            <a:endParaRPr sz="950">
              <a:latin typeface="Times New Roman"/>
              <a:cs typeface="Times New Roman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3791203" y="2513583"/>
            <a:ext cx="103505" cy="13462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800" spc="330">
                <a:solidFill>
                  <a:srgbClr val="0A0867"/>
                </a:solidFill>
                <a:latin typeface="Times New Roman"/>
                <a:cs typeface="Times New Roman"/>
              </a:rPr>
              <a:t>•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4382515" y="2513583"/>
            <a:ext cx="988694" cy="13462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800" spc="280">
                <a:solidFill>
                  <a:srgbClr val="727274"/>
                </a:solidFill>
                <a:latin typeface="Times New Roman"/>
                <a:cs typeface="Times New Roman"/>
              </a:rPr>
              <a:t>8</a:t>
            </a:r>
            <a:r>
              <a:rPr dirty="0" smtClean="0" sz="800" spc="30">
                <a:solidFill>
                  <a:srgbClr val="727274"/>
                </a:solidFill>
                <a:latin typeface="Times New Roman"/>
                <a:cs typeface="Times New Roman"/>
              </a:rPr>
              <a:t> </a:t>
            </a:r>
            <a:r>
              <a:rPr dirty="0" smtClean="0" sz="650" spc="-10">
                <a:solidFill>
                  <a:srgbClr val="38383B"/>
                </a:solidFill>
                <a:latin typeface="Arial"/>
                <a:cs typeface="Arial"/>
              </a:rPr>
              <a:t>Weights</a:t>
            </a:r>
            <a:r>
              <a:rPr dirty="0" smtClean="0" sz="650" spc="15">
                <a:solidFill>
                  <a:srgbClr val="38383B"/>
                </a:solidFill>
                <a:latin typeface="Arial"/>
                <a:cs typeface="Arial"/>
              </a:rPr>
              <a:t> </a:t>
            </a:r>
            <a:r>
              <a:rPr dirty="0" smtClean="0" sz="600" spc="55">
                <a:solidFill>
                  <a:srgbClr val="49494B"/>
                </a:solidFill>
                <a:latin typeface="Times New Roman"/>
                <a:cs typeface="Times New Roman"/>
              </a:rPr>
              <a:t>(15</a:t>
            </a:r>
            <a:r>
              <a:rPr dirty="0" smtClean="0" sz="600" spc="-25">
                <a:solidFill>
                  <a:srgbClr val="49494B"/>
                </a:solidFill>
                <a:latin typeface="Times New Roman"/>
                <a:cs typeface="Times New Roman"/>
              </a:rPr>
              <a:t> </a:t>
            </a:r>
            <a:r>
              <a:rPr dirty="0" smtClean="0" sz="650" spc="0">
                <a:solidFill>
                  <a:srgbClr val="38383B"/>
                </a:solidFill>
                <a:latin typeface="Arial"/>
                <a:cs typeface="Arial"/>
              </a:rPr>
              <a:t>neighbors)</a:t>
            </a:r>
            <a:endParaRPr sz="650">
              <a:latin typeface="Arial"/>
              <a:cs typeface="Arial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3882644" y="2748280"/>
            <a:ext cx="477520" cy="56070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97790">
              <a:lnSpc>
                <a:spcPct val="100000"/>
              </a:lnSpc>
              <a:tabLst>
                <a:tab pos="396240" algn="l"/>
              </a:tabLst>
            </a:pPr>
            <a:r>
              <a:rPr dirty="0" smtClean="0" sz="1400" spc="45">
                <a:solidFill>
                  <a:srgbClr val="0A0867"/>
                </a:solidFill>
                <a:latin typeface="Times New Roman"/>
                <a:cs typeface="Times New Roman"/>
              </a:rPr>
              <a:t>•</a:t>
            </a:r>
            <a:r>
              <a:rPr dirty="0" smtClean="0" sz="1400" spc="45">
                <a:solidFill>
                  <a:srgbClr val="0A0867"/>
                </a:solidFill>
                <a:latin typeface="Times New Roman"/>
                <a:cs typeface="Times New Roman"/>
              </a:rPr>
              <a:t>	</a:t>
            </a:r>
            <a:r>
              <a:rPr dirty="0" smtClean="0" sz="1300" spc="75">
                <a:solidFill>
                  <a:srgbClr val="0A0867"/>
                </a:solidFill>
                <a:latin typeface="Arial"/>
                <a:cs typeface="Arial"/>
              </a:rPr>
              <a:t>•</a:t>
            </a:r>
            <a:endParaRPr sz="1300">
              <a:latin typeface="Arial"/>
              <a:cs typeface="Arial"/>
            </a:endParaRPr>
          </a:p>
          <a:p>
            <a:pPr>
              <a:lnSpc>
                <a:spcPts val="950"/>
              </a:lnSpc>
              <a:spcBef>
                <a:spcPts val="9"/>
              </a:spcBef>
            </a:pPr>
            <a:endParaRPr sz="950"/>
          </a:p>
          <a:p>
            <a:pPr marL="12700">
              <a:lnSpc>
                <a:spcPct val="100000"/>
              </a:lnSpc>
            </a:pPr>
            <a:r>
              <a:rPr dirty="0" smtClean="0" sz="1400" spc="45">
                <a:solidFill>
                  <a:srgbClr val="0A0867"/>
                </a:solidFill>
                <a:latin typeface="Times New Roman"/>
                <a:cs typeface="Times New Roman"/>
              </a:rPr>
              <a:t>•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4400803" y="3794505"/>
            <a:ext cx="702945" cy="11176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650" spc="-65">
                <a:solidFill>
                  <a:srgbClr val="49494B"/>
                </a:solidFill>
                <a:latin typeface="Times New Roman"/>
                <a:cs typeface="Times New Roman"/>
              </a:rPr>
              <a:t>Goonooral</a:t>
            </a:r>
            <a:r>
              <a:rPr dirty="0" smtClean="0" sz="650" spc="10">
                <a:solidFill>
                  <a:srgbClr val="49494B"/>
                </a:solidFill>
                <a:latin typeface="Times New Roman"/>
                <a:cs typeface="Times New Roman"/>
              </a:rPr>
              <a:t> </a:t>
            </a:r>
            <a:r>
              <a:rPr dirty="0" smtClean="0" sz="650" spc="-45">
                <a:solidFill>
                  <a:srgbClr val="38383B"/>
                </a:solidFill>
                <a:latin typeface="Times New Roman"/>
                <a:cs typeface="Times New Roman"/>
              </a:rPr>
              <a:t>Prol&gt;&lt;'rti&lt;os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6046723" y="3788155"/>
            <a:ext cx="285750" cy="1193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700" spc="-65">
                <a:solidFill>
                  <a:srgbClr val="7B74C1"/>
                </a:solidFill>
                <a:latin typeface="Times New Roman"/>
                <a:cs typeface="Times New Roman"/>
              </a:rPr>
              <a:t>&lt;rnor.</a:t>
            </a:r>
            <a:r>
              <a:rPr dirty="0" smtClean="0" sz="700" spc="15">
                <a:solidFill>
                  <a:srgbClr val="7B74C1"/>
                </a:solidFill>
                <a:latin typeface="Times New Roman"/>
                <a:cs typeface="Times New Roman"/>
              </a:rPr>
              <a:t>,</a:t>
            </a:r>
            <a:r>
              <a:rPr dirty="0" smtClean="0" sz="700" spc="50">
                <a:solidFill>
                  <a:srgbClr val="8585BC"/>
                </a:solidFill>
                <a:latin typeface="Arial"/>
                <a:cs typeface="Arial"/>
              </a:rPr>
              <a:t>&gt;</a:t>
            </a:r>
            <a:endParaRPr sz="700">
              <a:latin typeface="Arial"/>
              <a:cs typeface="Arial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4650740" y="3879341"/>
            <a:ext cx="1522730" cy="1270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550" spc="10">
                <a:solidFill>
                  <a:srgbClr val="727274"/>
                </a:solidFill>
                <a:latin typeface="Arial"/>
                <a:cs typeface="Arial"/>
              </a:rPr>
              <a:t>Dis!anre</a:t>
            </a:r>
            <a:r>
              <a:rPr dirty="0" smtClean="0" sz="550" spc="-95">
                <a:solidFill>
                  <a:srgbClr val="727274"/>
                </a:solidFill>
                <a:latin typeface="Arial"/>
                <a:cs typeface="Arial"/>
              </a:rPr>
              <a:t> </a:t>
            </a:r>
            <a:r>
              <a:rPr dirty="0" smtClean="0" sz="550" spc="15">
                <a:solidFill>
                  <a:srgbClr val="727274"/>
                </a:solidFill>
                <a:latin typeface="Arial"/>
                <a:cs typeface="Arial"/>
              </a:rPr>
              <a:t>Welg\</a:t>
            </a:r>
            <a:r>
              <a:rPr dirty="0" smtClean="0" sz="550" spc="15">
                <a:solidFill>
                  <a:srgbClr val="727274"/>
                </a:solidFill>
                <a:latin typeface="Arial"/>
                <a:cs typeface="Arial"/>
              </a:rPr>
              <a:t>llng</a:t>
            </a:r>
            <a:r>
              <a:rPr dirty="0" smtClean="0" sz="550" spc="-5">
                <a:solidFill>
                  <a:srgbClr val="727274"/>
                </a:solidFill>
                <a:latin typeface="Arial"/>
                <a:cs typeface="Arial"/>
              </a:rPr>
              <a:t> </a:t>
            </a:r>
            <a:r>
              <a:rPr dirty="0" smtClean="0" sz="600" spc="-25">
                <a:solidFill>
                  <a:srgbClr val="727274"/>
                </a:solidFill>
                <a:latin typeface="Arial"/>
                <a:cs typeface="Arial"/>
              </a:rPr>
              <a:t>{lOW</a:t>
            </a:r>
            <a:r>
              <a:rPr dirty="0" smtClean="0" sz="600" spc="-10">
                <a:solidFill>
                  <a:srgbClr val="727274"/>
                </a:solidFill>
                <a:latin typeface="Arial"/>
                <a:cs typeface="Arial"/>
              </a:rPr>
              <a:t>)</a:t>
            </a:r>
            <a:r>
              <a:rPr dirty="0" smtClean="0" sz="600" spc="-70">
                <a:solidFill>
                  <a:srgbClr val="727274"/>
                </a:solidFill>
                <a:latin typeface="Arial"/>
                <a:cs typeface="Arial"/>
              </a:rPr>
              <a:t> </a:t>
            </a:r>
            <a:r>
              <a:rPr dirty="0" smtClean="0" sz="550" spc="-45">
                <a:solidFill>
                  <a:srgbClr val="727274"/>
                </a:solidFill>
                <a:latin typeface="Arial"/>
                <a:cs typeface="Arial"/>
              </a:rPr>
              <a:t>IS</a:t>
            </a:r>
            <a:r>
              <a:rPr dirty="0" smtClean="0" sz="550" spc="-70">
                <a:solidFill>
                  <a:srgbClr val="727274"/>
                </a:solidFill>
                <a:latin typeface="Arial"/>
                <a:cs typeface="Arial"/>
              </a:rPr>
              <a:t> </a:t>
            </a:r>
            <a:r>
              <a:rPr dirty="0" smtClean="0" sz="750" spc="20">
                <a:solidFill>
                  <a:srgbClr val="727274"/>
                </a:solidFill>
                <a:latin typeface="Times New Roman"/>
                <a:cs typeface="Times New Roman"/>
              </a:rPr>
              <a:t>a</a:t>
            </a:r>
            <a:r>
              <a:rPr dirty="0" smtClean="0" sz="750" spc="-70">
                <a:solidFill>
                  <a:srgbClr val="727274"/>
                </a:solidFill>
                <a:latin typeface="Times New Roman"/>
                <a:cs typeface="Times New Roman"/>
              </a:rPr>
              <a:t> </a:t>
            </a:r>
            <a:r>
              <a:rPr dirty="0" smtClean="0" sz="700" spc="-175">
                <a:solidFill>
                  <a:srgbClr val="727274"/>
                </a:solidFill>
                <a:latin typeface="Arial"/>
                <a:cs typeface="Arial"/>
              </a:rPr>
              <a:t>QtOd&lt;</a:t>
            </a:r>
            <a:r>
              <a:rPr dirty="0" smtClean="0" sz="700" spc="-100">
                <a:solidFill>
                  <a:srgbClr val="727274"/>
                </a:solidFill>
                <a:latin typeface="Arial"/>
                <a:cs typeface="Arial"/>
              </a:rPr>
              <a:t> </a:t>
            </a:r>
            <a:r>
              <a:rPr dirty="0" smtClean="0" sz="600" spc="15">
                <a:solidFill>
                  <a:srgbClr val="727274"/>
                </a:solidFill>
                <a:latin typeface="Arial"/>
                <a:cs typeface="Arial"/>
              </a:rPr>
              <a:t>df!tenrri;tic</a:t>
            </a:r>
            <a:endParaRPr sz="600">
              <a:latin typeface="Arial"/>
              <a:cs typeface="Arial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4394708" y="3964940"/>
            <a:ext cx="1915160" cy="1193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600" spc="-25">
                <a:solidFill>
                  <a:srgbClr val="727274"/>
                </a:solidFill>
                <a:latin typeface="Arial"/>
                <a:cs typeface="Arial"/>
              </a:rPr>
              <a:t>Interpolator</a:t>
            </a:r>
            <a:r>
              <a:rPr dirty="0" smtClean="0" sz="600" spc="35">
                <a:solidFill>
                  <a:srgbClr val="727274"/>
                </a:solidFill>
                <a:latin typeface="Arial"/>
                <a:cs typeface="Arial"/>
              </a:rPr>
              <a:t> </a:t>
            </a:r>
            <a:r>
              <a:rPr dirty="0" smtClean="0" sz="600" spc="15">
                <a:solidFill>
                  <a:srgbClr val="727274"/>
                </a:solidFill>
                <a:latin typeface="Arial"/>
                <a:cs typeface="Arial"/>
              </a:rPr>
              <a:t>lhatis</a:t>
            </a:r>
            <a:r>
              <a:rPr dirty="0" smtClean="0" sz="600" spc="-65">
                <a:solidFill>
                  <a:srgbClr val="727274"/>
                </a:solidFill>
                <a:latin typeface="Arial"/>
                <a:cs typeface="Arial"/>
              </a:rPr>
              <a:t> </a:t>
            </a:r>
            <a:r>
              <a:rPr dirty="0" smtClean="0" sz="550" spc="-80">
                <a:solidFill>
                  <a:srgbClr val="727274"/>
                </a:solidFill>
                <a:latin typeface="Times New Roman"/>
                <a:cs typeface="Times New Roman"/>
              </a:rPr>
              <a:t>IO&gt;Ga&lt;t.</a:t>
            </a:r>
            <a:r>
              <a:rPr dirty="0" smtClean="0" sz="550" spc="5">
                <a:solidFill>
                  <a:srgbClr val="727274"/>
                </a:solidFill>
                <a:latin typeface="Times New Roman"/>
                <a:cs typeface="Times New Roman"/>
              </a:rPr>
              <a:t> </a:t>
            </a:r>
            <a:r>
              <a:rPr dirty="0" smtClean="0" sz="600" spc="-20" i="1">
                <a:solidFill>
                  <a:srgbClr val="727274"/>
                </a:solidFill>
                <a:latin typeface="Arial"/>
                <a:cs typeface="Arial"/>
              </a:rPr>
              <a:t>There</a:t>
            </a:r>
            <a:r>
              <a:rPr dirty="0" smtClean="0" sz="600" spc="-75" i="1">
                <a:solidFill>
                  <a:srgbClr val="727274"/>
                </a:solidFill>
                <a:latin typeface="Arial"/>
                <a:cs typeface="Arial"/>
              </a:rPr>
              <a:t> </a:t>
            </a:r>
            <a:r>
              <a:rPr dirty="0" smtClean="0" sz="600" spc="-10" i="1">
                <a:solidFill>
                  <a:srgbClr val="727274"/>
                </a:solidFill>
                <a:latin typeface="Arial"/>
                <a:cs typeface="Arial"/>
              </a:rPr>
              <a:t>are</a:t>
            </a:r>
            <a:r>
              <a:rPr dirty="0" smtClean="0" sz="600" spc="-50" i="1">
                <a:solidFill>
                  <a:srgbClr val="727274"/>
                </a:solidFill>
                <a:latin typeface="Arial"/>
                <a:cs typeface="Arial"/>
              </a:rPr>
              <a:t> </a:t>
            </a:r>
            <a:r>
              <a:rPr dirty="0" smtClean="0" sz="650" spc="30">
                <a:solidFill>
                  <a:srgbClr val="727274"/>
                </a:solidFill>
                <a:latin typeface="Times New Roman"/>
                <a:cs typeface="Times New Roman"/>
              </a:rPr>
              <a:t>-my</a:t>
            </a:r>
            <a:r>
              <a:rPr dirty="0" smtClean="0" sz="650" spc="-30">
                <a:solidFill>
                  <a:srgbClr val="727274"/>
                </a:solidFill>
                <a:latin typeface="Times New Roman"/>
                <a:cs typeface="Times New Roman"/>
              </a:rPr>
              <a:t> </a:t>
            </a:r>
            <a:r>
              <a:rPr dirty="0" smtClean="0" sz="700" spc="-60">
                <a:solidFill>
                  <a:srgbClr val="727274"/>
                </a:solidFill>
                <a:latin typeface="Times New Roman"/>
                <a:cs typeface="Times New Roman"/>
              </a:rPr>
              <a:t>l'ewdo!dsions</a:t>
            </a:r>
            <a:r>
              <a:rPr dirty="0" smtClean="0" sz="700" spc="70">
                <a:solidFill>
                  <a:srgbClr val="727274"/>
                </a:solidFill>
                <a:latin typeface="Times New Roman"/>
                <a:cs typeface="Times New Roman"/>
              </a:rPr>
              <a:t> </a:t>
            </a:r>
            <a:r>
              <a:rPr dirty="0" smtClean="0" sz="600" spc="10">
                <a:solidFill>
                  <a:srgbClr val="727274"/>
                </a:solidFill>
                <a:latin typeface="Times New Roman"/>
                <a:cs typeface="Times New Roman"/>
              </a:rPr>
              <a:t>to</a:t>
            </a:r>
            <a:r>
              <a:rPr dirty="0" smtClean="0" sz="600" spc="20">
                <a:solidFill>
                  <a:srgbClr val="727274"/>
                </a:solidFill>
                <a:latin typeface="Times New Roman"/>
                <a:cs typeface="Times New Roman"/>
              </a:rPr>
              <a:t> </a:t>
            </a:r>
            <a:r>
              <a:rPr dirty="0" smtClean="0" sz="600" spc="35">
                <a:solidFill>
                  <a:srgbClr val="727274"/>
                </a:solidFill>
                <a:latin typeface="Times New Roman"/>
                <a:cs typeface="Times New Roman"/>
              </a:rPr>
              <a:t>.•.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4400803" y="4233417"/>
            <a:ext cx="231140" cy="11176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650" spc="-40">
                <a:solidFill>
                  <a:srgbClr val="727274"/>
                </a:solidFill>
                <a:latin typeface="Times New Roman"/>
                <a:cs typeface="Times New Roman"/>
              </a:rPr>
              <a:t>&lt;Bad&lt;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3974084" y="6911085"/>
            <a:ext cx="473075" cy="26225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  <a:tabLst>
                <a:tab pos="341630" algn="l"/>
              </a:tabLst>
            </a:pPr>
            <a:r>
              <a:rPr dirty="0" smtClean="0" sz="1550">
                <a:solidFill>
                  <a:srgbClr val="0A0867"/>
                </a:solidFill>
                <a:latin typeface="Courier New"/>
                <a:cs typeface="Courier New"/>
              </a:rPr>
              <a:t>•	</a:t>
            </a:r>
            <a:r>
              <a:rPr dirty="0" smtClean="0" sz="1450" spc="60">
                <a:solidFill>
                  <a:srgbClr val="0A0867"/>
                </a:solidFill>
                <a:latin typeface="Courier New"/>
                <a:cs typeface="Courier New"/>
              </a:rPr>
              <a:t>•</a:t>
            </a:r>
            <a:endParaRPr sz="1450">
              <a:latin typeface="Courier New"/>
              <a:cs typeface="Courier New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4425188" y="4903978"/>
            <a:ext cx="892810" cy="227329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650" spc="310">
                <a:solidFill>
                  <a:srgbClr val="727274"/>
                </a:solidFill>
                <a:latin typeface="Arial"/>
                <a:cs typeface="Arial"/>
              </a:rPr>
              <a:t>8</a:t>
            </a:r>
            <a:r>
              <a:rPr dirty="0" smtClean="0" sz="650" spc="310">
                <a:solidFill>
                  <a:srgbClr val="727274"/>
                </a:solidFill>
                <a:latin typeface="Arial"/>
                <a:cs typeface="Arial"/>
              </a:rPr>
              <a:t> </a:t>
            </a:r>
            <a:r>
              <a:rPr dirty="0" smtClean="0" sz="650" spc="-75">
                <a:solidFill>
                  <a:srgbClr val="727274"/>
                </a:solidFill>
                <a:latin typeface="Arial"/>
                <a:cs typeface="Arial"/>
              </a:rPr>
              <a:t> </a:t>
            </a:r>
            <a:r>
              <a:rPr dirty="0" smtClean="0" sz="650" spc="15">
                <a:solidFill>
                  <a:srgbClr val="38383B"/>
                </a:solidFill>
                <a:latin typeface="Arial"/>
                <a:cs typeface="Arial"/>
              </a:rPr>
              <a:t>Gen</a:t>
            </a:r>
            <a:r>
              <a:rPr dirty="0" smtClean="0" sz="650" spc="-75">
                <a:solidFill>
                  <a:srgbClr val="38383B"/>
                </a:solidFill>
                <a:latin typeface="Arial"/>
                <a:cs typeface="Arial"/>
              </a:rPr>
              <a:t>e</a:t>
            </a:r>
            <a:r>
              <a:rPr dirty="0" smtClean="0" sz="650" spc="-140">
                <a:latin typeface="Arial"/>
                <a:cs typeface="Arial"/>
              </a:rPr>
              <a:t>.</a:t>
            </a:r>
            <a:r>
              <a:rPr dirty="0" smtClean="0" sz="650" spc="65">
                <a:solidFill>
                  <a:srgbClr val="38383B"/>
                </a:solidFill>
                <a:latin typeface="Arial"/>
                <a:cs typeface="Arial"/>
              </a:rPr>
              <a:t>ral</a:t>
            </a:r>
            <a:r>
              <a:rPr dirty="0" smtClean="0" sz="650" spc="-90">
                <a:solidFill>
                  <a:srgbClr val="38383B"/>
                </a:solidFill>
                <a:latin typeface="Arial"/>
                <a:cs typeface="Arial"/>
              </a:rPr>
              <a:t> </a:t>
            </a:r>
            <a:r>
              <a:rPr dirty="0" smtClean="0" sz="650" spc="20">
                <a:solidFill>
                  <a:srgbClr val="262324"/>
                </a:solidFill>
                <a:latin typeface="Arial"/>
                <a:cs typeface="Arial"/>
              </a:rPr>
              <a:t>Properties</a:t>
            </a:r>
            <a:endParaRPr sz="650">
              <a:latin typeface="Arial"/>
              <a:cs typeface="Arial"/>
            </a:endParaRPr>
          </a:p>
          <a:p>
            <a:pPr marL="121920">
              <a:lnSpc>
                <a:spcPct val="100000"/>
              </a:lnSpc>
              <a:spcBef>
                <a:spcPts val="130"/>
              </a:spcBef>
            </a:pPr>
            <a:r>
              <a:rPr dirty="0" smtClean="0" sz="650" spc="-30">
                <a:solidFill>
                  <a:srgbClr val="727274"/>
                </a:solidFill>
                <a:latin typeface="Arial"/>
                <a:cs typeface="Arial"/>
              </a:rPr>
              <a:t>Powe-</a:t>
            </a:r>
            <a:endParaRPr sz="650">
              <a:latin typeface="Arial"/>
              <a:cs typeface="Arial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5345684" y="5026152"/>
            <a:ext cx="73660" cy="104139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600" spc="75">
                <a:solidFill>
                  <a:srgbClr val="727274"/>
                </a:solidFill>
                <a:latin typeface="Times New Roman"/>
                <a:cs typeface="Times New Roman"/>
              </a:rPr>
              <a:t>2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61" name="object 61"/>
          <p:cNvSpPr/>
          <p:nvPr/>
        </p:nvSpPr>
        <p:spPr>
          <a:xfrm>
            <a:off x="4717885" y="5132360"/>
            <a:ext cx="0" cy="112619"/>
          </a:xfrm>
          <a:custGeom>
            <a:avLst/>
            <a:gdLst/>
            <a:ahLst/>
            <a:cxnLst/>
            <a:rect l="l" t="t" r="r" b="b"/>
            <a:pathLst>
              <a:path w="0" h="112619">
                <a:moveTo>
                  <a:pt x="0" y="112619"/>
                </a:moveTo>
                <a:lnTo>
                  <a:pt x="0" y="0"/>
                </a:lnTo>
              </a:path>
            </a:pathLst>
          </a:custGeom>
          <a:ln w="52033">
            <a:solidFill>
              <a:srgbClr val="CDCACD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2" name="object 62"/>
          <p:cNvSpPr txBox="1"/>
          <p:nvPr/>
        </p:nvSpPr>
        <p:spPr>
          <a:xfrm>
            <a:off x="4425188" y="5135626"/>
            <a:ext cx="1196975" cy="2228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650" spc="310">
                <a:solidFill>
                  <a:srgbClr val="727274"/>
                </a:solidFill>
                <a:latin typeface="Arial"/>
                <a:cs typeface="Arial"/>
              </a:rPr>
              <a:t>8</a:t>
            </a:r>
            <a:r>
              <a:rPr dirty="0" smtClean="0" sz="650" spc="310">
                <a:solidFill>
                  <a:srgbClr val="727274"/>
                </a:solidFill>
                <a:latin typeface="Arial"/>
                <a:cs typeface="Arial"/>
              </a:rPr>
              <a:t> </a:t>
            </a:r>
            <a:r>
              <a:rPr dirty="0" smtClean="0" sz="650" spc="-75">
                <a:solidFill>
                  <a:srgbClr val="727274"/>
                </a:solidFill>
                <a:latin typeface="Arial"/>
                <a:cs typeface="Arial"/>
              </a:rPr>
              <a:t> </a:t>
            </a:r>
            <a:r>
              <a:rPr dirty="0" smtClean="0" sz="650" spc="5">
                <a:solidFill>
                  <a:srgbClr val="38383B"/>
                </a:solidFill>
                <a:latin typeface="Arial"/>
                <a:cs typeface="Arial"/>
              </a:rPr>
              <a:t>Se</a:t>
            </a:r>
            <a:r>
              <a:rPr dirty="0" smtClean="0" sz="650" spc="-345">
                <a:solidFill>
                  <a:srgbClr val="38383B"/>
                </a:solidFill>
                <a:latin typeface="Arial"/>
                <a:cs typeface="Arial"/>
              </a:rPr>
              <a:t>a</a:t>
            </a:r>
            <a:r>
              <a:rPr dirty="0" smtClean="0" sz="650" spc="-350">
                <a:solidFill>
                  <a:srgbClr val="BFBFBF"/>
                </a:solidFill>
                <a:latin typeface="Arial"/>
                <a:cs typeface="Arial"/>
              </a:rPr>
              <a:t>.</a:t>
            </a:r>
            <a:r>
              <a:rPr dirty="0" smtClean="0" sz="650" spc="45">
                <a:solidFill>
                  <a:srgbClr val="38383B"/>
                </a:solidFill>
                <a:latin typeface="Arial"/>
                <a:cs typeface="Arial"/>
              </a:rPr>
              <a:t>rch</a:t>
            </a:r>
            <a:r>
              <a:rPr dirty="0" smtClean="0" sz="650" spc="-80">
                <a:solidFill>
                  <a:srgbClr val="38383B"/>
                </a:solidFill>
                <a:latin typeface="Arial"/>
                <a:cs typeface="Arial"/>
              </a:rPr>
              <a:t> </a:t>
            </a:r>
            <a:r>
              <a:rPr dirty="0" smtClean="0" sz="650" spc="15">
                <a:solidFill>
                  <a:srgbClr val="38383B"/>
                </a:solidFill>
                <a:latin typeface="Arial"/>
                <a:cs typeface="Arial"/>
              </a:rPr>
              <a:t>Neighborhood</a:t>
            </a:r>
            <a:endParaRPr sz="650">
              <a:latin typeface="Arial"/>
              <a:cs typeface="Arial"/>
            </a:endParaRPr>
          </a:p>
          <a:p>
            <a:pPr marL="323215" indent="-85725">
              <a:lnSpc>
                <a:spcPct val="100000"/>
              </a:lnSpc>
              <a:spcBef>
                <a:spcPts val="30"/>
              </a:spcBef>
              <a:buClr>
                <a:srgbClr val="3872A3"/>
              </a:buClr>
              <a:buFont typeface="Times New Roman"/>
              <a:buChar char="•"/>
              <a:tabLst>
                <a:tab pos="323215" algn="l"/>
                <a:tab pos="926465" algn="l"/>
              </a:tabLst>
            </a:pPr>
            <a:r>
              <a:rPr dirty="0" smtClean="0" sz="700" spc="20">
                <a:solidFill>
                  <a:srgbClr val="3872A3"/>
                </a:solidFill>
                <a:latin typeface="Times New Roman"/>
                <a:cs typeface="Times New Roman"/>
              </a:rPr>
              <a:t>•</a:t>
            </a:r>
            <a:r>
              <a:rPr dirty="0" smtClean="0" sz="700" spc="-65">
                <a:solidFill>
                  <a:srgbClr val="3872A3"/>
                </a:solidFill>
                <a:latin typeface="Times New Roman"/>
                <a:cs typeface="Times New Roman"/>
              </a:rPr>
              <a:t> </a:t>
            </a:r>
            <a:r>
              <a:rPr dirty="0" smtClean="0" sz="700" spc="-45">
                <a:solidFill>
                  <a:srgbClr val="3872A3"/>
                </a:solidFill>
                <a:latin typeface="Times New Roman"/>
                <a:cs typeface="Times New Roman"/>
              </a:rPr>
              <a:t>•</a:t>
            </a:r>
            <a:r>
              <a:rPr dirty="0" smtClean="0" sz="700" spc="-45">
                <a:solidFill>
                  <a:srgbClr val="3872A3"/>
                </a:solidFill>
                <a:latin typeface="Times New Roman"/>
                <a:cs typeface="Times New Roman"/>
              </a:rPr>
              <a:t>   </a:t>
            </a:r>
            <a:r>
              <a:rPr dirty="0" smtClean="0" sz="700" spc="-40">
                <a:solidFill>
                  <a:srgbClr val="3872A3"/>
                </a:solidFill>
                <a:latin typeface="Times New Roman"/>
                <a:cs typeface="Times New Roman"/>
              </a:rPr>
              <a:t> </a:t>
            </a:r>
            <a:r>
              <a:rPr dirty="0" smtClean="0" sz="700" spc="155">
                <a:solidFill>
                  <a:srgbClr val="3872A3"/>
                </a:solidFill>
                <a:latin typeface="Times New Roman"/>
                <a:cs typeface="Times New Roman"/>
              </a:rPr>
              <a:t>.</a:t>
            </a:r>
            <a:r>
              <a:rPr dirty="0" smtClean="0" sz="700" spc="110">
                <a:solidFill>
                  <a:srgbClr val="3872A3"/>
                </a:solidFill>
                <a:latin typeface="Times New Roman"/>
                <a:cs typeface="Times New Roman"/>
              </a:rPr>
              <a:t>.</a:t>
            </a:r>
            <a:r>
              <a:rPr dirty="0" smtClean="0" sz="700" spc="265">
                <a:solidFill>
                  <a:srgbClr val="2B72BC"/>
                </a:solidFill>
                <a:latin typeface="Times New Roman"/>
                <a:cs typeface="Times New Roman"/>
              </a:rPr>
              <a:t>.</a:t>
            </a:r>
            <a:r>
              <a:rPr dirty="0" smtClean="0" sz="700" spc="265">
                <a:solidFill>
                  <a:srgbClr val="2B72BC"/>
                </a:solidFill>
                <a:latin typeface="Times New Roman"/>
                <a:cs typeface="Times New Roman"/>
              </a:rPr>
              <a:t>   </a:t>
            </a:r>
            <a:r>
              <a:rPr dirty="0" smtClean="0" sz="700" spc="-85">
                <a:solidFill>
                  <a:srgbClr val="2B72BC"/>
                </a:solidFill>
                <a:latin typeface="Times New Roman"/>
                <a:cs typeface="Times New Roman"/>
              </a:rPr>
              <a:t> </a:t>
            </a:r>
            <a:r>
              <a:rPr dirty="0" smtClean="0" sz="700" spc="20">
                <a:solidFill>
                  <a:srgbClr val="3872A3"/>
                </a:solidFill>
                <a:latin typeface="Times New Roman"/>
                <a:cs typeface="Times New Roman"/>
              </a:rPr>
              <a:t>•</a:t>
            </a:r>
            <a:r>
              <a:rPr dirty="0" smtClean="0" sz="700" spc="20">
                <a:solidFill>
                  <a:srgbClr val="3872A3"/>
                </a:solidFill>
                <a:latin typeface="Times New Roman"/>
                <a:cs typeface="Times New Roman"/>
              </a:rPr>
              <a:t>	</a:t>
            </a:r>
            <a:r>
              <a:rPr dirty="0" smtClean="0" sz="700" spc="-30">
                <a:solidFill>
                  <a:srgbClr val="727274"/>
                </a:solidFill>
                <a:latin typeface="Times New Roman"/>
                <a:cs typeface="Times New Roman"/>
              </a:rPr>
              <a:t>Smooth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5339588" y="5373115"/>
            <a:ext cx="146685" cy="1193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700" spc="25">
                <a:solidFill>
                  <a:srgbClr val="727274"/>
                </a:solidFill>
                <a:latin typeface="Times New Roman"/>
                <a:cs typeface="Times New Roman"/>
              </a:rPr>
              <a:t>0.2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64" name="object 64"/>
          <p:cNvSpPr/>
          <p:nvPr/>
        </p:nvSpPr>
        <p:spPr>
          <a:xfrm>
            <a:off x="5329950" y="5411801"/>
            <a:ext cx="0" cy="230804"/>
          </a:xfrm>
          <a:custGeom>
            <a:avLst/>
            <a:gdLst/>
            <a:ahLst/>
            <a:cxnLst/>
            <a:rect l="l" t="t" r="r" b="b"/>
            <a:pathLst>
              <a:path w="0" h="230804">
                <a:moveTo>
                  <a:pt x="0" y="230804"/>
                </a:moveTo>
                <a:lnTo>
                  <a:pt x="0" y="0"/>
                </a:lnTo>
              </a:path>
            </a:pathLst>
          </a:custGeom>
          <a:ln w="15992">
            <a:solidFill>
              <a:srgbClr val="EDEDED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5" name="object 65"/>
          <p:cNvSpPr txBox="1"/>
          <p:nvPr/>
        </p:nvSpPr>
        <p:spPr>
          <a:xfrm>
            <a:off x="5315203" y="5418582"/>
            <a:ext cx="104775" cy="217804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350" spc="-195">
                <a:solidFill>
                  <a:srgbClr val="A5A3A5"/>
                </a:solidFill>
                <a:latin typeface="Times New Roman"/>
                <a:cs typeface="Times New Roman"/>
              </a:rPr>
              <a:t>l</a:t>
            </a:r>
            <a:r>
              <a:rPr dirty="0" smtClean="0" sz="1350" spc="-245">
                <a:solidFill>
                  <a:srgbClr val="727274"/>
                </a:solidFill>
                <a:latin typeface="Times New Roman"/>
                <a:cs typeface="Times New Roman"/>
              </a:rPr>
              <a:t>o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4534915" y="5636259"/>
            <a:ext cx="520065" cy="208279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500" spc="20">
                <a:solidFill>
                  <a:srgbClr val="727274"/>
                </a:solidFill>
                <a:latin typeface="Arial"/>
                <a:cs typeface="Arial"/>
              </a:rPr>
              <a:t>MajOr</a:t>
            </a:r>
            <a:r>
              <a:rPr dirty="0" smtClean="0" sz="500" spc="40">
                <a:solidFill>
                  <a:srgbClr val="727274"/>
                </a:solidFill>
                <a:latin typeface="Arial"/>
                <a:cs typeface="Arial"/>
              </a:rPr>
              <a:t> </a:t>
            </a:r>
            <a:r>
              <a:rPr dirty="0" smtClean="0" sz="500" spc="40">
                <a:solidFill>
                  <a:srgbClr val="727274"/>
                </a:solidFill>
                <a:latin typeface="Arial"/>
                <a:cs typeface="Arial"/>
              </a:rPr>
              <a:t>sellalOS</a:t>
            </a:r>
            <a:endParaRPr sz="5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60"/>
              </a:spcBef>
            </a:pPr>
            <a:r>
              <a:rPr dirty="0" smtClean="0" sz="650" spc="-40">
                <a:solidFill>
                  <a:srgbClr val="727274"/>
                </a:solidFill>
                <a:latin typeface="Arial"/>
                <a:cs typeface="Arial"/>
              </a:rPr>
              <a:t>Minor</a:t>
            </a:r>
            <a:r>
              <a:rPr dirty="0" smtClean="0" sz="650" spc="5">
                <a:solidFill>
                  <a:srgbClr val="727274"/>
                </a:solidFill>
                <a:latin typeface="Arial"/>
                <a:cs typeface="Arial"/>
              </a:rPr>
              <a:t> </a:t>
            </a:r>
            <a:r>
              <a:rPr dirty="0" smtClean="0" sz="650" spc="-35">
                <a:solidFill>
                  <a:srgbClr val="727274"/>
                </a:solidFill>
                <a:latin typeface="Times New Roman"/>
                <a:cs typeface="Times New Roman"/>
              </a:rPr>
              <a:t>semoalds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5339588" y="5617209"/>
            <a:ext cx="390525" cy="227329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650" spc="10">
                <a:solidFill>
                  <a:srgbClr val="727274"/>
                </a:solidFill>
                <a:latin typeface="Times New Roman"/>
                <a:cs typeface="Times New Roman"/>
              </a:rPr>
              <a:t>0.3137036</a:t>
            </a:r>
            <a:endParaRPr sz="6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mtClean="0" sz="650" spc="10">
                <a:solidFill>
                  <a:srgbClr val="727274"/>
                </a:solidFill>
                <a:latin typeface="Times New Roman"/>
                <a:cs typeface="Times New Roman"/>
              </a:rPr>
              <a:t>0.3137036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4425188" y="5970778"/>
            <a:ext cx="763270" cy="3479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650" spc="310">
                <a:solidFill>
                  <a:srgbClr val="727274"/>
                </a:solidFill>
                <a:latin typeface="Arial"/>
                <a:cs typeface="Arial"/>
              </a:rPr>
              <a:t>8</a:t>
            </a:r>
            <a:r>
              <a:rPr dirty="0" smtClean="0" sz="650" spc="310">
                <a:solidFill>
                  <a:srgbClr val="727274"/>
                </a:solidFill>
                <a:latin typeface="Arial"/>
                <a:cs typeface="Arial"/>
              </a:rPr>
              <a:t> </a:t>
            </a:r>
            <a:r>
              <a:rPr dirty="0" smtClean="0" sz="650" spc="-30">
                <a:solidFill>
                  <a:srgbClr val="727274"/>
                </a:solidFill>
                <a:latin typeface="Arial"/>
                <a:cs typeface="Arial"/>
              </a:rPr>
              <a:t> </a:t>
            </a:r>
            <a:r>
              <a:rPr dirty="0" smtClean="0" sz="650" spc="20">
                <a:solidFill>
                  <a:srgbClr val="38383B"/>
                </a:solidFill>
                <a:latin typeface="Arial"/>
                <a:cs typeface="Arial"/>
              </a:rPr>
              <a:t>Predicted</a:t>
            </a:r>
            <a:r>
              <a:rPr dirty="0" smtClean="0" sz="650" spc="-100">
                <a:solidFill>
                  <a:srgbClr val="38383B"/>
                </a:solidFill>
                <a:latin typeface="Arial"/>
                <a:cs typeface="Arial"/>
              </a:rPr>
              <a:t> </a:t>
            </a:r>
            <a:r>
              <a:rPr dirty="0" smtClean="0" sz="650" spc="10">
                <a:solidFill>
                  <a:srgbClr val="38383B"/>
                </a:solidFill>
                <a:latin typeface="Arial"/>
                <a:cs typeface="Arial"/>
              </a:rPr>
              <a:t>Value</a:t>
            </a:r>
            <a:endParaRPr sz="650">
              <a:latin typeface="Arial"/>
              <a:cs typeface="Arial"/>
            </a:endParaRPr>
          </a:p>
          <a:p>
            <a:pPr marL="128270">
              <a:lnSpc>
                <a:spcPct val="100000"/>
              </a:lnSpc>
              <a:spcBef>
                <a:spcPts val="180"/>
              </a:spcBef>
            </a:pPr>
            <a:r>
              <a:rPr dirty="0" smtClean="0" sz="600" spc="-100">
                <a:solidFill>
                  <a:srgbClr val="727274"/>
                </a:solidFill>
                <a:latin typeface="Times New Roman"/>
                <a:cs typeface="Times New Roman"/>
              </a:rPr>
              <a:t>X</a:t>
            </a:r>
            <a:endParaRPr sz="600">
              <a:latin typeface="Times New Roman"/>
              <a:cs typeface="Times New Roman"/>
            </a:endParaRPr>
          </a:p>
          <a:p>
            <a:pPr marL="128270">
              <a:lnSpc>
                <a:spcPct val="100000"/>
              </a:lnSpc>
              <a:spcBef>
                <a:spcPts val="240"/>
              </a:spcBef>
            </a:pPr>
            <a:r>
              <a:rPr dirty="0" smtClean="0" sz="600" spc="45">
                <a:solidFill>
                  <a:srgbClr val="727274"/>
                </a:solidFill>
                <a:latin typeface="Arial"/>
                <a:cs typeface="Arial"/>
              </a:rPr>
              <a:t>y</a:t>
            </a:r>
            <a:endParaRPr sz="600">
              <a:latin typeface="Arial"/>
              <a:cs typeface="Arial"/>
            </a:endParaRPr>
          </a:p>
        </p:txBody>
      </p:sp>
      <p:sp>
        <p:nvSpPr>
          <p:cNvPr id="69" name="object 69"/>
          <p:cNvSpPr txBox="1"/>
          <p:nvPr/>
        </p:nvSpPr>
        <p:spPr>
          <a:xfrm>
            <a:off x="5345684" y="6092952"/>
            <a:ext cx="351155" cy="22606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600" spc="15">
                <a:solidFill>
                  <a:srgbClr val="727274"/>
                </a:solidFill>
                <a:latin typeface="Times New Roman"/>
                <a:cs typeface="Times New Roman"/>
              </a:rPr>
              <a:t>44.528'18</a:t>
            </a:r>
            <a:endParaRPr sz="6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240"/>
              </a:spcBef>
            </a:pPr>
            <a:r>
              <a:rPr dirty="0" smtClean="0" sz="600" spc="35">
                <a:solidFill>
                  <a:srgbClr val="727274"/>
                </a:solidFill>
                <a:latin typeface="Times New Roman"/>
                <a:cs typeface="Times New Roman"/>
              </a:rPr>
              <a:t>32.35851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70" name="object 70"/>
          <p:cNvSpPr/>
          <p:nvPr/>
        </p:nvSpPr>
        <p:spPr>
          <a:xfrm>
            <a:off x="5487263" y="6320575"/>
            <a:ext cx="0" cy="119676"/>
          </a:xfrm>
          <a:custGeom>
            <a:avLst/>
            <a:gdLst/>
            <a:ahLst/>
            <a:cxnLst/>
            <a:rect l="l" t="t" r="r" b="b"/>
            <a:pathLst>
              <a:path w="0" h="119676">
                <a:moveTo>
                  <a:pt x="0" y="119676"/>
                </a:moveTo>
                <a:lnTo>
                  <a:pt x="0" y="0"/>
                </a:lnTo>
              </a:path>
            </a:pathLst>
          </a:custGeom>
          <a:ln w="58166">
            <a:solidFill>
              <a:srgbClr val="EDEDED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71" name="object 71"/>
          <p:cNvSpPr txBox="1"/>
          <p:nvPr/>
        </p:nvSpPr>
        <p:spPr>
          <a:xfrm>
            <a:off x="4425188" y="6324091"/>
            <a:ext cx="1105535" cy="233679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r" marR="12700">
              <a:lnSpc>
                <a:spcPct val="100000"/>
              </a:lnSpc>
            </a:pPr>
            <a:r>
              <a:rPr dirty="0" smtClean="0" sz="700" spc="90">
                <a:solidFill>
                  <a:srgbClr val="BFBFBF"/>
                </a:solidFill>
                <a:latin typeface="Times New Roman"/>
                <a:cs typeface="Times New Roman"/>
              </a:rPr>
              <a:t>0</a:t>
            </a:r>
            <a:endParaRPr sz="700">
              <a:latin typeface="Times New Roman"/>
              <a:cs typeface="Times New Roman"/>
            </a:endParaRPr>
          </a:p>
          <a:p>
            <a:pPr algn="r" marR="49530">
              <a:lnSpc>
                <a:spcPct val="100000"/>
              </a:lnSpc>
              <a:spcBef>
                <a:spcPts val="120"/>
              </a:spcBef>
            </a:pPr>
            <a:r>
              <a:rPr dirty="0" smtClean="0" sz="650" spc="310">
                <a:solidFill>
                  <a:srgbClr val="727274"/>
                </a:solidFill>
                <a:latin typeface="Arial"/>
                <a:cs typeface="Arial"/>
              </a:rPr>
              <a:t>8</a:t>
            </a:r>
            <a:r>
              <a:rPr dirty="0" smtClean="0" sz="650" spc="310">
                <a:solidFill>
                  <a:srgbClr val="727274"/>
                </a:solidFill>
                <a:latin typeface="Arial"/>
                <a:cs typeface="Arial"/>
              </a:rPr>
              <a:t> </a:t>
            </a:r>
            <a:r>
              <a:rPr dirty="0" smtClean="0" sz="650" spc="-75">
                <a:solidFill>
                  <a:srgbClr val="727274"/>
                </a:solidFill>
                <a:latin typeface="Arial"/>
                <a:cs typeface="Arial"/>
              </a:rPr>
              <a:t> </a:t>
            </a:r>
            <a:r>
              <a:rPr dirty="0" smtClean="0" sz="650" spc="20">
                <a:solidFill>
                  <a:srgbClr val="38383B"/>
                </a:solidFill>
                <a:latin typeface="Arial"/>
                <a:cs typeface="Arial"/>
              </a:rPr>
              <a:t>Weights</a:t>
            </a:r>
            <a:r>
              <a:rPr dirty="0" smtClean="0" sz="650" spc="20">
                <a:solidFill>
                  <a:srgbClr val="38383B"/>
                </a:solidFill>
                <a:latin typeface="Arial"/>
                <a:cs typeface="Arial"/>
              </a:rPr>
              <a:t> </a:t>
            </a:r>
            <a:r>
              <a:rPr dirty="0" smtClean="0" sz="650" spc="75">
                <a:solidFill>
                  <a:srgbClr val="49494B"/>
                </a:solidFill>
                <a:latin typeface="Arial"/>
                <a:cs typeface="Arial"/>
              </a:rPr>
              <a:t>(6</a:t>
            </a:r>
            <a:r>
              <a:rPr dirty="0" smtClean="0" sz="650" spc="100">
                <a:solidFill>
                  <a:srgbClr val="49494B"/>
                </a:solidFill>
                <a:latin typeface="Arial"/>
                <a:cs typeface="Arial"/>
              </a:rPr>
              <a:t>1</a:t>
            </a:r>
            <a:r>
              <a:rPr dirty="0" smtClean="0" sz="650" spc="20">
                <a:solidFill>
                  <a:srgbClr val="38383B"/>
                </a:solidFill>
                <a:latin typeface="Arial"/>
                <a:cs typeface="Arial"/>
              </a:rPr>
              <a:t>neighbors)</a:t>
            </a:r>
            <a:endParaRPr sz="650">
              <a:latin typeface="Arial"/>
              <a:cs typeface="Arial"/>
            </a:endParaRPr>
          </a:p>
        </p:txBody>
      </p:sp>
      <p:sp>
        <p:nvSpPr>
          <p:cNvPr id="72" name="object 72"/>
          <p:cNvSpPr txBox="1"/>
          <p:nvPr/>
        </p:nvSpPr>
        <p:spPr>
          <a:xfrm>
            <a:off x="4449571" y="8049259"/>
            <a:ext cx="2089150" cy="1193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  <a:tabLst>
                <a:tab pos="1798320" algn="l"/>
              </a:tabLst>
            </a:pPr>
            <a:r>
              <a:rPr dirty="0" smtClean="0" sz="650" spc="-140">
                <a:solidFill>
                  <a:srgbClr val="262324"/>
                </a:solidFill>
                <a:latin typeface="Arial"/>
                <a:cs typeface="Arial"/>
              </a:rPr>
              <a:t>N</a:t>
            </a:r>
            <a:r>
              <a:rPr dirty="0" smtClean="0" sz="650" spc="25">
                <a:solidFill>
                  <a:srgbClr val="49494B"/>
                </a:solidFill>
                <a:latin typeface="Arial"/>
                <a:cs typeface="Arial"/>
              </a:rPr>
              <a:t>eighborhood</a:t>
            </a:r>
            <a:r>
              <a:rPr dirty="0" smtClean="0" sz="650" spc="-5">
                <a:solidFill>
                  <a:srgbClr val="49494B"/>
                </a:solidFill>
                <a:latin typeface="Arial"/>
                <a:cs typeface="Arial"/>
              </a:rPr>
              <a:t> </a:t>
            </a:r>
            <a:r>
              <a:rPr dirty="0" smtClean="0" sz="700" spc="55">
                <a:solidFill>
                  <a:srgbClr val="38383B"/>
                </a:solidFill>
                <a:latin typeface="Times New Roman"/>
                <a:cs typeface="Times New Roman"/>
              </a:rPr>
              <a:t>type</a:t>
            </a:r>
            <a:r>
              <a:rPr dirty="0" smtClean="0" sz="700" spc="55">
                <a:solidFill>
                  <a:srgbClr val="38383B"/>
                </a:solidFill>
                <a:latin typeface="Times New Roman"/>
                <a:cs typeface="Times New Roman"/>
              </a:rPr>
              <a:t>	</a:t>
            </a:r>
            <a:r>
              <a:rPr dirty="0" smtClean="0" sz="650" spc="-20">
                <a:solidFill>
                  <a:srgbClr val="7B74C1"/>
                </a:solidFill>
                <a:latin typeface="Times New Roman"/>
                <a:cs typeface="Times New Roman"/>
              </a:rPr>
              <a:t>&lt;mo</a:t>
            </a:r>
            <a:r>
              <a:rPr dirty="0" smtClean="0" sz="650" spc="-40">
                <a:solidFill>
                  <a:srgbClr val="7B74C1"/>
                </a:solidFill>
                <a:latin typeface="Times New Roman"/>
                <a:cs typeface="Times New Roman"/>
              </a:rPr>
              <a:t>r</a:t>
            </a:r>
            <a:r>
              <a:rPr dirty="0" smtClean="0" sz="650" spc="-130">
                <a:solidFill>
                  <a:srgbClr val="5E59AA"/>
                </a:solidFill>
                <a:latin typeface="Times New Roman"/>
                <a:cs typeface="Times New Roman"/>
              </a:rPr>
              <a:t>o</a:t>
            </a:r>
            <a:r>
              <a:rPr dirty="0" smtClean="0" sz="650" spc="-95">
                <a:solidFill>
                  <a:srgbClr val="5E59AA"/>
                </a:solidFill>
                <a:latin typeface="Times New Roman"/>
                <a:cs typeface="Times New Roman"/>
              </a:rPr>
              <a:t>o</a:t>
            </a:r>
            <a:r>
              <a:rPr dirty="0" smtClean="0" sz="650" spc="35">
                <a:solidFill>
                  <a:srgbClr val="8585BC"/>
                </a:solidFill>
                <a:latin typeface="Times New Roman"/>
                <a:cs typeface="Times New Roman"/>
              </a:rPr>
              <a:t>&gt;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73" name="object 73"/>
          <p:cNvSpPr txBox="1"/>
          <p:nvPr/>
        </p:nvSpPr>
        <p:spPr>
          <a:xfrm>
            <a:off x="4589779" y="8146542"/>
            <a:ext cx="1816100" cy="1270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650" spc="5">
                <a:solidFill>
                  <a:srgbClr val="727274"/>
                </a:solidFill>
                <a:latin typeface="Times New Roman"/>
                <a:cs typeface="Times New Roman"/>
              </a:rPr>
              <a:t>Standard</a:t>
            </a:r>
            <a:r>
              <a:rPr dirty="0" smtClean="0" sz="650" spc="-20">
                <a:solidFill>
                  <a:srgbClr val="727274"/>
                </a:solidFill>
                <a:latin typeface="Times New Roman"/>
                <a:cs typeface="Times New Roman"/>
              </a:rPr>
              <a:t> </a:t>
            </a:r>
            <a:r>
              <a:rPr dirty="0" smtClean="0" sz="600" spc="15">
                <a:solidFill>
                  <a:srgbClr val="727274"/>
                </a:solidFill>
                <a:latin typeface="Arial"/>
                <a:cs typeface="Arial"/>
              </a:rPr>
              <a:t>opllon</a:t>
            </a:r>
            <a:r>
              <a:rPr dirty="0" smtClean="0" sz="600" spc="-60">
                <a:solidFill>
                  <a:srgbClr val="727274"/>
                </a:solidFill>
                <a:latin typeface="Arial"/>
                <a:cs typeface="Arial"/>
              </a:rPr>
              <a:t> </a:t>
            </a:r>
            <a:r>
              <a:rPr dirty="0" smtClean="0" sz="700" spc="35">
                <a:solidFill>
                  <a:srgbClr val="727274"/>
                </a:solidFill>
                <a:latin typeface="Times New Roman"/>
                <a:cs typeface="Times New Roman"/>
              </a:rPr>
              <a:t>wl</a:t>
            </a:r>
            <a:r>
              <a:rPr dirty="0" smtClean="0" sz="700" spc="-40">
                <a:solidFill>
                  <a:srgbClr val="727274"/>
                </a:solidFill>
                <a:latin typeface="Times New Roman"/>
                <a:cs typeface="Times New Roman"/>
              </a:rPr>
              <a:t> </a:t>
            </a:r>
            <a:r>
              <a:rPr dirty="0" smtClean="0" sz="600" spc="-5">
                <a:solidFill>
                  <a:srgbClr val="727274"/>
                </a:solidFill>
                <a:latin typeface="Arial"/>
                <a:cs typeface="Arial"/>
              </a:rPr>
              <a:t>assign</a:t>
            </a:r>
            <a:r>
              <a:rPr dirty="0" smtClean="0" sz="600" spc="-60">
                <a:solidFill>
                  <a:srgbClr val="727274"/>
                </a:solidFill>
                <a:latin typeface="Arial"/>
                <a:cs typeface="Arial"/>
              </a:rPr>
              <a:t> </a:t>
            </a:r>
            <a:r>
              <a:rPr dirty="0" smtClean="0" sz="700" spc="5">
                <a:solidFill>
                  <a:srgbClr val="727274"/>
                </a:solidFill>
                <a:latin typeface="Times New Roman"/>
                <a:cs typeface="Times New Roman"/>
              </a:rPr>
              <a:t>weghts</a:t>
            </a:r>
            <a:r>
              <a:rPr dirty="0" smtClean="0" sz="700" spc="-30">
                <a:solidFill>
                  <a:srgbClr val="727274"/>
                </a:solidFill>
                <a:latin typeface="Times New Roman"/>
                <a:cs typeface="Times New Roman"/>
              </a:rPr>
              <a:t> </a:t>
            </a:r>
            <a:r>
              <a:rPr dirty="0" smtClean="0" sz="650" spc="20">
                <a:solidFill>
                  <a:srgbClr val="727274"/>
                </a:solidFill>
                <a:latin typeface="Times New Roman"/>
                <a:cs typeface="Times New Roman"/>
              </a:rPr>
              <a:t>based</a:t>
            </a:r>
            <a:r>
              <a:rPr dirty="0" smtClean="0" sz="650" spc="15">
                <a:solidFill>
                  <a:srgbClr val="727274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-35">
                <a:solidFill>
                  <a:srgbClr val="727274"/>
                </a:solidFill>
                <a:latin typeface="Times New Roman"/>
                <a:cs typeface="Times New Roman"/>
              </a:rPr>
              <a:t>on</a:t>
            </a:r>
            <a:r>
              <a:rPr dirty="0" smtClean="0" sz="750" spc="-55">
                <a:solidFill>
                  <a:srgbClr val="727274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-35">
                <a:solidFill>
                  <a:srgbClr val="727274"/>
                </a:solidFill>
                <a:latin typeface="Times New Roman"/>
                <a:cs typeface="Times New Roman"/>
              </a:rPr>
              <a:t>cistance</a:t>
            </a:r>
            <a:endParaRPr sz="750">
              <a:latin typeface="Times New Roman"/>
              <a:cs typeface="Times New Roman"/>
            </a:endParaRPr>
          </a:p>
        </p:txBody>
      </p:sp>
      <p:sp>
        <p:nvSpPr>
          <p:cNvPr id="74" name="object 74"/>
          <p:cNvSpPr txBox="1"/>
          <p:nvPr/>
        </p:nvSpPr>
        <p:spPr>
          <a:xfrm>
            <a:off x="4443476" y="8237982"/>
            <a:ext cx="2056764" cy="1270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750" spc="-70">
                <a:solidFill>
                  <a:srgbClr val="727274"/>
                </a:solidFill>
                <a:latin typeface="Times New Roman"/>
                <a:cs typeface="Times New Roman"/>
              </a:rPr>
              <a:t>from</a:t>
            </a:r>
            <a:r>
              <a:rPr dirty="0" smtClean="0" sz="750" spc="5">
                <a:solidFill>
                  <a:srgbClr val="727274"/>
                </a:solidFill>
                <a:latin typeface="Times New Roman"/>
                <a:cs typeface="Times New Roman"/>
              </a:rPr>
              <a:t> </a:t>
            </a:r>
            <a:r>
              <a:rPr dirty="0" smtClean="0" sz="700" spc="-30" i="1">
                <a:solidFill>
                  <a:srgbClr val="727274"/>
                </a:solidFill>
                <a:latin typeface="Arial"/>
                <a:cs typeface="Arial"/>
              </a:rPr>
              <a:t>the</a:t>
            </a:r>
            <a:r>
              <a:rPr dirty="0" smtClean="0" sz="700" spc="-35" i="1">
                <a:solidFill>
                  <a:srgbClr val="727274"/>
                </a:solidFill>
                <a:latin typeface="Arial"/>
                <a:cs typeface="Arial"/>
              </a:rPr>
              <a:t> </a:t>
            </a:r>
            <a:r>
              <a:rPr dirty="0" smtClean="0" sz="600" spc="5">
                <a:solidFill>
                  <a:srgbClr val="727274"/>
                </a:solidFill>
                <a:latin typeface="Arial"/>
                <a:cs typeface="Arial"/>
              </a:rPr>
              <a:t>targ</a:t>
            </a:r>
            <a:r>
              <a:rPr dirty="0" smtClean="0" sz="600" spc="-15">
                <a:solidFill>
                  <a:srgbClr val="727274"/>
                </a:solidFill>
                <a:latin typeface="Arial"/>
                <a:cs typeface="Arial"/>
              </a:rPr>
              <a:t>e</a:t>
            </a:r>
            <a:r>
              <a:rPr dirty="0" smtClean="0" sz="600" spc="90">
                <a:solidFill>
                  <a:srgbClr val="49494B"/>
                </a:solidFill>
                <a:latin typeface="Arial"/>
                <a:cs typeface="Arial"/>
              </a:rPr>
              <a:t>t</a:t>
            </a:r>
            <a:r>
              <a:rPr dirty="0" smtClean="0" sz="600" spc="-90">
                <a:solidFill>
                  <a:srgbClr val="49494B"/>
                </a:solidFill>
                <a:latin typeface="Arial"/>
                <a:cs typeface="Arial"/>
              </a:rPr>
              <a:t> </a:t>
            </a:r>
            <a:r>
              <a:rPr dirty="0" smtClean="0" sz="600" spc="5">
                <a:solidFill>
                  <a:srgbClr val="727274"/>
                </a:solidFill>
                <a:latin typeface="Arial"/>
                <a:cs typeface="Arial"/>
              </a:rPr>
              <a:t>locallon.</a:t>
            </a:r>
            <a:r>
              <a:rPr dirty="0" smtClean="0" sz="600" spc="5">
                <a:solidFill>
                  <a:srgbClr val="727274"/>
                </a:solidFill>
                <a:latin typeface="Arial"/>
                <a:cs typeface="Arial"/>
              </a:rPr>
              <a:t> </a:t>
            </a:r>
            <a:r>
              <a:rPr dirty="0" smtClean="0" sz="600" spc="35">
                <a:solidFill>
                  <a:srgbClr val="727274"/>
                </a:solidFill>
                <a:latin typeface="Arial"/>
                <a:cs typeface="Arial"/>
              </a:rPr>
              <a:t> </a:t>
            </a:r>
            <a:r>
              <a:rPr dirty="0" smtClean="0" sz="700" spc="114">
                <a:solidFill>
                  <a:srgbClr val="727274"/>
                </a:solidFill>
                <a:latin typeface="Times New Roman"/>
                <a:cs typeface="Times New Roman"/>
              </a:rPr>
              <a:t>Smooth</a:t>
            </a:r>
            <a:r>
              <a:rPr dirty="0" smtClean="0" sz="700" spc="5">
                <a:solidFill>
                  <a:srgbClr val="727274"/>
                </a:solidFill>
                <a:latin typeface="Times New Roman"/>
                <a:cs typeface="Times New Roman"/>
              </a:rPr>
              <a:t> </a:t>
            </a:r>
            <a:r>
              <a:rPr dirty="0" smtClean="0" sz="600" spc="10">
                <a:solidFill>
                  <a:srgbClr val="727274"/>
                </a:solidFill>
                <a:latin typeface="Arial"/>
                <a:cs typeface="Arial"/>
              </a:rPr>
              <a:t>opllon</a:t>
            </a:r>
            <a:r>
              <a:rPr dirty="0" smtClean="0" sz="600" spc="-60">
                <a:solidFill>
                  <a:srgbClr val="727274"/>
                </a:solidFill>
                <a:latin typeface="Arial"/>
                <a:cs typeface="Arial"/>
              </a:rPr>
              <a:t> </a:t>
            </a:r>
            <a:r>
              <a:rPr dirty="0" smtClean="0" sz="650" spc="-15">
                <a:solidFill>
                  <a:srgbClr val="727274"/>
                </a:solidFill>
                <a:latin typeface="Arial"/>
                <a:cs typeface="Arial"/>
              </a:rPr>
              <a:t>adjusts</a:t>
            </a:r>
            <a:r>
              <a:rPr dirty="0" smtClean="0" sz="650" spc="-15">
                <a:solidFill>
                  <a:srgbClr val="727274"/>
                </a:solidFill>
                <a:latin typeface="Arial"/>
                <a:cs typeface="Arial"/>
              </a:rPr>
              <a:t> </a:t>
            </a:r>
            <a:r>
              <a:rPr dirty="0" smtClean="0" sz="600" spc="35">
                <a:solidFill>
                  <a:srgbClr val="727274"/>
                </a:solidFill>
                <a:latin typeface="Arial"/>
                <a:cs typeface="Arial"/>
              </a:rPr>
              <a:t>thew</a:t>
            </a:r>
            <a:r>
              <a:rPr dirty="0" smtClean="0" sz="600" spc="-110">
                <a:solidFill>
                  <a:srgbClr val="727274"/>
                </a:solidFill>
                <a:latin typeface="Arial"/>
                <a:cs typeface="Arial"/>
              </a:rPr>
              <a:t> </a:t>
            </a:r>
            <a:r>
              <a:rPr dirty="0" smtClean="0" sz="600" spc="10">
                <a:solidFill>
                  <a:srgbClr val="727274"/>
                </a:solidFill>
                <a:latin typeface="Arial"/>
                <a:cs typeface="Arial"/>
              </a:rPr>
              <a:t>•.•</a:t>
            </a:r>
            <a:endParaRPr sz="600">
              <a:latin typeface="Arial"/>
              <a:cs typeface="Arial"/>
            </a:endParaRPr>
          </a:p>
        </p:txBody>
      </p:sp>
      <p:sp>
        <p:nvSpPr>
          <p:cNvPr id="75" name="object 75"/>
          <p:cNvSpPr txBox="1"/>
          <p:nvPr/>
        </p:nvSpPr>
        <p:spPr>
          <a:xfrm>
            <a:off x="4443476" y="8511540"/>
            <a:ext cx="779145" cy="1492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  <a:tabLst>
                <a:tab pos="518159" algn="l"/>
              </a:tabLst>
            </a:pPr>
            <a:r>
              <a:rPr dirty="0" smtClean="0" baseline="3703" sz="1125" spc="-75">
                <a:solidFill>
                  <a:srgbClr val="727274"/>
                </a:solidFill>
                <a:latin typeface="Times New Roman"/>
                <a:cs typeface="Times New Roman"/>
              </a:rPr>
              <a:t>&lt;Back</a:t>
            </a:r>
            <a:r>
              <a:rPr dirty="0" smtClean="0" baseline="3703" sz="1125" spc="-75">
                <a:solidFill>
                  <a:srgbClr val="727274"/>
                </a:solidFill>
                <a:latin typeface="Times New Roman"/>
                <a:cs typeface="Times New Roman"/>
              </a:rPr>
              <a:t>	</a:t>
            </a:r>
            <a:r>
              <a:rPr dirty="0" smtClean="0" sz="650" spc="-90">
                <a:solidFill>
                  <a:srgbClr val="727274"/>
                </a:solidFill>
                <a:latin typeface="Arial"/>
                <a:cs typeface="Arial"/>
              </a:rPr>
              <a:t>N&lt;oxt</a:t>
            </a:r>
            <a:r>
              <a:rPr dirty="0" smtClean="0" sz="650" spc="-90">
                <a:solidFill>
                  <a:srgbClr val="727274"/>
                </a:solidFill>
                <a:latin typeface="Arial"/>
                <a:cs typeface="Arial"/>
              </a:rPr>
              <a:t> </a:t>
            </a:r>
            <a:r>
              <a:rPr dirty="0" smtClean="0" sz="900" spc="-70">
                <a:solidFill>
                  <a:srgbClr val="727274"/>
                </a:solidFill>
                <a:latin typeface="Arial"/>
                <a:cs typeface="Arial"/>
              </a:rPr>
              <a:t>&gt;</a:t>
            </a:r>
            <a:endParaRPr sz="900">
              <a:latin typeface="Arial"/>
              <a:cs typeface="Arial"/>
            </a:endParaRPr>
          </a:p>
        </p:txBody>
      </p:sp>
      <p:sp>
        <p:nvSpPr>
          <p:cNvPr id="76" name="object 76"/>
          <p:cNvSpPr txBox="1"/>
          <p:nvPr/>
        </p:nvSpPr>
        <p:spPr>
          <a:xfrm>
            <a:off x="6717283" y="9082531"/>
            <a:ext cx="521970" cy="60769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3700" spc="-270">
                <a:solidFill>
                  <a:srgbClr val="B80305"/>
                </a:solidFill>
                <a:latin typeface="Courier New"/>
                <a:cs typeface="Courier New"/>
              </a:rPr>
              <a:t>41</a:t>
            </a:r>
            <a:endParaRPr sz="3700">
              <a:latin typeface="Courier New"/>
              <a:cs typeface="Courier New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852159" y="1121663"/>
            <a:ext cx="560832" cy="71932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4962144" y="4645152"/>
            <a:ext cx="390144" cy="12192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1011936" y="5827776"/>
            <a:ext cx="999744" cy="70713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2231135" y="5839967"/>
            <a:ext cx="414527" cy="15849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2499360" y="6120384"/>
            <a:ext cx="365760" cy="53644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2987039" y="5815584"/>
            <a:ext cx="1536191" cy="18287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2987039" y="6120384"/>
            <a:ext cx="2084832" cy="56083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5657088" y="6132576"/>
            <a:ext cx="999743" cy="316991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3011423" y="7095743"/>
            <a:ext cx="329184" cy="573024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4206240" y="7522464"/>
            <a:ext cx="195072" cy="463295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5644896" y="7949183"/>
            <a:ext cx="1060703" cy="97536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1670304" y="7766304"/>
            <a:ext cx="2255520" cy="414528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5693664" y="8180831"/>
            <a:ext cx="707136" cy="60960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1213103" y="902208"/>
            <a:ext cx="0" cy="3816096"/>
          </a:xfrm>
          <a:custGeom>
            <a:avLst/>
            <a:gdLst/>
            <a:ahLst/>
            <a:cxnLst/>
            <a:rect l="l" t="t" r="r" b="b"/>
            <a:pathLst>
              <a:path w="0" h="3816096">
                <a:moveTo>
                  <a:pt x="0" y="3816096"/>
                </a:moveTo>
                <a:lnTo>
                  <a:pt x="0" y="0"/>
                </a:lnTo>
              </a:path>
            </a:pathLst>
          </a:custGeom>
          <a:ln w="18288">
            <a:solidFill>
              <a:srgbClr val="70A397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6577583" y="688848"/>
            <a:ext cx="0" cy="4029455"/>
          </a:xfrm>
          <a:custGeom>
            <a:avLst/>
            <a:gdLst/>
            <a:ahLst/>
            <a:cxnLst/>
            <a:rect l="l" t="t" r="r" b="b"/>
            <a:pathLst>
              <a:path w="0" h="4029455">
                <a:moveTo>
                  <a:pt x="0" y="4029455"/>
                </a:moveTo>
                <a:lnTo>
                  <a:pt x="0" y="0"/>
                </a:lnTo>
              </a:path>
            </a:pathLst>
          </a:custGeom>
          <a:ln w="12192">
            <a:solidFill>
              <a:srgbClr val="A8CCC3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7" name="object 17"/>
          <p:cNvSpPr/>
          <p:nvPr/>
        </p:nvSpPr>
        <p:spPr>
          <a:xfrm>
            <a:off x="1219200" y="4739640"/>
            <a:ext cx="5334000" cy="0"/>
          </a:xfrm>
          <a:custGeom>
            <a:avLst/>
            <a:gdLst/>
            <a:ahLst/>
            <a:cxnLst/>
            <a:rect l="l" t="t" r="r" b="b"/>
            <a:pathLst>
              <a:path w="5334000" h="0">
                <a:moveTo>
                  <a:pt x="0" y="0"/>
                </a:moveTo>
                <a:lnTo>
                  <a:pt x="5334000" y="0"/>
                </a:lnTo>
              </a:path>
            </a:pathLst>
          </a:custGeom>
          <a:ln w="6096">
            <a:solidFill>
              <a:srgbClr val="70A39C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8" name="object 18"/>
          <p:cNvSpPr/>
          <p:nvPr/>
        </p:nvSpPr>
        <p:spPr>
          <a:xfrm>
            <a:off x="1011936" y="5236464"/>
            <a:ext cx="5760720" cy="0"/>
          </a:xfrm>
          <a:custGeom>
            <a:avLst/>
            <a:gdLst/>
            <a:ahLst/>
            <a:cxnLst/>
            <a:rect l="l" t="t" r="r" b="b"/>
            <a:pathLst>
              <a:path w="5760719" h="0">
                <a:moveTo>
                  <a:pt x="0" y="0"/>
                </a:moveTo>
                <a:lnTo>
                  <a:pt x="5760720" y="0"/>
                </a:lnTo>
              </a:path>
            </a:pathLst>
          </a:custGeom>
          <a:ln w="97536">
            <a:solidFill>
              <a:srgbClr val="13AC9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9" name="object 19"/>
          <p:cNvSpPr/>
          <p:nvPr/>
        </p:nvSpPr>
        <p:spPr>
          <a:xfrm>
            <a:off x="5285232" y="5620511"/>
            <a:ext cx="755903" cy="0"/>
          </a:xfrm>
          <a:custGeom>
            <a:avLst/>
            <a:gdLst/>
            <a:ahLst/>
            <a:cxnLst/>
            <a:rect l="l" t="t" r="r" b="b"/>
            <a:pathLst>
              <a:path w="755903" h="0">
                <a:moveTo>
                  <a:pt x="0" y="0"/>
                </a:moveTo>
                <a:lnTo>
                  <a:pt x="755903" y="0"/>
                </a:lnTo>
              </a:path>
            </a:pathLst>
          </a:custGeom>
          <a:ln w="12192">
            <a:solidFill>
              <a:srgbClr val="A0A0A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0" name="object 20"/>
          <p:cNvSpPr/>
          <p:nvPr/>
        </p:nvSpPr>
        <p:spPr>
          <a:xfrm>
            <a:off x="2042160" y="6120384"/>
            <a:ext cx="0" cy="1645919"/>
          </a:xfrm>
          <a:custGeom>
            <a:avLst/>
            <a:gdLst/>
            <a:ahLst/>
            <a:cxnLst/>
            <a:rect l="l" t="t" r="r" b="b"/>
            <a:pathLst>
              <a:path w="0" h="1645919">
                <a:moveTo>
                  <a:pt x="0" y="1645919"/>
                </a:moveTo>
                <a:lnTo>
                  <a:pt x="0" y="0"/>
                </a:lnTo>
              </a:path>
            </a:pathLst>
          </a:custGeom>
          <a:ln w="12192">
            <a:solidFill>
              <a:srgbClr val="C8C8C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1" name="object 21"/>
          <p:cNvSpPr/>
          <p:nvPr/>
        </p:nvSpPr>
        <p:spPr>
          <a:xfrm>
            <a:off x="2548127" y="6638543"/>
            <a:ext cx="0" cy="1146048"/>
          </a:xfrm>
          <a:custGeom>
            <a:avLst/>
            <a:gdLst/>
            <a:ahLst/>
            <a:cxnLst/>
            <a:rect l="l" t="t" r="r" b="b"/>
            <a:pathLst>
              <a:path w="0" h="1146048">
                <a:moveTo>
                  <a:pt x="0" y="1146048"/>
                </a:moveTo>
                <a:lnTo>
                  <a:pt x="0" y="0"/>
                </a:lnTo>
              </a:path>
            </a:pathLst>
          </a:custGeom>
          <a:ln w="24384">
            <a:solidFill>
              <a:srgbClr val="90BCA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2" name="object 22"/>
          <p:cNvSpPr/>
          <p:nvPr/>
        </p:nvSpPr>
        <p:spPr>
          <a:xfrm>
            <a:off x="5559552" y="6754368"/>
            <a:ext cx="0" cy="829055"/>
          </a:xfrm>
          <a:custGeom>
            <a:avLst/>
            <a:gdLst/>
            <a:ahLst/>
            <a:cxnLst/>
            <a:rect l="l" t="t" r="r" b="b"/>
            <a:pathLst>
              <a:path w="0" h="829055">
                <a:moveTo>
                  <a:pt x="0" y="829055"/>
                </a:moveTo>
                <a:lnTo>
                  <a:pt x="0" y="0"/>
                </a:lnTo>
              </a:path>
            </a:pathLst>
          </a:custGeom>
          <a:ln w="30480">
            <a:solidFill>
              <a:srgbClr val="CCCCCC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3" name="object 23"/>
          <p:cNvSpPr/>
          <p:nvPr/>
        </p:nvSpPr>
        <p:spPr>
          <a:xfrm>
            <a:off x="3907535" y="7869935"/>
            <a:ext cx="1152143" cy="0"/>
          </a:xfrm>
          <a:custGeom>
            <a:avLst/>
            <a:gdLst/>
            <a:ahLst/>
            <a:cxnLst/>
            <a:rect l="l" t="t" r="r" b="b"/>
            <a:pathLst>
              <a:path w="1152143" h="0">
                <a:moveTo>
                  <a:pt x="0" y="0"/>
                </a:moveTo>
                <a:lnTo>
                  <a:pt x="1152143" y="0"/>
                </a:lnTo>
              </a:path>
            </a:pathLst>
          </a:custGeom>
          <a:ln w="36576">
            <a:solidFill>
              <a:srgbClr val="A3C393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4" name="object 24"/>
          <p:cNvSpPr/>
          <p:nvPr/>
        </p:nvSpPr>
        <p:spPr>
          <a:xfrm>
            <a:off x="3950208" y="8004047"/>
            <a:ext cx="1341119" cy="0"/>
          </a:xfrm>
          <a:custGeom>
            <a:avLst/>
            <a:gdLst/>
            <a:ahLst/>
            <a:cxnLst/>
            <a:rect l="l" t="t" r="r" b="b"/>
            <a:pathLst>
              <a:path w="1341119" h="0">
                <a:moveTo>
                  <a:pt x="0" y="0"/>
                </a:moveTo>
                <a:lnTo>
                  <a:pt x="1341119" y="0"/>
                </a:lnTo>
              </a:path>
            </a:pathLst>
          </a:custGeom>
          <a:ln w="24384">
            <a:solidFill>
              <a:srgbClr val="CFCFC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5" name="object 25"/>
          <p:cNvSpPr/>
          <p:nvPr/>
        </p:nvSpPr>
        <p:spPr>
          <a:xfrm>
            <a:off x="4623815" y="920496"/>
            <a:ext cx="0" cy="1225296"/>
          </a:xfrm>
          <a:custGeom>
            <a:avLst/>
            <a:gdLst/>
            <a:ahLst/>
            <a:cxnLst/>
            <a:rect l="l" t="t" r="r" b="b"/>
            <a:pathLst>
              <a:path w="0" h="1225296">
                <a:moveTo>
                  <a:pt x="0" y="1225295"/>
                </a:moveTo>
                <a:lnTo>
                  <a:pt x="0" y="0"/>
                </a:lnTo>
              </a:path>
            </a:pathLst>
          </a:custGeom>
          <a:ln w="6096">
            <a:solidFill>
              <a:srgbClr val="B3B3B3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6" name="object 26"/>
          <p:cNvSpPr/>
          <p:nvPr/>
        </p:nvSpPr>
        <p:spPr>
          <a:xfrm>
            <a:off x="5516879" y="1085088"/>
            <a:ext cx="853440" cy="0"/>
          </a:xfrm>
          <a:custGeom>
            <a:avLst/>
            <a:gdLst/>
            <a:ahLst/>
            <a:cxnLst/>
            <a:rect l="l" t="t" r="r" b="b"/>
            <a:pathLst>
              <a:path w="853440" h="0">
                <a:moveTo>
                  <a:pt x="0" y="0"/>
                </a:moveTo>
                <a:lnTo>
                  <a:pt x="853440" y="0"/>
                </a:lnTo>
              </a:path>
            </a:pathLst>
          </a:custGeom>
          <a:ln w="6096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7" name="object 27"/>
          <p:cNvSpPr/>
          <p:nvPr/>
        </p:nvSpPr>
        <p:spPr>
          <a:xfrm>
            <a:off x="4614671" y="1085088"/>
            <a:ext cx="0" cy="1054607"/>
          </a:xfrm>
          <a:custGeom>
            <a:avLst/>
            <a:gdLst/>
            <a:ahLst/>
            <a:cxnLst/>
            <a:rect l="l" t="t" r="r" b="b"/>
            <a:pathLst>
              <a:path w="0" h="1054607">
                <a:moveTo>
                  <a:pt x="0" y="1054607"/>
                </a:moveTo>
                <a:lnTo>
                  <a:pt x="0" y="0"/>
                </a:lnTo>
              </a:path>
            </a:pathLst>
          </a:custGeom>
          <a:ln w="12192">
            <a:solidFill>
              <a:srgbClr val="B8B8B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8" name="object 28"/>
          <p:cNvSpPr/>
          <p:nvPr/>
        </p:nvSpPr>
        <p:spPr>
          <a:xfrm>
            <a:off x="4974335" y="1085088"/>
            <a:ext cx="0" cy="963167"/>
          </a:xfrm>
          <a:custGeom>
            <a:avLst/>
            <a:gdLst/>
            <a:ahLst/>
            <a:cxnLst/>
            <a:rect l="l" t="t" r="r" b="b"/>
            <a:pathLst>
              <a:path w="0" h="963167">
                <a:moveTo>
                  <a:pt x="0" y="963167"/>
                </a:moveTo>
                <a:lnTo>
                  <a:pt x="0" y="0"/>
                </a:lnTo>
              </a:path>
            </a:pathLst>
          </a:custGeom>
          <a:ln w="6096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9" name="object 29"/>
          <p:cNvSpPr/>
          <p:nvPr/>
        </p:nvSpPr>
        <p:spPr>
          <a:xfrm>
            <a:off x="6376415" y="1152144"/>
            <a:ext cx="0" cy="1834896"/>
          </a:xfrm>
          <a:custGeom>
            <a:avLst/>
            <a:gdLst/>
            <a:ahLst/>
            <a:cxnLst/>
            <a:rect l="l" t="t" r="r" b="b"/>
            <a:pathLst>
              <a:path w="0" h="1834896">
                <a:moveTo>
                  <a:pt x="0" y="1834895"/>
                </a:moveTo>
                <a:lnTo>
                  <a:pt x="0" y="0"/>
                </a:lnTo>
              </a:path>
            </a:pathLst>
          </a:custGeom>
          <a:ln w="12192">
            <a:solidFill>
              <a:srgbClr val="BFBFB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0" name="object 30"/>
          <p:cNvSpPr/>
          <p:nvPr/>
        </p:nvSpPr>
        <p:spPr>
          <a:xfrm>
            <a:off x="4511040" y="1048511"/>
            <a:ext cx="0" cy="1115568"/>
          </a:xfrm>
          <a:custGeom>
            <a:avLst/>
            <a:gdLst/>
            <a:ahLst/>
            <a:cxnLst/>
            <a:rect l="l" t="t" r="r" b="b"/>
            <a:pathLst>
              <a:path w="0" h="1115568">
                <a:moveTo>
                  <a:pt x="0" y="1115568"/>
                </a:moveTo>
                <a:lnTo>
                  <a:pt x="0" y="0"/>
                </a:lnTo>
              </a:path>
            </a:pathLst>
          </a:custGeom>
          <a:ln w="30480">
            <a:solidFill>
              <a:srgbClr val="CCCCCC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1" name="object 31"/>
          <p:cNvSpPr/>
          <p:nvPr/>
        </p:nvSpPr>
        <p:spPr>
          <a:xfrm>
            <a:off x="4623815" y="2115311"/>
            <a:ext cx="0" cy="2286000"/>
          </a:xfrm>
          <a:custGeom>
            <a:avLst/>
            <a:gdLst/>
            <a:ahLst/>
            <a:cxnLst/>
            <a:rect l="l" t="t" r="r" b="b"/>
            <a:pathLst>
              <a:path w="0" h="2286000">
                <a:moveTo>
                  <a:pt x="0" y="2286000"/>
                </a:moveTo>
                <a:lnTo>
                  <a:pt x="0" y="0"/>
                </a:lnTo>
              </a:path>
            </a:pathLst>
          </a:custGeom>
          <a:ln w="6096">
            <a:solidFill>
              <a:srgbClr val="A0A0A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2" name="object 32"/>
          <p:cNvSpPr/>
          <p:nvPr/>
        </p:nvSpPr>
        <p:spPr>
          <a:xfrm>
            <a:off x="5260847" y="2374392"/>
            <a:ext cx="499872" cy="0"/>
          </a:xfrm>
          <a:custGeom>
            <a:avLst/>
            <a:gdLst/>
            <a:ahLst/>
            <a:cxnLst/>
            <a:rect l="l" t="t" r="r" b="b"/>
            <a:pathLst>
              <a:path w="499872" h="0">
                <a:moveTo>
                  <a:pt x="0" y="0"/>
                </a:moveTo>
                <a:lnTo>
                  <a:pt x="499872" y="0"/>
                </a:lnTo>
              </a:path>
            </a:pathLst>
          </a:custGeom>
          <a:ln w="6096">
            <a:solidFill>
              <a:srgbClr val="CFCFC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3" name="object 33"/>
          <p:cNvSpPr/>
          <p:nvPr/>
        </p:nvSpPr>
        <p:spPr>
          <a:xfrm>
            <a:off x="6126479" y="2386583"/>
            <a:ext cx="256032" cy="0"/>
          </a:xfrm>
          <a:custGeom>
            <a:avLst/>
            <a:gdLst/>
            <a:ahLst/>
            <a:cxnLst/>
            <a:rect l="l" t="t" r="r" b="b"/>
            <a:pathLst>
              <a:path w="256032" h="0">
                <a:moveTo>
                  <a:pt x="0" y="0"/>
                </a:moveTo>
                <a:lnTo>
                  <a:pt x="256032" y="0"/>
                </a:lnTo>
              </a:path>
            </a:pathLst>
          </a:custGeom>
          <a:ln w="12192">
            <a:solidFill>
              <a:srgbClr val="4844B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4" name="object 34"/>
          <p:cNvSpPr/>
          <p:nvPr/>
        </p:nvSpPr>
        <p:spPr>
          <a:xfrm>
            <a:off x="5260847" y="2983992"/>
            <a:ext cx="1115567" cy="0"/>
          </a:xfrm>
          <a:custGeom>
            <a:avLst/>
            <a:gdLst/>
            <a:ahLst/>
            <a:cxnLst/>
            <a:rect l="l" t="t" r="r" b="b"/>
            <a:pathLst>
              <a:path w="1115567" h="0">
                <a:moveTo>
                  <a:pt x="0" y="0"/>
                </a:moveTo>
                <a:lnTo>
                  <a:pt x="1115567" y="0"/>
                </a:lnTo>
              </a:path>
            </a:pathLst>
          </a:custGeom>
          <a:ln w="6096">
            <a:solidFill>
              <a:srgbClr val="B3B3B3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5" name="object 35"/>
          <p:cNvSpPr/>
          <p:nvPr/>
        </p:nvSpPr>
        <p:spPr>
          <a:xfrm>
            <a:off x="5236464" y="3243072"/>
            <a:ext cx="1292352" cy="0"/>
          </a:xfrm>
          <a:custGeom>
            <a:avLst/>
            <a:gdLst/>
            <a:ahLst/>
            <a:cxnLst/>
            <a:rect l="l" t="t" r="r" b="b"/>
            <a:pathLst>
              <a:path w="1292352" h="0">
                <a:moveTo>
                  <a:pt x="0" y="0"/>
                </a:moveTo>
                <a:lnTo>
                  <a:pt x="1292352" y="0"/>
                </a:lnTo>
              </a:path>
            </a:pathLst>
          </a:custGeom>
          <a:ln w="12192">
            <a:solidFill>
              <a:srgbClr val="BFBFB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6" name="object 36"/>
          <p:cNvSpPr/>
          <p:nvPr/>
        </p:nvSpPr>
        <p:spPr>
          <a:xfrm>
            <a:off x="4736591" y="3352800"/>
            <a:ext cx="384048" cy="0"/>
          </a:xfrm>
          <a:custGeom>
            <a:avLst/>
            <a:gdLst/>
            <a:ahLst/>
            <a:cxnLst/>
            <a:rect l="l" t="t" r="r" b="b"/>
            <a:pathLst>
              <a:path w="384048" h="0">
                <a:moveTo>
                  <a:pt x="0" y="0"/>
                </a:moveTo>
                <a:lnTo>
                  <a:pt x="384048" y="0"/>
                </a:lnTo>
              </a:path>
            </a:pathLst>
          </a:custGeom>
          <a:ln w="12192">
            <a:solidFill>
              <a:srgbClr val="C3C3C3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7" name="object 37"/>
          <p:cNvSpPr/>
          <p:nvPr/>
        </p:nvSpPr>
        <p:spPr>
          <a:xfrm>
            <a:off x="5516879" y="3371088"/>
            <a:ext cx="1011936" cy="0"/>
          </a:xfrm>
          <a:custGeom>
            <a:avLst/>
            <a:gdLst/>
            <a:ahLst/>
            <a:cxnLst/>
            <a:rect l="l" t="t" r="r" b="b"/>
            <a:pathLst>
              <a:path w="1011936" h="0">
                <a:moveTo>
                  <a:pt x="0" y="0"/>
                </a:moveTo>
                <a:lnTo>
                  <a:pt x="1011936" y="0"/>
                </a:lnTo>
              </a:path>
            </a:pathLst>
          </a:custGeom>
          <a:ln w="6096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8" name="object 38"/>
          <p:cNvSpPr/>
          <p:nvPr/>
        </p:nvSpPr>
        <p:spPr>
          <a:xfrm>
            <a:off x="4779264" y="3547871"/>
            <a:ext cx="1749552" cy="0"/>
          </a:xfrm>
          <a:custGeom>
            <a:avLst/>
            <a:gdLst/>
            <a:ahLst/>
            <a:cxnLst/>
            <a:rect l="l" t="t" r="r" b="b"/>
            <a:pathLst>
              <a:path w="1749552" h="0">
                <a:moveTo>
                  <a:pt x="0" y="0"/>
                </a:moveTo>
                <a:lnTo>
                  <a:pt x="1749552" y="0"/>
                </a:lnTo>
              </a:path>
            </a:pathLst>
          </a:custGeom>
          <a:ln w="6096">
            <a:solidFill>
              <a:srgbClr val="A3A3A3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9" name="object 39"/>
          <p:cNvSpPr/>
          <p:nvPr/>
        </p:nvSpPr>
        <p:spPr>
          <a:xfrm>
            <a:off x="1292352" y="4389120"/>
            <a:ext cx="3206496" cy="0"/>
          </a:xfrm>
          <a:custGeom>
            <a:avLst/>
            <a:gdLst/>
            <a:ahLst/>
            <a:cxnLst/>
            <a:rect l="l" t="t" r="r" b="b"/>
            <a:pathLst>
              <a:path w="3206496" h="0">
                <a:moveTo>
                  <a:pt x="0" y="0"/>
                </a:moveTo>
                <a:lnTo>
                  <a:pt x="3206496" y="0"/>
                </a:lnTo>
              </a:path>
            </a:pathLst>
          </a:custGeom>
          <a:ln w="12192">
            <a:solidFill>
              <a:srgbClr val="C3C3C3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0" name="object 40"/>
          <p:cNvSpPr/>
          <p:nvPr/>
        </p:nvSpPr>
        <p:spPr>
          <a:xfrm>
            <a:off x="4480559" y="4398264"/>
            <a:ext cx="146303" cy="0"/>
          </a:xfrm>
          <a:custGeom>
            <a:avLst/>
            <a:gdLst/>
            <a:ahLst/>
            <a:cxnLst/>
            <a:rect l="l" t="t" r="r" b="b"/>
            <a:pathLst>
              <a:path w="146303" h="0">
                <a:moveTo>
                  <a:pt x="0" y="0"/>
                </a:moveTo>
                <a:lnTo>
                  <a:pt x="146303" y="0"/>
                </a:lnTo>
              </a:path>
            </a:pathLst>
          </a:custGeom>
          <a:ln w="6096">
            <a:solidFill>
              <a:srgbClr val="A3A3A3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1" name="object 41"/>
          <p:cNvSpPr/>
          <p:nvPr/>
        </p:nvSpPr>
        <p:spPr>
          <a:xfrm>
            <a:off x="1219200" y="4474464"/>
            <a:ext cx="5334000" cy="0"/>
          </a:xfrm>
          <a:custGeom>
            <a:avLst/>
            <a:gdLst/>
            <a:ahLst/>
            <a:cxnLst/>
            <a:rect l="l" t="t" r="r" b="b"/>
            <a:pathLst>
              <a:path w="5334000" h="0">
                <a:moveTo>
                  <a:pt x="0" y="0"/>
                </a:moveTo>
                <a:lnTo>
                  <a:pt x="5334000" y="0"/>
                </a:lnTo>
              </a:path>
            </a:pathLst>
          </a:custGeom>
          <a:ln w="12192">
            <a:solidFill>
              <a:srgbClr val="C3C3C3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3" name="object 43"/>
          <p:cNvSpPr txBox="1"/>
          <p:nvPr/>
        </p:nvSpPr>
        <p:spPr>
          <a:xfrm>
            <a:off x="1023619" y="415290"/>
            <a:ext cx="917575" cy="1720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50" spc="25">
                <a:solidFill>
                  <a:srgbClr val="155216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050" spc="-70">
                <a:solidFill>
                  <a:srgbClr val="15521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0">
                <a:solidFill>
                  <a:srgbClr val="155216"/>
                </a:solidFill>
                <a:latin typeface="Times New Roman"/>
                <a:cs typeface="Times New Roman"/>
              </a:rPr>
              <a:t>Analysis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1261363" y="646430"/>
            <a:ext cx="355600" cy="18669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150" spc="-229">
                <a:solidFill>
                  <a:srgbClr val="41B3A1"/>
                </a:solidFill>
                <a:latin typeface="Arial"/>
                <a:cs typeface="Arial"/>
              </a:rPr>
              <a:t>,</a:t>
            </a:r>
            <a:r>
              <a:rPr dirty="0" smtClean="0" sz="1150" spc="140">
                <a:solidFill>
                  <a:srgbClr val="1ABA9C"/>
                </a:solidFill>
                <a:latin typeface="Arial"/>
                <a:cs typeface="Arial"/>
              </a:rPr>
              <a:t>·</a:t>
            </a:r>
            <a:r>
              <a:rPr dirty="0" smtClean="0" sz="900" spc="60">
                <a:solidFill>
                  <a:srgbClr val="1ABA9C"/>
                </a:solidFill>
                <a:latin typeface="Arial"/>
                <a:cs typeface="Arial"/>
              </a:rPr>
              <a:t>..</a:t>
            </a:r>
            <a:r>
              <a:rPr dirty="0" smtClean="0" sz="900" spc="-60">
                <a:solidFill>
                  <a:srgbClr val="1ABA9C"/>
                </a:solidFill>
                <a:latin typeface="Arial"/>
                <a:cs typeface="Arial"/>
              </a:rPr>
              <a:t> </a:t>
            </a:r>
            <a:r>
              <a:rPr dirty="0" smtClean="0" sz="900" spc="10">
                <a:solidFill>
                  <a:srgbClr val="1ABA9C"/>
                </a:solidFill>
                <a:latin typeface="Arial"/>
                <a:cs typeface="Arial"/>
              </a:rPr>
              <a:t>.</a:t>
            </a:r>
            <a:r>
              <a:rPr dirty="0" smtClean="0" sz="900" spc="10">
                <a:solidFill>
                  <a:srgbClr val="1ABA9C"/>
                </a:solidFill>
                <a:latin typeface="Arial"/>
                <a:cs typeface="Arial"/>
              </a:rPr>
              <a:t> </a:t>
            </a:r>
            <a:r>
              <a:rPr dirty="0" smtClean="0" sz="900" spc="50">
                <a:solidFill>
                  <a:srgbClr val="1ABA9C"/>
                </a:solidFill>
                <a:latin typeface="Arial"/>
                <a:cs typeface="Arial"/>
              </a:rPr>
              <a:t> </a:t>
            </a:r>
            <a:r>
              <a:rPr dirty="0" smtClean="0" sz="900" spc="-80">
                <a:solidFill>
                  <a:srgbClr val="1ABA9C"/>
                </a:solidFill>
                <a:latin typeface="Arial"/>
                <a:cs typeface="Arial"/>
              </a:rPr>
              <a:t>..</a:t>
            </a:r>
            <a:endParaRPr sz="900">
              <a:latin typeface="Arial"/>
              <a:cs typeface="Arial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1895348" y="697230"/>
            <a:ext cx="693420" cy="126364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700" spc="330">
                <a:solidFill>
                  <a:srgbClr val="1ABA9C"/>
                </a:solidFill>
                <a:latin typeface="Arial"/>
                <a:cs typeface="Arial"/>
              </a:rPr>
              <a:t>.</a:t>
            </a:r>
            <a:r>
              <a:rPr dirty="0" smtClean="0" sz="700" spc="-5">
                <a:solidFill>
                  <a:srgbClr val="1ABA9C"/>
                </a:solidFill>
                <a:latin typeface="Arial"/>
                <a:cs typeface="Arial"/>
              </a:rPr>
              <a:t> </a:t>
            </a:r>
            <a:r>
              <a:rPr dirty="0" smtClean="0" sz="700" spc="370">
                <a:solidFill>
                  <a:srgbClr val="1ABA9C"/>
                </a:solidFill>
                <a:latin typeface="Arial"/>
                <a:cs typeface="Arial"/>
              </a:rPr>
              <a:t>....</a:t>
            </a:r>
            <a:r>
              <a:rPr dirty="0" smtClean="0" sz="700" spc="370">
                <a:solidFill>
                  <a:srgbClr val="1ABA9C"/>
                </a:solidFill>
                <a:latin typeface="Arial"/>
                <a:cs typeface="Arial"/>
              </a:rPr>
              <a:t> </a:t>
            </a:r>
            <a:r>
              <a:rPr dirty="0" smtClean="0" sz="700" spc="70">
                <a:solidFill>
                  <a:srgbClr val="1ABA9C"/>
                </a:solidFill>
                <a:latin typeface="Arial"/>
                <a:cs typeface="Arial"/>
              </a:rPr>
              <a:t> </a:t>
            </a:r>
            <a:r>
              <a:rPr dirty="0" smtClean="0" sz="500" spc="135">
                <a:solidFill>
                  <a:srgbClr val="41B3A1"/>
                </a:solidFill>
                <a:latin typeface="Arial"/>
                <a:cs typeface="Arial"/>
              </a:rPr>
              <a:t>,</a:t>
            </a:r>
            <a:r>
              <a:rPr dirty="0" smtClean="0" sz="500" spc="110">
                <a:solidFill>
                  <a:srgbClr val="41B3A1"/>
                </a:solidFill>
                <a:latin typeface="Arial"/>
                <a:cs typeface="Arial"/>
              </a:rPr>
              <a:t>,</a:t>
            </a:r>
            <a:r>
              <a:rPr dirty="0" smtClean="0" sz="500" spc="305">
                <a:solidFill>
                  <a:srgbClr val="1ABA9C"/>
                </a:solidFill>
                <a:latin typeface="Arial"/>
                <a:cs typeface="Arial"/>
              </a:rPr>
              <a:t>·</a:t>
            </a:r>
            <a:r>
              <a:rPr dirty="0" smtClean="0" sz="500" spc="5">
                <a:solidFill>
                  <a:srgbClr val="1ABA9C"/>
                </a:solidFill>
                <a:latin typeface="Arial"/>
                <a:cs typeface="Arial"/>
              </a:rPr>
              <a:t> </a:t>
            </a:r>
            <a:r>
              <a:rPr dirty="0" smtClean="0" sz="750" spc="75">
                <a:solidFill>
                  <a:srgbClr val="1ABA9C"/>
                </a:solidFill>
                <a:latin typeface="Arial"/>
                <a:cs typeface="Arial"/>
              </a:rPr>
              <a:t>·</a:t>
            </a:r>
            <a:r>
              <a:rPr dirty="0" smtClean="0" sz="750" spc="-55">
                <a:solidFill>
                  <a:srgbClr val="1ABA9C"/>
                </a:solidFill>
                <a:latin typeface="Arial"/>
                <a:cs typeface="Arial"/>
              </a:rPr>
              <a:t>·</a:t>
            </a:r>
            <a:r>
              <a:rPr dirty="0" smtClean="0" sz="750" spc="-90">
                <a:solidFill>
                  <a:srgbClr val="41B3A1"/>
                </a:solidFill>
                <a:latin typeface="Arial"/>
                <a:cs typeface="Arial"/>
              </a:rPr>
              <a:t>,</a:t>
            </a:r>
            <a:endParaRPr sz="750">
              <a:latin typeface="Arial"/>
              <a:cs typeface="Arial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2700020" y="595630"/>
            <a:ext cx="843280" cy="2482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  <a:tabLst>
                <a:tab pos="201295" algn="l"/>
              </a:tabLst>
            </a:pPr>
            <a:r>
              <a:rPr dirty="0" smtClean="0" sz="250" spc="30" i="1">
                <a:solidFill>
                  <a:srgbClr val="1ABA9C"/>
                </a:solidFill>
                <a:latin typeface="Arial"/>
                <a:cs typeface="Arial"/>
              </a:rPr>
              <a:t>(</a:t>
            </a:r>
            <a:r>
              <a:rPr dirty="0" smtClean="0" sz="250" spc="30" i="1">
                <a:solidFill>
                  <a:srgbClr val="1ABA9C"/>
                </a:solidFill>
                <a:latin typeface="Arial"/>
                <a:cs typeface="Arial"/>
              </a:rPr>
              <a:t>"</a:t>
            </a:r>
            <a:r>
              <a:rPr dirty="0" smtClean="0" sz="250" spc="30" i="1">
                <a:solidFill>
                  <a:srgbClr val="1ABA9C"/>
                </a:solidFill>
                <a:latin typeface="Arial"/>
                <a:cs typeface="Arial"/>
              </a:rPr>
              <a:t>	</a:t>
            </a:r>
            <a:r>
              <a:rPr dirty="0" smtClean="0" sz="650" spc="215">
                <a:solidFill>
                  <a:srgbClr val="1ABA9C"/>
                </a:solidFill>
                <a:latin typeface="Arial"/>
                <a:cs typeface="Arial"/>
              </a:rPr>
              <a:t>.</a:t>
            </a:r>
            <a:r>
              <a:rPr dirty="0" smtClean="0" sz="650" spc="215">
                <a:solidFill>
                  <a:srgbClr val="1ABA9C"/>
                </a:solidFill>
                <a:latin typeface="Arial"/>
                <a:cs typeface="Arial"/>
              </a:rPr>
              <a:t>     </a:t>
            </a:r>
            <a:r>
              <a:rPr dirty="0" smtClean="0" sz="650" spc="-90">
                <a:solidFill>
                  <a:srgbClr val="1ABA9C"/>
                </a:solidFill>
                <a:latin typeface="Arial"/>
                <a:cs typeface="Arial"/>
              </a:rPr>
              <a:t> </a:t>
            </a:r>
            <a:r>
              <a:rPr dirty="0" smtClean="0" sz="550" spc="165">
                <a:solidFill>
                  <a:srgbClr val="1ABA9C"/>
                </a:solidFill>
                <a:latin typeface="Arial"/>
                <a:cs typeface="Arial"/>
              </a:rPr>
              <a:t>'</a:t>
            </a:r>
            <a:r>
              <a:rPr dirty="0" smtClean="0" sz="550" spc="165">
                <a:solidFill>
                  <a:srgbClr val="1ABA9C"/>
                </a:solidFill>
                <a:latin typeface="Arial"/>
                <a:cs typeface="Arial"/>
              </a:rPr>
              <a:t>   </a:t>
            </a:r>
            <a:r>
              <a:rPr dirty="0" smtClean="0" sz="550" spc="-20">
                <a:solidFill>
                  <a:srgbClr val="1ABA9C"/>
                </a:solidFill>
                <a:latin typeface="Arial"/>
                <a:cs typeface="Arial"/>
              </a:rPr>
              <a:t> </a:t>
            </a:r>
            <a:r>
              <a:rPr dirty="0" smtClean="0" sz="1550" spc="-215" i="1">
                <a:solidFill>
                  <a:srgbClr val="1ABA9C"/>
                </a:solidFill>
                <a:latin typeface="Times New Roman"/>
                <a:cs typeface="Times New Roman"/>
              </a:rPr>
              <a:t>:</a:t>
            </a:r>
            <a:r>
              <a:rPr dirty="0" smtClean="0" sz="1550" spc="75" i="1">
                <a:solidFill>
                  <a:srgbClr val="1ABA9C"/>
                </a:solidFill>
                <a:latin typeface="Times New Roman"/>
                <a:cs typeface="Times New Roman"/>
              </a:rPr>
              <a:t> </a:t>
            </a:r>
            <a:r>
              <a:rPr dirty="0" smtClean="0" sz="650" spc="30">
                <a:solidFill>
                  <a:srgbClr val="1ABA9C"/>
                </a:solidFill>
                <a:latin typeface="Arial"/>
                <a:cs typeface="Arial"/>
              </a:rPr>
              <a:t>":</a:t>
            </a:r>
            <a:r>
              <a:rPr dirty="0" smtClean="0" sz="650" spc="30">
                <a:solidFill>
                  <a:srgbClr val="1ABA9C"/>
                </a:solidFill>
                <a:latin typeface="Arial"/>
                <a:cs typeface="Arial"/>
              </a:rPr>
              <a:t> </a:t>
            </a:r>
            <a:r>
              <a:rPr dirty="0" smtClean="0" sz="650" spc="10">
                <a:solidFill>
                  <a:srgbClr val="1ABA9C"/>
                </a:solidFill>
                <a:latin typeface="Arial"/>
                <a:cs typeface="Arial"/>
              </a:rPr>
              <a:t> </a:t>
            </a:r>
            <a:r>
              <a:rPr dirty="0" smtClean="0" sz="700" spc="-295">
                <a:solidFill>
                  <a:srgbClr val="1ABA9C"/>
                </a:solidFill>
                <a:latin typeface="Arial"/>
                <a:cs typeface="Arial"/>
              </a:rPr>
              <a:t>·</a:t>
            </a:r>
            <a:r>
              <a:rPr dirty="0" smtClean="0" sz="700" spc="40">
                <a:solidFill>
                  <a:srgbClr val="41B3A1"/>
                </a:solidFill>
                <a:latin typeface="Arial"/>
                <a:cs typeface="Arial"/>
              </a:rPr>
              <a:t>.</a:t>
            </a:r>
            <a:r>
              <a:rPr dirty="0" smtClean="0" sz="700" spc="-55">
                <a:solidFill>
                  <a:srgbClr val="1ABA9C"/>
                </a:solidFill>
                <a:latin typeface="Arial"/>
                <a:cs typeface="Arial"/>
              </a:rPr>
              <a:t>·</a:t>
            </a:r>
            <a:r>
              <a:rPr dirty="0" smtClean="0" sz="700" spc="-45">
                <a:solidFill>
                  <a:srgbClr val="1ABA9C"/>
                </a:solidFill>
                <a:latin typeface="Arial"/>
                <a:cs typeface="Arial"/>
              </a:rPr>
              <a:t> </a:t>
            </a:r>
            <a:r>
              <a:rPr dirty="0" smtClean="0" sz="700" spc="-45">
                <a:solidFill>
                  <a:srgbClr val="1ABA9C"/>
                </a:solidFill>
                <a:latin typeface="Arial"/>
                <a:cs typeface="Arial"/>
              </a:rPr>
              <a:t>.</a:t>
            </a:r>
            <a:endParaRPr sz="700">
              <a:latin typeface="Arial"/>
              <a:cs typeface="Arial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3638803" y="716280"/>
            <a:ext cx="184150" cy="10350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600" spc="-25">
                <a:solidFill>
                  <a:srgbClr val="41B3A1"/>
                </a:solidFill>
                <a:latin typeface="Arial"/>
                <a:cs typeface="Arial"/>
              </a:rPr>
              <a:t>,</a:t>
            </a:r>
            <a:r>
              <a:rPr dirty="0" smtClean="0" sz="600" spc="470">
                <a:solidFill>
                  <a:srgbClr val="1ABA9C"/>
                </a:solidFill>
                <a:latin typeface="Arial"/>
                <a:cs typeface="Arial"/>
              </a:rPr>
              <a:t>·</a:t>
            </a:r>
            <a:r>
              <a:rPr dirty="0" smtClean="0" sz="400" spc="80" i="1">
                <a:solidFill>
                  <a:srgbClr val="1ABA9C"/>
                </a:solidFill>
                <a:latin typeface="Arial"/>
                <a:cs typeface="Arial"/>
              </a:rPr>
              <a:t>\</a:t>
            </a:r>
            <a:r>
              <a:rPr dirty="0" smtClean="0" sz="400" spc="100" i="1">
                <a:solidFill>
                  <a:srgbClr val="1ABA9C"/>
                </a:solidFill>
                <a:latin typeface="Arial"/>
                <a:cs typeface="Arial"/>
              </a:rPr>
              <a:t>(</a:t>
            </a:r>
            <a:endParaRPr sz="400">
              <a:latin typeface="Arial"/>
              <a:cs typeface="Arial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3937125" y="684530"/>
            <a:ext cx="205104" cy="14224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850" spc="-195">
                <a:solidFill>
                  <a:srgbClr val="1ABA9C"/>
                </a:solidFill>
                <a:latin typeface="Times New Roman"/>
                <a:cs typeface="Times New Roman"/>
              </a:rPr>
              <a:t>·</a:t>
            </a:r>
            <a:r>
              <a:rPr dirty="0" smtClean="0" sz="850" spc="30">
                <a:solidFill>
                  <a:srgbClr val="41B3A1"/>
                </a:solidFill>
                <a:latin typeface="Times New Roman"/>
                <a:cs typeface="Times New Roman"/>
              </a:rPr>
              <a:t>·</a:t>
            </a:r>
            <a:r>
              <a:rPr dirty="0" smtClean="0" sz="850" spc="-50">
                <a:solidFill>
                  <a:srgbClr val="41B3A1"/>
                </a:solidFill>
                <a:latin typeface="Times New Roman"/>
                <a:cs typeface="Times New Roman"/>
              </a:rPr>
              <a:t>.</a:t>
            </a:r>
            <a:r>
              <a:rPr dirty="0" smtClean="0" sz="850" spc="80">
                <a:solidFill>
                  <a:srgbClr val="1ABA9C"/>
                </a:solidFill>
                <a:latin typeface="Times New Roman"/>
                <a:cs typeface="Times New Roman"/>
              </a:rPr>
              <a:t>·-</a:t>
            </a:r>
            <a:endParaRPr sz="850">
              <a:latin typeface="Times New Roman"/>
              <a:cs typeface="Times New Roman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5437123" y="415290"/>
            <a:ext cx="1306195" cy="41211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50" spc="50">
                <a:solidFill>
                  <a:srgbClr val="155216"/>
                </a:solidFill>
                <a:latin typeface="Times New Roman"/>
                <a:cs typeface="Times New Roman"/>
              </a:rPr>
              <a:t>Dr.</a:t>
            </a:r>
            <a:r>
              <a:rPr dirty="0" smtClean="0" sz="1050" spc="-60">
                <a:solidFill>
                  <a:srgbClr val="15521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5">
                <a:solidFill>
                  <a:srgbClr val="155216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50" spc="85">
                <a:solidFill>
                  <a:srgbClr val="15521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0">
                <a:solidFill>
                  <a:srgbClr val="155216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50" spc="35">
                <a:solidFill>
                  <a:srgbClr val="15521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45">
                <a:solidFill>
                  <a:srgbClr val="155216"/>
                </a:solidFill>
                <a:latin typeface="Times New Roman"/>
                <a:cs typeface="Times New Roman"/>
              </a:rPr>
              <a:t>Taha</a:t>
            </a:r>
            <a:endParaRPr sz="1050">
              <a:latin typeface="Times New Roman"/>
              <a:cs typeface="Times New Roman"/>
            </a:endParaRPr>
          </a:p>
          <a:p>
            <a:pPr>
              <a:lnSpc>
                <a:spcPts val="800"/>
              </a:lnSpc>
              <a:spcBef>
                <a:spcPts val="10"/>
              </a:spcBef>
            </a:pPr>
            <a:endParaRPr sz="800"/>
          </a:p>
          <a:p>
            <a:pPr marL="634365">
              <a:lnSpc>
                <a:spcPct val="100000"/>
              </a:lnSpc>
              <a:tabLst>
                <a:tab pos="969644" algn="l"/>
              </a:tabLst>
            </a:pPr>
            <a:r>
              <a:rPr dirty="0" smtClean="0" sz="900" spc="140">
                <a:solidFill>
                  <a:srgbClr val="1ABA9C"/>
                </a:solidFill>
                <a:latin typeface="Arial"/>
                <a:cs typeface="Arial"/>
              </a:rPr>
              <a:t>.</a:t>
            </a:r>
            <a:r>
              <a:rPr dirty="0" smtClean="0" sz="900" spc="140">
                <a:solidFill>
                  <a:srgbClr val="1ABA9C"/>
                </a:solidFill>
                <a:latin typeface="Arial"/>
                <a:cs typeface="Arial"/>
              </a:rPr>
              <a:t>	</a:t>
            </a:r>
            <a:r>
              <a:rPr dirty="0" smtClean="0" sz="900" spc="140">
                <a:solidFill>
                  <a:srgbClr val="1ABA9C"/>
                </a:solidFill>
                <a:latin typeface="Arial"/>
                <a:cs typeface="Arial"/>
              </a:rPr>
              <a:t>.</a:t>
            </a:r>
            <a:endParaRPr sz="900">
              <a:latin typeface="Arial"/>
              <a:cs typeface="Arial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3065779" y="415290"/>
            <a:ext cx="1644014" cy="1720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50" spc="-40" u="heavy">
                <a:solidFill>
                  <a:srgbClr val="592B15"/>
                </a:solidFill>
                <a:latin typeface="Times New Roman"/>
                <a:cs typeface="Times New Roman"/>
              </a:rPr>
              <a:t>U</a:t>
            </a:r>
            <a:r>
              <a:rPr dirty="0" smtClean="0" sz="1050" spc="20" u="heavy">
                <a:solidFill>
                  <a:srgbClr val="910F11"/>
                </a:solidFill>
                <a:latin typeface="Times New Roman"/>
                <a:cs typeface="Times New Roman"/>
              </a:rPr>
              <a:t>nterpolation</a:t>
            </a:r>
            <a:r>
              <a:rPr dirty="0" smtClean="0" sz="1050" spc="75" u="heavy">
                <a:solidFill>
                  <a:srgbClr val="910F11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0" u="heavy">
                <a:solidFill>
                  <a:srgbClr val="910F11"/>
                </a:solidFill>
                <a:latin typeface="Times New Roman"/>
                <a:cs typeface="Times New Roman"/>
              </a:rPr>
              <a:t>IDW</a:t>
            </a:r>
            <a:r>
              <a:rPr dirty="0" smtClean="0" sz="1050" spc="70" u="heavy">
                <a:solidFill>
                  <a:srgbClr val="910F11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0" u="heavy">
                <a:solidFill>
                  <a:srgbClr val="910F11"/>
                </a:solidFill>
                <a:latin typeface="Times New Roman"/>
                <a:cs typeface="Times New Roman"/>
              </a:rPr>
              <a:t>Metho</a:t>
            </a:r>
            <a:r>
              <a:rPr dirty="0" smtClean="0" sz="1050" spc="55" u="heavy">
                <a:solidFill>
                  <a:srgbClr val="910F11"/>
                </a:solidFill>
                <a:latin typeface="Times New Roman"/>
                <a:cs typeface="Times New Roman"/>
              </a:rPr>
              <a:t>d</a:t>
            </a:r>
            <a:r>
              <a:rPr dirty="0" smtClean="0" sz="1050" spc="55">
                <a:solidFill>
                  <a:srgbClr val="155216"/>
                </a:solidFill>
                <a:latin typeface="Times New Roman"/>
                <a:cs typeface="Times New Roman"/>
              </a:rPr>
              <a:t>)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1413763" y="830580"/>
            <a:ext cx="95250" cy="14986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900" spc="-45">
                <a:solidFill>
                  <a:srgbClr val="A1A1A1"/>
                </a:solidFill>
                <a:latin typeface="Times New Roman"/>
                <a:cs typeface="Times New Roman"/>
              </a:rPr>
              <a:t>,.,</a:t>
            </a:r>
            <a:endParaRPr sz="900">
              <a:latin typeface="Times New Roman"/>
              <a:cs typeface="Times New Roman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4510532" y="841502"/>
            <a:ext cx="103505" cy="18669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150" spc="-20">
                <a:solidFill>
                  <a:srgbClr val="6E6E6E"/>
                </a:solidFill>
                <a:latin typeface="Arial"/>
                <a:cs typeface="Arial"/>
              </a:rPr>
              <a:t>,.</a:t>
            </a:r>
            <a:endParaRPr sz="1150">
              <a:latin typeface="Arial"/>
              <a:cs typeface="Arial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4717796" y="959611"/>
            <a:ext cx="576580" cy="1193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700" spc="-40">
                <a:solidFill>
                  <a:srgbClr val="6E6E6E"/>
                </a:solidFill>
                <a:latin typeface="Arial"/>
                <a:cs typeface="Arial"/>
              </a:rPr>
              <a:t>Predicted</a:t>
            </a:r>
            <a:r>
              <a:rPr dirty="0" smtClean="0" sz="700" spc="-90">
                <a:solidFill>
                  <a:srgbClr val="6E6E6E"/>
                </a:solidFill>
                <a:latin typeface="Arial"/>
                <a:cs typeface="Arial"/>
              </a:rPr>
              <a:t> </a:t>
            </a:r>
            <a:r>
              <a:rPr dirty="0" smtClean="0" sz="700" spc="5">
                <a:solidFill>
                  <a:srgbClr val="A1A1A1"/>
                </a:solidFill>
                <a:latin typeface="Times New Roman"/>
                <a:cs typeface="Times New Roman"/>
              </a:rPr>
              <a:t>·10</a:t>
            </a:r>
            <a:r>
              <a:rPr dirty="0" smtClean="0" sz="700" spc="25">
                <a:solidFill>
                  <a:srgbClr val="A1A1A1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19841" sz="1050" spc="150">
                <a:solidFill>
                  <a:srgbClr val="6E6E6E"/>
                </a:solidFill>
                <a:latin typeface="Times New Roman"/>
                <a:cs typeface="Times New Roman"/>
              </a:rPr>
              <a:t>1</a:t>
            </a:r>
            <a:endParaRPr baseline="19841" sz="1050">
              <a:latin typeface="Times New Roman"/>
              <a:cs typeface="Times New Roman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1279652" y="953261"/>
            <a:ext cx="716915" cy="1270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baseline="4273" sz="975" spc="-67">
                <a:solidFill>
                  <a:srgbClr val="7E7E7E"/>
                </a:solidFill>
                <a:latin typeface="Arial"/>
                <a:cs typeface="Arial"/>
              </a:rPr>
              <a:t>Sau-ce</a:t>
            </a:r>
            <a:r>
              <a:rPr dirty="0" smtClean="0" baseline="4273" sz="975" spc="-67">
                <a:solidFill>
                  <a:srgbClr val="7E7E7E"/>
                </a:solidFill>
                <a:latin typeface="Arial"/>
                <a:cs typeface="Arial"/>
              </a:rPr>
              <a:t> </a:t>
            </a:r>
            <a:r>
              <a:rPr dirty="0" smtClean="0" baseline="4273" sz="975" spc="0">
                <a:solidFill>
                  <a:srgbClr val="6E6E6E"/>
                </a:solidFill>
                <a:latin typeface="Arial"/>
                <a:cs typeface="Arial"/>
              </a:rPr>
              <a:t>ID</a:t>
            </a:r>
            <a:r>
              <a:rPr dirty="0" smtClean="0" baseline="4273" sz="975" spc="0">
                <a:solidFill>
                  <a:srgbClr val="6E6E6E"/>
                </a:solidFill>
                <a:latin typeface="Arial"/>
                <a:cs typeface="Arial"/>
              </a:rPr>
              <a:t>  </a:t>
            </a:r>
            <a:r>
              <a:rPr dirty="0" smtClean="0" baseline="4273" sz="975" spc="60">
                <a:solidFill>
                  <a:srgbClr val="6E6E6E"/>
                </a:solidFill>
                <a:latin typeface="Arial"/>
                <a:cs typeface="Arial"/>
              </a:rPr>
              <a:t> </a:t>
            </a:r>
            <a:r>
              <a:rPr dirty="0" smtClean="0" sz="750" spc="-60">
                <a:solidFill>
                  <a:srgbClr val="6E6E6E"/>
                </a:solidFill>
                <a:latin typeface="Times New Roman"/>
                <a:cs typeface="Times New Roman"/>
              </a:rPr>
              <a:t>Included</a:t>
            </a:r>
            <a:endParaRPr sz="750">
              <a:latin typeface="Times New Roman"/>
              <a:cs typeface="Times New Roman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2059939" y="947166"/>
            <a:ext cx="1009015" cy="126364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700" spc="-85">
                <a:solidFill>
                  <a:srgbClr val="6E6E6E"/>
                </a:solidFill>
                <a:latin typeface="Arial"/>
                <a:cs typeface="Arial"/>
              </a:rPr>
              <a:t>MeaSU'ed</a:t>
            </a:r>
            <a:r>
              <a:rPr dirty="0" smtClean="0" sz="700" spc="-85">
                <a:solidFill>
                  <a:srgbClr val="6E6E6E"/>
                </a:solidFill>
                <a:latin typeface="Arial"/>
                <a:cs typeface="Arial"/>
              </a:rPr>
              <a:t>  </a:t>
            </a:r>
            <a:r>
              <a:rPr dirty="0" smtClean="0" sz="700" spc="50">
                <a:solidFill>
                  <a:srgbClr val="6E6E6E"/>
                </a:solidFill>
                <a:latin typeface="Arial"/>
                <a:cs typeface="Arial"/>
              </a:rPr>
              <a:t> </a:t>
            </a:r>
            <a:r>
              <a:rPr dirty="0" smtClean="0" sz="750" spc="-85">
                <a:solidFill>
                  <a:srgbClr val="6E6E6E"/>
                </a:solidFill>
                <a:latin typeface="Arial"/>
                <a:cs typeface="Arial"/>
              </a:rPr>
              <a:t>Predicted</a:t>
            </a:r>
            <a:r>
              <a:rPr dirty="0" smtClean="0" sz="750" spc="-85">
                <a:solidFill>
                  <a:srgbClr val="6E6E6E"/>
                </a:solidFill>
                <a:latin typeface="Arial"/>
                <a:cs typeface="Arial"/>
              </a:rPr>
              <a:t>  </a:t>
            </a:r>
            <a:r>
              <a:rPr dirty="0" smtClean="0" sz="750" spc="20">
                <a:solidFill>
                  <a:srgbClr val="6E6E6E"/>
                </a:solidFill>
                <a:latin typeface="Arial"/>
                <a:cs typeface="Arial"/>
              </a:rPr>
              <a:t> </a:t>
            </a:r>
            <a:r>
              <a:rPr dirty="0" smtClean="0" sz="650" spc="-25">
                <a:solidFill>
                  <a:srgbClr val="6E6E6E"/>
                </a:solidFill>
                <a:latin typeface="Arial"/>
                <a:cs typeface="Arial"/>
              </a:rPr>
              <a:t>Error</a:t>
            </a:r>
            <a:endParaRPr sz="650">
              <a:latin typeface="Arial"/>
              <a:cs typeface="Arial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1279652" y="1106169"/>
            <a:ext cx="74930" cy="11176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650" spc="60">
                <a:solidFill>
                  <a:srgbClr val="7E7E7E"/>
                </a:solidFill>
                <a:latin typeface="Times New Roman"/>
                <a:cs typeface="Times New Roman"/>
              </a:rPr>
              <a:t>0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1688083" y="1090655"/>
            <a:ext cx="157480" cy="262509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ctr" marL="12700" marR="12700" indent="2540">
              <a:lnSpc>
                <a:spcPct val="97100"/>
              </a:lnSpc>
            </a:pPr>
            <a:r>
              <a:rPr dirty="0" smtClean="0" sz="800" spc="-160">
                <a:solidFill>
                  <a:srgbClr val="7E7E7E"/>
                </a:solidFill>
                <a:latin typeface="Courier New"/>
                <a:cs typeface="Courier New"/>
              </a:rPr>
              <a:t>Yes</a:t>
            </a:r>
            <a:r>
              <a:rPr dirty="0" smtClean="0" sz="800" spc="-160">
                <a:solidFill>
                  <a:srgbClr val="7E7E7E"/>
                </a:solidFill>
                <a:latin typeface="Courier New"/>
                <a:cs typeface="Courier New"/>
              </a:rPr>
              <a:t> </a:t>
            </a:r>
            <a:r>
              <a:rPr dirty="0" smtClean="0" sz="800" spc="-140">
                <a:solidFill>
                  <a:srgbClr val="7E7E7E"/>
                </a:solidFill>
                <a:latin typeface="Courier New"/>
                <a:cs typeface="Courier New"/>
              </a:rPr>
              <a:t>Yes</a:t>
            </a:r>
            <a:r>
              <a:rPr dirty="0" smtClean="0" sz="800" spc="-140">
                <a:solidFill>
                  <a:srgbClr val="7E7E7E"/>
                </a:solidFill>
                <a:latin typeface="Courier New"/>
                <a:cs typeface="Courier New"/>
              </a:rPr>
              <a:t> Yes</a:t>
            </a:r>
            <a:r>
              <a:rPr dirty="0" smtClean="0" sz="800" spc="-140">
                <a:solidFill>
                  <a:srgbClr val="7E7E7E"/>
                </a:solidFill>
                <a:latin typeface="Courier New"/>
                <a:cs typeface="Courier New"/>
              </a:rPr>
              <a:t> Yes</a:t>
            </a:r>
            <a:r>
              <a:rPr dirty="0" smtClean="0" sz="800" spc="-140">
                <a:solidFill>
                  <a:srgbClr val="7E7E7E"/>
                </a:solidFill>
                <a:latin typeface="Courier New"/>
                <a:cs typeface="Courier New"/>
              </a:rPr>
              <a:t> </a:t>
            </a:r>
            <a:r>
              <a:rPr dirty="0" smtClean="0" sz="800" spc="-140">
                <a:solidFill>
                  <a:srgbClr val="6E6E6E"/>
                </a:solidFill>
                <a:latin typeface="Courier New"/>
                <a:cs typeface="Courier New"/>
              </a:rPr>
              <a:t>Yes</a:t>
            </a:r>
            <a:r>
              <a:rPr dirty="0" smtClean="0" sz="800" spc="-140">
                <a:solidFill>
                  <a:srgbClr val="6E6E6E"/>
                </a:solidFill>
                <a:latin typeface="Courier New"/>
                <a:cs typeface="Courier New"/>
              </a:rPr>
              <a:t> </a:t>
            </a:r>
            <a:r>
              <a:rPr dirty="0" smtClean="0" sz="800" spc="-160">
                <a:solidFill>
                  <a:srgbClr val="7E7E7E"/>
                </a:solidFill>
                <a:latin typeface="Courier New"/>
                <a:cs typeface="Courier New"/>
              </a:rPr>
              <a:t>Yes</a:t>
            </a:r>
            <a:r>
              <a:rPr dirty="0" smtClean="0" sz="800" spc="-160">
                <a:solidFill>
                  <a:srgbClr val="7E7E7E"/>
                </a:solidFill>
                <a:latin typeface="Courier New"/>
                <a:cs typeface="Courier New"/>
              </a:rPr>
              <a:t> </a:t>
            </a:r>
            <a:r>
              <a:rPr dirty="0" smtClean="0" sz="800" spc="-140">
                <a:solidFill>
                  <a:srgbClr val="7E7E7E"/>
                </a:solidFill>
                <a:latin typeface="Courier New"/>
                <a:cs typeface="Courier New"/>
              </a:rPr>
              <a:t>Yes</a:t>
            </a:r>
            <a:r>
              <a:rPr dirty="0" smtClean="0" sz="800" spc="-140">
                <a:solidFill>
                  <a:srgbClr val="7E7E7E"/>
                </a:solidFill>
                <a:latin typeface="Courier New"/>
                <a:cs typeface="Courier New"/>
              </a:rPr>
              <a:t> </a:t>
            </a:r>
            <a:r>
              <a:rPr dirty="0" smtClean="0" sz="800" spc="-150">
                <a:solidFill>
                  <a:srgbClr val="8E8E8E"/>
                </a:solidFill>
                <a:latin typeface="Courier New"/>
                <a:cs typeface="Courier New"/>
              </a:rPr>
              <a:t>Y</a:t>
            </a:r>
            <a:r>
              <a:rPr dirty="0" smtClean="0" sz="800" spc="-130">
                <a:solidFill>
                  <a:srgbClr val="6E6E6E"/>
                </a:solidFill>
                <a:latin typeface="Courier New"/>
                <a:cs typeface="Courier New"/>
              </a:rPr>
              <a:t>es</a:t>
            </a:r>
            <a:r>
              <a:rPr dirty="0" smtClean="0" sz="800" spc="-130">
                <a:solidFill>
                  <a:srgbClr val="6E6E6E"/>
                </a:solidFill>
                <a:latin typeface="Courier New"/>
                <a:cs typeface="Courier New"/>
              </a:rPr>
              <a:t> </a:t>
            </a:r>
            <a:r>
              <a:rPr dirty="0" smtClean="0" sz="800" spc="-140">
                <a:solidFill>
                  <a:srgbClr val="7E7E7E"/>
                </a:solidFill>
                <a:latin typeface="Courier New"/>
                <a:cs typeface="Courier New"/>
              </a:rPr>
              <a:t>Yes</a:t>
            </a:r>
            <a:r>
              <a:rPr dirty="0" smtClean="0" sz="800" spc="-140">
                <a:solidFill>
                  <a:srgbClr val="7E7E7E"/>
                </a:solidFill>
                <a:latin typeface="Courier New"/>
                <a:cs typeface="Courier New"/>
              </a:rPr>
              <a:t> </a:t>
            </a:r>
            <a:r>
              <a:rPr dirty="0" smtClean="0" sz="800" spc="-150">
                <a:solidFill>
                  <a:srgbClr val="8E8E8E"/>
                </a:solidFill>
                <a:latin typeface="Courier New"/>
                <a:cs typeface="Courier New"/>
              </a:rPr>
              <a:t>Y</a:t>
            </a:r>
            <a:r>
              <a:rPr dirty="0" smtClean="0" sz="800" spc="-130">
                <a:solidFill>
                  <a:srgbClr val="6E6E6E"/>
                </a:solidFill>
                <a:latin typeface="Courier New"/>
                <a:cs typeface="Courier New"/>
              </a:rPr>
              <a:t>es</a:t>
            </a:r>
            <a:r>
              <a:rPr dirty="0" smtClean="0" sz="800" spc="-130">
                <a:solidFill>
                  <a:srgbClr val="6E6E6E"/>
                </a:solidFill>
                <a:latin typeface="Courier New"/>
                <a:cs typeface="Courier New"/>
              </a:rPr>
              <a:t> </a:t>
            </a:r>
            <a:r>
              <a:rPr dirty="0" smtClean="0" sz="800" spc="-140">
                <a:solidFill>
                  <a:srgbClr val="7E7E7E"/>
                </a:solidFill>
                <a:latin typeface="Courier New"/>
                <a:cs typeface="Courier New"/>
              </a:rPr>
              <a:t>Yes</a:t>
            </a:r>
            <a:r>
              <a:rPr dirty="0" smtClean="0" sz="800" spc="-140">
                <a:solidFill>
                  <a:srgbClr val="7E7E7E"/>
                </a:solidFill>
                <a:latin typeface="Courier New"/>
                <a:cs typeface="Courier New"/>
              </a:rPr>
              <a:t> Yes</a:t>
            </a:r>
            <a:r>
              <a:rPr dirty="0" smtClean="0" sz="800" spc="-140">
                <a:solidFill>
                  <a:srgbClr val="7E7E7E"/>
                </a:solidFill>
                <a:latin typeface="Courier New"/>
                <a:cs typeface="Courier New"/>
              </a:rPr>
              <a:t> Yes</a:t>
            </a:r>
            <a:r>
              <a:rPr dirty="0" smtClean="0" sz="800" spc="-140">
                <a:solidFill>
                  <a:srgbClr val="7E7E7E"/>
                </a:solidFill>
                <a:latin typeface="Courier New"/>
                <a:cs typeface="Courier New"/>
              </a:rPr>
              <a:t> </a:t>
            </a:r>
            <a:r>
              <a:rPr dirty="0" smtClean="0" sz="800" spc="-200">
                <a:solidFill>
                  <a:srgbClr val="8E8E8E"/>
                </a:solidFill>
                <a:latin typeface="Courier New"/>
                <a:cs typeface="Courier New"/>
              </a:rPr>
              <a:t>Y</a:t>
            </a:r>
            <a:r>
              <a:rPr dirty="0" smtClean="0" sz="800" spc="-130">
                <a:solidFill>
                  <a:srgbClr val="6E6E6E"/>
                </a:solidFill>
                <a:latin typeface="Courier New"/>
                <a:cs typeface="Courier New"/>
              </a:rPr>
              <a:t>es</a:t>
            </a:r>
            <a:r>
              <a:rPr dirty="0" smtClean="0" sz="800" spc="-130">
                <a:solidFill>
                  <a:srgbClr val="6E6E6E"/>
                </a:solidFill>
                <a:latin typeface="Courier New"/>
                <a:cs typeface="Courier New"/>
              </a:rPr>
              <a:t> </a:t>
            </a:r>
            <a:r>
              <a:rPr dirty="0" smtClean="0" sz="800" spc="-160">
                <a:solidFill>
                  <a:srgbClr val="7E7E7E"/>
                </a:solidFill>
                <a:latin typeface="Courier New"/>
                <a:cs typeface="Courier New"/>
              </a:rPr>
              <a:t>Yes</a:t>
            </a:r>
            <a:r>
              <a:rPr dirty="0" smtClean="0" sz="800" spc="-160">
                <a:solidFill>
                  <a:srgbClr val="7E7E7E"/>
                </a:solidFill>
                <a:latin typeface="Courier New"/>
                <a:cs typeface="Courier New"/>
              </a:rPr>
              <a:t> </a:t>
            </a:r>
            <a:r>
              <a:rPr dirty="0" smtClean="0" sz="800" spc="-140">
                <a:solidFill>
                  <a:srgbClr val="7E7E7E"/>
                </a:solidFill>
                <a:latin typeface="Courier New"/>
                <a:cs typeface="Courier New"/>
              </a:rPr>
              <a:t>Yes</a:t>
            </a:r>
            <a:r>
              <a:rPr dirty="0" smtClean="0" sz="800" spc="-140">
                <a:solidFill>
                  <a:srgbClr val="7E7E7E"/>
                </a:solidFill>
                <a:latin typeface="Courier New"/>
                <a:cs typeface="Courier New"/>
              </a:rPr>
              <a:t> Yes</a:t>
            </a:r>
            <a:r>
              <a:rPr dirty="0" smtClean="0" sz="800" spc="-140">
                <a:solidFill>
                  <a:srgbClr val="7E7E7E"/>
                </a:solidFill>
                <a:latin typeface="Courier New"/>
                <a:cs typeface="Courier New"/>
              </a:rPr>
              <a:t> </a:t>
            </a:r>
            <a:r>
              <a:rPr dirty="0" smtClean="0" sz="800" spc="-150">
                <a:solidFill>
                  <a:srgbClr val="8E8E8E"/>
                </a:solidFill>
                <a:latin typeface="Courier New"/>
                <a:cs typeface="Courier New"/>
              </a:rPr>
              <a:t>Y</a:t>
            </a:r>
            <a:r>
              <a:rPr dirty="0" smtClean="0" sz="800" spc="-130">
                <a:solidFill>
                  <a:srgbClr val="6E6E6E"/>
                </a:solidFill>
                <a:latin typeface="Courier New"/>
                <a:cs typeface="Courier New"/>
              </a:rPr>
              <a:t>es</a:t>
            </a:r>
            <a:r>
              <a:rPr dirty="0" smtClean="0" sz="800" spc="-130">
                <a:solidFill>
                  <a:srgbClr val="6E6E6E"/>
                </a:solidFill>
                <a:latin typeface="Courier New"/>
                <a:cs typeface="Courier New"/>
              </a:rPr>
              <a:t> </a:t>
            </a:r>
            <a:r>
              <a:rPr dirty="0" smtClean="0" sz="800" spc="-160">
                <a:solidFill>
                  <a:srgbClr val="7E7E7E"/>
                </a:solidFill>
                <a:latin typeface="Courier New"/>
                <a:cs typeface="Courier New"/>
              </a:rPr>
              <a:t>Yes</a:t>
            </a:r>
            <a:r>
              <a:rPr dirty="0" smtClean="0" sz="800" spc="-160">
                <a:solidFill>
                  <a:srgbClr val="7E7E7E"/>
                </a:solidFill>
                <a:latin typeface="Courier New"/>
                <a:cs typeface="Courier New"/>
              </a:rPr>
              <a:t> Yes</a:t>
            </a:r>
            <a:r>
              <a:rPr dirty="0" smtClean="0" sz="800" spc="-160">
                <a:solidFill>
                  <a:srgbClr val="7E7E7E"/>
                </a:solidFill>
                <a:latin typeface="Courier New"/>
                <a:cs typeface="Courier New"/>
              </a:rPr>
              <a:t> Yes</a:t>
            </a:r>
            <a:r>
              <a:rPr dirty="0" smtClean="0" sz="800" spc="-160">
                <a:solidFill>
                  <a:srgbClr val="7E7E7E"/>
                </a:solidFill>
                <a:latin typeface="Courier New"/>
                <a:cs typeface="Courier New"/>
              </a:rPr>
              <a:t> Yes</a:t>
            </a:r>
            <a:endParaRPr sz="800">
              <a:latin typeface="Courier New"/>
              <a:cs typeface="Courier New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2059939" y="1106169"/>
            <a:ext cx="236854" cy="259905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24765">
              <a:lnSpc>
                <a:spcPct val="100000"/>
              </a:lnSpc>
            </a:pPr>
            <a:r>
              <a:rPr dirty="0" smtClean="0" sz="650" spc="25">
                <a:solidFill>
                  <a:srgbClr val="6E6E6E"/>
                </a:solidFill>
                <a:latin typeface="Times New Roman"/>
                <a:cs typeface="Times New Roman"/>
              </a:rPr>
              <a:t>1.12</a:t>
            </a:r>
            <a:endParaRPr sz="650">
              <a:latin typeface="Times New Roman"/>
              <a:cs typeface="Times New Roman"/>
            </a:endParaRPr>
          </a:p>
          <a:p>
            <a:pPr marL="18415">
              <a:lnSpc>
                <a:spcPct val="100000"/>
              </a:lnSpc>
              <a:spcBef>
                <a:spcPts val="180"/>
              </a:spcBef>
            </a:pPr>
            <a:r>
              <a:rPr dirty="0" smtClean="0" sz="650" spc="30">
                <a:solidFill>
                  <a:srgbClr val="7E7E7E"/>
                </a:solidFill>
                <a:latin typeface="Times New Roman"/>
                <a:cs typeface="Times New Roman"/>
              </a:rPr>
              <a:t>3.6</a:t>
            </a:r>
            <a:endParaRPr sz="650">
              <a:latin typeface="Times New Roman"/>
              <a:cs typeface="Times New Roman"/>
            </a:endParaRPr>
          </a:p>
          <a:p>
            <a:pPr marL="18415">
              <a:lnSpc>
                <a:spcPct val="100000"/>
              </a:lnSpc>
              <a:spcBef>
                <a:spcPts val="85"/>
              </a:spcBef>
            </a:pPr>
            <a:r>
              <a:rPr dirty="0" smtClean="0" sz="650" spc="30">
                <a:solidFill>
                  <a:srgbClr val="6E6E6E"/>
                </a:solidFill>
                <a:latin typeface="Times New Roman"/>
                <a:cs typeface="Times New Roman"/>
              </a:rPr>
              <a:t>5.83</a:t>
            </a:r>
            <a:endParaRPr sz="6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80"/>
              </a:spcBef>
            </a:pPr>
            <a:r>
              <a:rPr dirty="0" smtClean="0" sz="650" spc="40">
                <a:solidFill>
                  <a:srgbClr val="6E6E6E"/>
                </a:solidFill>
                <a:latin typeface="Times New Roman"/>
                <a:cs typeface="Times New Roman"/>
              </a:rPr>
              <a:t>6.65</a:t>
            </a:r>
            <a:endParaRPr sz="6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mtClean="0" sz="650" spc="45">
                <a:solidFill>
                  <a:srgbClr val="6E6E6E"/>
                </a:solidFill>
                <a:latin typeface="Times New Roman"/>
                <a:cs typeface="Times New Roman"/>
              </a:rPr>
              <a:t>8.38</a:t>
            </a:r>
            <a:endParaRPr sz="650">
              <a:latin typeface="Times New Roman"/>
              <a:cs typeface="Times New Roman"/>
            </a:endParaRPr>
          </a:p>
          <a:p>
            <a:pPr marL="24765">
              <a:lnSpc>
                <a:spcPct val="100000"/>
              </a:lnSpc>
              <a:spcBef>
                <a:spcPts val="180"/>
              </a:spcBef>
            </a:pPr>
            <a:r>
              <a:rPr dirty="0" smtClean="0" sz="650" spc="20">
                <a:solidFill>
                  <a:srgbClr val="6E6E6E"/>
                </a:solidFill>
                <a:latin typeface="Times New Roman"/>
                <a:cs typeface="Times New Roman"/>
              </a:rPr>
              <a:t>10.04</a:t>
            </a:r>
            <a:endParaRPr sz="650">
              <a:latin typeface="Times New Roman"/>
              <a:cs typeface="Times New Roman"/>
            </a:endParaRPr>
          </a:p>
          <a:p>
            <a:pPr marL="24765">
              <a:lnSpc>
                <a:spcPct val="100000"/>
              </a:lnSpc>
              <a:spcBef>
                <a:spcPts val="130"/>
              </a:spcBef>
            </a:pPr>
            <a:r>
              <a:rPr dirty="0" smtClean="0" sz="650" spc="25">
                <a:solidFill>
                  <a:srgbClr val="6E6E6E"/>
                </a:solidFill>
                <a:latin typeface="Times New Roman"/>
                <a:cs typeface="Times New Roman"/>
              </a:rPr>
              <a:t>1.26</a:t>
            </a:r>
            <a:endParaRPr sz="650">
              <a:latin typeface="Times New Roman"/>
              <a:cs typeface="Times New Roman"/>
            </a:endParaRPr>
          </a:p>
          <a:p>
            <a:pPr marL="18415">
              <a:lnSpc>
                <a:spcPct val="100000"/>
              </a:lnSpc>
              <a:spcBef>
                <a:spcPts val="130"/>
              </a:spcBef>
            </a:pPr>
            <a:r>
              <a:rPr dirty="0" smtClean="0" sz="650" spc="20">
                <a:solidFill>
                  <a:srgbClr val="6E6E6E"/>
                </a:solidFill>
                <a:latin typeface="Times New Roman"/>
                <a:cs typeface="Times New Roman"/>
              </a:rPr>
              <a:t>4.21</a:t>
            </a:r>
            <a:endParaRPr sz="6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80"/>
              </a:spcBef>
            </a:pPr>
            <a:r>
              <a:rPr dirty="0" smtClean="0" sz="650" spc="35">
                <a:solidFill>
                  <a:srgbClr val="6E6E6E"/>
                </a:solidFill>
                <a:latin typeface="Times New Roman"/>
                <a:cs typeface="Times New Roman"/>
              </a:rPr>
              <a:t>6.47</a:t>
            </a:r>
            <a:endParaRPr sz="650">
              <a:latin typeface="Times New Roman"/>
              <a:cs typeface="Times New Roman"/>
            </a:endParaRPr>
          </a:p>
          <a:p>
            <a:pPr marL="18415">
              <a:lnSpc>
                <a:spcPct val="100000"/>
              </a:lnSpc>
              <a:spcBef>
                <a:spcPts val="130"/>
              </a:spcBef>
            </a:pPr>
            <a:r>
              <a:rPr dirty="0" smtClean="0" sz="650" spc="30">
                <a:solidFill>
                  <a:srgbClr val="6E6E6E"/>
                </a:solidFill>
                <a:latin typeface="Times New Roman"/>
                <a:cs typeface="Times New Roman"/>
              </a:rPr>
              <a:t>7.</a:t>
            </a:r>
            <a:r>
              <a:rPr dirty="0" smtClean="0" sz="650" spc="-90">
                <a:solidFill>
                  <a:srgbClr val="6E6E6E"/>
                </a:solidFill>
                <a:latin typeface="Times New Roman"/>
                <a:cs typeface="Times New Roman"/>
              </a:rPr>
              <a:t> </a:t>
            </a:r>
            <a:r>
              <a:rPr dirty="0" smtClean="0" sz="650" spc="-90">
                <a:solidFill>
                  <a:srgbClr val="545657"/>
                </a:solidFill>
                <a:latin typeface="Times New Roman"/>
                <a:cs typeface="Times New Roman"/>
              </a:rPr>
              <a:t>1</a:t>
            </a:r>
            <a:r>
              <a:rPr dirty="0" smtClean="0" sz="650" spc="100">
                <a:solidFill>
                  <a:srgbClr val="6E6E6E"/>
                </a:solidFill>
                <a:latin typeface="Times New Roman"/>
                <a:cs typeface="Times New Roman"/>
              </a:rPr>
              <a:t>5</a:t>
            </a:r>
            <a:endParaRPr sz="6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80"/>
              </a:spcBef>
            </a:pPr>
            <a:r>
              <a:rPr dirty="0" smtClean="0" sz="650" spc="55">
                <a:solidFill>
                  <a:srgbClr val="6E6E6E"/>
                </a:solidFill>
                <a:latin typeface="Times New Roman"/>
                <a:cs typeface="Times New Roman"/>
              </a:rPr>
              <a:t>9</a:t>
            </a:r>
            <a:r>
              <a:rPr dirty="0" smtClean="0" sz="650" spc="120">
                <a:solidFill>
                  <a:srgbClr val="8E8E8E"/>
                </a:solidFill>
                <a:latin typeface="Times New Roman"/>
                <a:cs typeface="Times New Roman"/>
              </a:rPr>
              <a:t>.</a:t>
            </a:r>
            <a:r>
              <a:rPr dirty="0" smtClean="0" sz="650" spc="15">
                <a:solidFill>
                  <a:srgbClr val="6E6E6E"/>
                </a:solidFill>
                <a:latin typeface="Times New Roman"/>
                <a:cs typeface="Times New Roman"/>
              </a:rPr>
              <a:t>18</a:t>
            </a:r>
            <a:endParaRPr sz="650">
              <a:latin typeface="Times New Roman"/>
              <a:cs typeface="Times New Roman"/>
            </a:endParaRPr>
          </a:p>
          <a:p>
            <a:pPr marL="18415">
              <a:lnSpc>
                <a:spcPct val="100000"/>
              </a:lnSpc>
              <a:spcBef>
                <a:spcPts val="130"/>
              </a:spcBef>
            </a:pPr>
            <a:r>
              <a:rPr dirty="0" smtClean="0" sz="650" spc="-40">
                <a:solidFill>
                  <a:srgbClr val="6E6E6E"/>
                </a:solidFill>
                <a:latin typeface="Times New Roman"/>
                <a:cs typeface="Times New Roman"/>
              </a:rPr>
              <a:t>2</a:t>
            </a:r>
            <a:r>
              <a:rPr dirty="0" smtClean="0" sz="650" spc="-70">
                <a:solidFill>
                  <a:srgbClr val="8E8E8E"/>
                </a:solidFill>
                <a:latin typeface="Times New Roman"/>
                <a:cs typeface="Times New Roman"/>
              </a:rPr>
              <a:t>.</a:t>
            </a:r>
            <a:r>
              <a:rPr dirty="0" smtClean="0" sz="650" spc="60">
                <a:solidFill>
                  <a:srgbClr val="6E6E6E"/>
                </a:solidFill>
                <a:latin typeface="Times New Roman"/>
                <a:cs typeface="Times New Roman"/>
              </a:rPr>
              <a:t>92</a:t>
            </a:r>
            <a:endParaRPr sz="6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80"/>
              </a:spcBef>
            </a:pPr>
            <a:r>
              <a:rPr dirty="0" smtClean="0" sz="650" spc="45">
                <a:solidFill>
                  <a:srgbClr val="6E6E6E"/>
                </a:solidFill>
                <a:latin typeface="Times New Roman"/>
                <a:cs typeface="Times New Roman"/>
              </a:rPr>
              <a:t>6.33</a:t>
            </a:r>
            <a:endParaRPr sz="650">
              <a:latin typeface="Times New Roman"/>
              <a:cs typeface="Times New Roman"/>
            </a:endParaRPr>
          </a:p>
          <a:p>
            <a:pPr marL="18415">
              <a:lnSpc>
                <a:spcPct val="100000"/>
              </a:lnSpc>
              <a:spcBef>
                <a:spcPts val="130"/>
              </a:spcBef>
            </a:pPr>
            <a:r>
              <a:rPr dirty="0" smtClean="0" sz="650" spc="25">
                <a:solidFill>
                  <a:srgbClr val="6E6E6E"/>
                </a:solidFill>
                <a:latin typeface="Times New Roman"/>
                <a:cs typeface="Times New Roman"/>
              </a:rPr>
              <a:t>7.29</a:t>
            </a:r>
            <a:endParaRPr sz="6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80"/>
              </a:spcBef>
            </a:pPr>
            <a:r>
              <a:rPr dirty="0" smtClean="0" sz="650" spc="35">
                <a:solidFill>
                  <a:srgbClr val="6E6E6E"/>
                </a:solidFill>
                <a:latin typeface="Times New Roman"/>
                <a:cs typeface="Times New Roman"/>
              </a:rPr>
              <a:t>7.71</a:t>
            </a:r>
            <a:endParaRPr sz="650">
              <a:latin typeface="Times New Roman"/>
              <a:cs typeface="Times New Roman"/>
            </a:endParaRPr>
          </a:p>
          <a:p>
            <a:pPr marL="24765">
              <a:lnSpc>
                <a:spcPct val="100000"/>
              </a:lnSpc>
              <a:spcBef>
                <a:spcPts val="130"/>
              </a:spcBef>
            </a:pPr>
            <a:r>
              <a:rPr dirty="0" smtClean="0" sz="650" spc="5">
                <a:solidFill>
                  <a:srgbClr val="6E6E6E"/>
                </a:solidFill>
                <a:latin typeface="Times New Roman"/>
                <a:cs typeface="Times New Roman"/>
              </a:rPr>
              <a:t>1</a:t>
            </a:r>
            <a:r>
              <a:rPr dirty="0" smtClean="0" sz="650" spc="-35">
                <a:solidFill>
                  <a:srgbClr val="6E6E6E"/>
                </a:solidFill>
                <a:latin typeface="Times New Roman"/>
                <a:cs typeface="Times New Roman"/>
              </a:rPr>
              <a:t>0</a:t>
            </a:r>
            <a:r>
              <a:rPr dirty="0" smtClean="0" sz="650" spc="25">
                <a:solidFill>
                  <a:srgbClr val="8E8E8E"/>
                </a:solidFill>
                <a:latin typeface="Times New Roman"/>
                <a:cs typeface="Times New Roman"/>
              </a:rPr>
              <a:t>.</a:t>
            </a:r>
            <a:r>
              <a:rPr dirty="0" smtClean="0" sz="650" spc="25">
                <a:solidFill>
                  <a:srgbClr val="6E6E6E"/>
                </a:solidFill>
                <a:latin typeface="Times New Roman"/>
                <a:cs typeface="Times New Roman"/>
              </a:rPr>
              <a:t>26</a:t>
            </a:r>
            <a:endParaRPr sz="650">
              <a:latin typeface="Times New Roman"/>
              <a:cs typeface="Times New Roman"/>
            </a:endParaRPr>
          </a:p>
          <a:p>
            <a:pPr marL="24765">
              <a:lnSpc>
                <a:spcPct val="100000"/>
              </a:lnSpc>
              <a:spcBef>
                <a:spcPts val="180"/>
              </a:spcBef>
            </a:pPr>
            <a:r>
              <a:rPr dirty="0" smtClean="0" sz="650" spc="25">
                <a:solidFill>
                  <a:srgbClr val="6E6E6E"/>
                </a:solidFill>
                <a:latin typeface="Times New Roman"/>
                <a:cs typeface="Times New Roman"/>
              </a:rPr>
              <a:t>1.61</a:t>
            </a:r>
            <a:endParaRPr sz="650">
              <a:latin typeface="Times New Roman"/>
              <a:cs typeface="Times New Roman"/>
            </a:endParaRPr>
          </a:p>
          <a:p>
            <a:pPr marL="18415">
              <a:lnSpc>
                <a:spcPct val="100000"/>
              </a:lnSpc>
              <a:spcBef>
                <a:spcPts val="130"/>
              </a:spcBef>
            </a:pPr>
            <a:r>
              <a:rPr dirty="0" smtClean="0" sz="650" spc="25">
                <a:solidFill>
                  <a:srgbClr val="6E6E6E"/>
                </a:solidFill>
                <a:latin typeface="Times New Roman"/>
                <a:cs typeface="Times New Roman"/>
              </a:rPr>
              <a:t>5.97</a:t>
            </a:r>
            <a:endParaRPr sz="6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mtClean="0" sz="650" spc="40">
                <a:solidFill>
                  <a:srgbClr val="6E6E6E"/>
                </a:solidFill>
                <a:latin typeface="Times New Roman"/>
                <a:cs typeface="Times New Roman"/>
              </a:rPr>
              <a:t>4.4</a:t>
            </a:r>
            <a:endParaRPr sz="650">
              <a:latin typeface="Times New Roman"/>
              <a:cs typeface="Times New Roman"/>
            </a:endParaRPr>
          </a:p>
          <a:p>
            <a:pPr marL="18415">
              <a:lnSpc>
                <a:spcPct val="100000"/>
              </a:lnSpc>
              <a:spcBef>
                <a:spcPts val="180"/>
              </a:spcBef>
            </a:pPr>
            <a:r>
              <a:rPr dirty="0" smtClean="0" sz="650" spc="20">
                <a:solidFill>
                  <a:srgbClr val="6E6E6E"/>
                </a:solidFill>
                <a:latin typeface="Times New Roman"/>
                <a:cs typeface="Times New Roman"/>
              </a:rPr>
              <a:t>7.94</a:t>
            </a:r>
            <a:endParaRPr sz="650">
              <a:latin typeface="Times New Roman"/>
              <a:cs typeface="Times New Roman"/>
            </a:endParaRPr>
          </a:p>
          <a:p>
            <a:pPr marL="30480">
              <a:lnSpc>
                <a:spcPct val="100000"/>
              </a:lnSpc>
              <a:spcBef>
                <a:spcPts val="180"/>
              </a:spcBef>
            </a:pPr>
            <a:r>
              <a:rPr dirty="0" smtClean="0" sz="650" spc="-20">
                <a:solidFill>
                  <a:srgbClr val="6E6E6E"/>
                </a:solidFill>
                <a:latin typeface="Times New Roman"/>
                <a:cs typeface="Times New Roman"/>
              </a:rPr>
              <a:t>1</a:t>
            </a:r>
            <a:r>
              <a:rPr dirty="0" smtClean="0" sz="650" spc="-55">
                <a:solidFill>
                  <a:srgbClr val="6E6E6E"/>
                </a:solidFill>
                <a:latin typeface="Times New Roman"/>
                <a:cs typeface="Times New Roman"/>
              </a:rPr>
              <a:t>0</a:t>
            </a:r>
            <a:r>
              <a:rPr dirty="0" smtClean="0" sz="650" spc="25">
                <a:solidFill>
                  <a:srgbClr val="545657"/>
                </a:solidFill>
                <a:latin typeface="Times New Roman"/>
                <a:cs typeface="Times New Roman"/>
              </a:rPr>
              <a:t>.</a:t>
            </a:r>
            <a:r>
              <a:rPr dirty="0" smtClean="0" sz="650" spc="35">
                <a:solidFill>
                  <a:srgbClr val="6E6E6E"/>
                </a:solidFill>
                <a:latin typeface="Times New Roman"/>
                <a:cs typeface="Times New Roman"/>
              </a:rPr>
              <a:t>62</a:t>
            </a:r>
            <a:endParaRPr sz="6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mtClean="0" sz="650" spc="65">
                <a:solidFill>
                  <a:srgbClr val="6E6E6E"/>
                </a:solidFill>
                <a:latin typeface="Times New Roman"/>
                <a:cs typeface="Times New Roman"/>
              </a:rPr>
              <a:t>9.7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2474467" y="1106169"/>
            <a:ext cx="323850" cy="248285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24765">
              <a:lnSpc>
                <a:spcPct val="100000"/>
              </a:lnSpc>
            </a:pPr>
            <a:r>
              <a:rPr dirty="0" smtClean="0" sz="650" spc="10">
                <a:solidFill>
                  <a:srgbClr val="6E6E6E"/>
                </a:solidFill>
                <a:latin typeface="Times New Roman"/>
                <a:cs typeface="Times New Roman"/>
              </a:rPr>
              <a:t>1.67</a:t>
            </a:r>
            <a:r>
              <a:rPr dirty="0" smtClean="0" sz="650" spc="-25">
                <a:solidFill>
                  <a:srgbClr val="6E6E6E"/>
                </a:solidFill>
                <a:latin typeface="Times New Roman"/>
                <a:cs typeface="Times New Roman"/>
              </a:rPr>
              <a:t>6</a:t>
            </a:r>
            <a:r>
              <a:rPr dirty="0" smtClean="0" sz="650" spc="70">
                <a:solidFill>
                  <a:srgbClr val="6E6E6E"/>
                </a:solidFill>
                <a:latin typeface="Times New Roman"/>
                <a:cs typeface="Times New Roman"/>
              </a:rPr>
              <a:t>...</a:t>
            </a:r>
            <a:endParaRPr sz="6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80"/>
              </a:spcBef>
            </a:pPr>
            <a:r>
              <a:rPr dirty="0" smtClean="0" sz="650" spc="-5">
                <a:solidFill>
                  <a:srgbClr val="6E6E6E"/>
                </a:solidFill>
                <a:latin typeface="Times New Roman"/>
                <a:cs typeface="Times New Roman"/>
              </a:rPr>
              <a:t>3.3'1</a:t>
            </a:r>
            <a:r>
              <a:rPr dirty="0" smtClean="0" sz="650" spc="15">
                <a:solidFill>
                  <a:srgbClr val="6E6E6E"/>
                </a:solidFill>
                <a:latin typeface="Times New Roman"/>
                <a:cs typeface="Times New Roman"/>
              </a:rPr>
              <a:t>8</a:t>
            </a:r>
            <a:r>
              <a:rPr dirty="0" smtClean="0" sz="650" spc="40">
                <a:solidFill>
                  <a:srgbClr val="6E6E6E"/>
                </a:solidFill>
                <a:latin typeface="Times New Roman"/>
                <a:cs typeface="Times New Roman"/>
              </a:rPr>
              <a:t>.•.</a:t>
            </a:r>
            <a:endParaRPr sz="6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mtClean="0" sz="600" spc="15">
                <a:solidFill>
                  <a:srgbClr val="6E6E6E"/>
                </a:solidFill>
                <a:latin typeface="Times New Roman"/>
                <a:cs typeface="Times New Roman"/>
              </a:rPr>
              <a:t>'1.98</a:t>
            </a:r>
            <a:r>
              <a:rPr dirty="0" smtClean="0" sz="600" spc="40">
                <a:solidFill>
                  <a:srgbClr val="6E6E6E"/>
                </a:solidFill>
                <a:latin typeface="Times New Roman"/>
                <a:cs typeface="Times New Roman"/>
              </a:rPr>
              <a:t>6</a:t>
            </a:r>
            <a:r>
              <a:rPr dirty="0" smtClean="0" sz="600" spc="80">
                <a:solidFill>
                  <a:srgbClr val="7E7E7E"/>
                </a:solidFill>
                <a:latin typeface="Times New Roman"/>
                <a:cs typeface="Times New Roman"/>
              </a:rPr>
              <a:t>...</a:t>
            </a:r>
            <a:endParaRPr sz="6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mtClean="0" sz="650" spc="-5">
                <a:solidFill>
                  <a:srgbClr val="6E6E6E"/>
                </a:solidFill>
                <a:latin typeface="Times New Roman"/>
                <a:cs typeface="Times New Roman"/>
              </a:rPr>
              <a:t>'</a:t>
            </a:r>
            <a:r>
              <a:rPr dirty="0" smtClean="0" sz="650" spc="-60">
                <a:solidFill>
                  <a:srgbClr val="6E6E6E"/>
                </a:solidFill>
                <a:latin typeface="Times New Roman"/>
                <a:cs typeface="Times New Roman"/>
              </a:rPr>
              <a:t>1</a:t>
            </a:r>
            <a:r>
              <a:rPr dirty="0" smtClean="0" sz="650" spc="25">
                <a:solidFill>
                  <a:srgbClr val="545657"/>
                </a:solidFill>
                <a:latin typeface="Times New Roman"/>
                <a:cs typeface="Times New Roman"/>
              </a:rPr>
              <a:t>.</a:t>
            </a:r>
            <a:r>
              <a:rPr dirty="0" smtClean="0" sz="650" spc="0">
                <a:solidFill>
                  <a:srgbClr val="6E6E6E"/>
                </a:solidFill>
                <a:latin typeface="Times New Roman"/>
                <a:cs typeface="Times New Roman"/>
              </a:rPr>
              <a:t>21</a:t>
            </a:r>
            <a:r>
              <a:rPr dirty="0" smtClean="0" sz="650" spc="20">
                <a:solidFill>
                  <a:srgbClr val="6E6E6E"/>
                </a:solidFill>
                <a:latin typeface="Times New Roman"/>
                <a:cs typeface="Times New Roman"/>
              </a:rPr>
              <a:t>9</a:t>
            </a:r>
            <a:r>
              <a:rPr dirty="0" smtClean="0" sz="650" spc="70">
                <a:solidFill>
                  <a:srgbClr val="6E6E6E"/>
                </a:solidFill>
                <a:latin typeface="Times New Roman"/>
                <a:cs typeface="Times New Roman"/>
              </a:rPr>
              <a:t>...</a:t>
            </a:r>
            <a:endParaRPr sz="6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80"/>
              </a:spcBef>
            </a:pPr>
            <a:r>
              <a:rPr dirty="0" smtClean="0" sz="650" spc="-5">
                <a:solidFill>
                  <a:srgbClr val="6E6E6E"/>
                </a:solidFill>
                <a:latin typeface="Times New Roman"/>
                <a:cs typeface="Times New Roman"/>
              </a:rPr>
              <a:t>'1.85</a:t>
            </a:r>
            <a:r>
              <a:rPr dirty="0" smtClean="0" sz="650" spc="15">
                <a:solidFill>
                  <a:srgbClr val="6E6E6E"/>
                </a:solidFill>
                <a:latin typeface="Times New Roman"/>
                <a:cs typeface="Times New Roman"/>
              </a:rPr>
              <a:t>8</a:t>
            </a:r>
            <a:r>
              <a:rPr dirty="0" smtClean="0" sz="650" spc="70">
                <a:solidFill>
                  <a:srgbClr val="6E6E6E"/>
                </a:solidFill>
                <a:latin typeface="Times New Roman"/>
                <a:cs typeface="Times New Roman"/>
              </a:rPr>
              <a:t>...</a:t>
            </a:r>
            <a:endParaRPr sz="6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80"/>
              </a:spcBef>
            </a:pPr>
            <a:r>
              <a:rPr dirty="0" smtClean="0" sz="650" spc="25">
                <a:solidFill>
                  <a:srgbClr val="7E7E7E"/>
                </a:solidFill>
                <a:latin typeface="Times New Roman"/>
                <a:cs typeface="Times New Roman"/>
              </a:rPr>
              <a:t>3.97</a:t>
            </a:r>
            <a:r>
              <a:rPr dirty="0" smtClean="0" sz="650" spc="10">
                <a:solidFill>
                  <a:srgbClr val="7E7E7E"/>
                </a:solidFill>
                <a:latin typeface="Times New Roman"/>
                <a:cs typeface="Times New Roman"/>
              </a:rPr>
              <a:t>3</a:t>
            </a:r>
            <a:r>
              <a:rPr dirty="0" smtClean="0" sz="650" spc="70">
                <a:solidFill>
                  <a:srgbClr val="7E7E7E"/>
                </a:solidFill>
                <a:latin typeface="Times New Roman"/>
                <a:cs typeface="Times New Roman"/>
              </a:rPr>
              <a:t>...</a:t>
            </a:r>
            <a:endParaRPr sz="650">
              <a:latin typeface="Times New Roman"/>
              <a:cs typeface="Times New Roman"/>
            </a:endParaRPr>
          </a:p>
          <a:p>
            <a:pPr marL="18415">
              <a:lnSpc>
                <a:spcPct val="100000"/>
              </a:lnSpc>
              <a:spcBef>
                <a:spcPts val="130"/>
              </a:spcBef>
            </a:pPr>
            <a:r>
              <a:rPr dirty="0" smtClean="0" sz="650" spc="5">
                <a:solidFill>
                  <a:srgbClr val="6E6E6E"/>
                </a:solidFill>
                <a:latin typeface="Times New Roman"/>
                <a:cs typeface="Times New Roman"/>
              </a:rPr>
              <a:t>2.15</a:t>
            </a:r>
            <a:r>
              <a:rPr dirty="0" smtClean="0" sz="650" spc="30">
                <a:solidFill>
                  <a:srgbClr val="6E6E6E"/>
                </a:solidFill>
                <a:latin typeface="Times New Roman"/>
                <a:cs typeface="Times New Roman"/>
              </a:rPr>
              <a:t>2</a:t>
            </a:r>
            <a:r>
              <a:rPr dirty="0" smtClean="0" sz="650" spc="70">
                <a:solidFill>
                  <a:srgbClr val="6E6E6E"/>
                </a:solidFill>
                <a:latin typeface="Times New Roman"/>
                <a:cs typeface="Times New Roman"/>
              </a:rPr>
              <a:t>...</a:t>
            </a:r>
            <a:endParaRPr sz="6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mtClean="0" sz="650" spc="20">
                <a:solidFill>
                  <a:srgbClr val="7E7E7E"/>
                </a:solidFill>
                <a:latin typeface="Times New Roman"/>
                <a:cs typeface="Times New Roman"/>
              </a:rPr>
              <a:t>0.968</a:t>
            </a:r>
            <a:r>
              <a:rPr dirty="0" smtClean="0" sz="650" spc="70">
                <a:solidFill>
                  <a:srgbClr val="7E7E7E"/>
                </a:solidFill>
                <a:latin typeface="Times New Roman"/>
                <a:cs typeface="Times New Roman"/>
              </a:rPr>
              <a:t>...</a:t>
            </a:r>
            <a:endParaRPr sz="6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80"/>
              </a:spcBef>
            </a:pPr>
            <a:r>
              <a:rPr dirty="0" smtClean="0" sz="650" spc="5">
                <a:solidFill>
                  <a:srgbClr val="6E6E6E"/>
                </a:solidFill>
                <a:latin typeface="Times New Roman"/>
                <a:cs typeface="Times New Roman"/>
              </a:rPr>
              <a:t>0.99'</a:t>
            </a:r>
            <a:r>
              <a:rPr dirty="0" smtClean="0" sz="650" spc="-25">
                <a:solidFill>
                  <a:srgbClr val="6E6E6E"/>
                </a:solidFill>
                <a:latin typeface="Times New Roman"/>
                <a:cs typeface="Times New Roman"/>
              </a:rPr>
              <a:t>1</a:t>
            </a:r>
            <a:r>
              <a:rPr dirty="0" smtClean="0" sz="650" spc="70">
                <a:solidFill>
                  <a:srgbClr val="6E6E6E"/>
                </a:solidFill>
                <a:latin typeface="Times New Roman"/>
                <a:cs typeface="Times New Roman"/>
              </a:rPr>
              <a:t>...</a:t>
            </a:r>
            <a:endParaRPr sz="650">
              <a:latin typeface="Times New Roman"/>
              <a:cs typeface="Times New Roman"/>
            </a:endParaRPr>
          </a:p>
          <a:p>
            <a:pPr marL="18415">
              <a:lnSpc>
                <a:spcPct val="100000"/>
              </a:lnSpc>
              <a:spcBef>
                <a:spcPts val="130"/>
              </a:spcBef>
            </a:pPr>
            <a:r>
              <a:rPr dirty="0" smtClean="0" sz="650" spc="20">
                <a:solidFill>
                  <a:srgbClr val="7E7E7E"/>
                </a:solidFill>
                <a:latin typeface="Times New Roman"/>
                <a:cs typeface="Times New Roman"/>
              </a:rPr>
              <a:t>3.92</a:t>
            </a:r>
            <a:r>
              <a:rPr dirty="0" smtClean="0" sz="650" spc="-20">
                <a:solidFill>
                  <a:srgbClr val="7E7E7E"/>
                </a:solidFill>
                <a:latin typeface="Times New Roman"/>
                <a:cs typeface="Times New Roman"/>
              </a:rPr>
              <a:t>1</a:t>
            </a:r>
            <a:r>
              <a:rPr dirty="0" smtClean="0" sz="650" spc="70">
                <a:solidFill>
                  <a:srgbClr val="6E6E6E"/>
                </a:solidFill>
                <a:latin typeface="Times New Roman"/>
                <a:cs typeface="Times New Roman"/>
              </a:rPr>
              <a:t>...</a:t>
            </a:r>
            <a:endParaRPr sz="6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80"/>
              </a:spcBef>
            </a:pPr>
            <a:r>
              <a:rPr dirty="0" smtClean="0" sz="650" spc="15">
                <a:solidFill>
                  <a:srgbClr val="7E7E7E"/>
                </a:solidFill>
                <a:latin typeface="Times New Roman"/>
                <a:cs typeface="Times New Roman"/>
              </a:rPr>
              <a:t>3.28</a:t>
            </a:r>
            <a:r>
              <a:rPr dirty="0" smtClean="0" sz="650" spc="35">
                <a:solidFill>
                  <a:srgbClr val="7E7E7E"/>
                </a:solidFill>
                <a:latin typeface="Times New Roman"/>
                <a:cs typeface="Times New Roman"/>
              </a:rPr>
              <a:t>4</a:t>
            </a:r>
            <a:r>
              <a:rPr dirty="0" smtClean="0" sz="650" spc="70">
                <a:solidFill>
                  <a:srgbClr val="6E6E6E"/>
                </a:solidFill>
                <a:latin typeface="Times New Roman"/>
                <a:cs typeface="Times New Roman"/>
              </a:rPr>
              <a:t>...</a:t>
            </a:r>
            <a:endParaRPr sz="650">
              <a:latin typeface="Times New Roman"/>
              <a:cs typeface="Times New Roman"/>
            </a:endParaRPr>
          </a:p>
          <a:p>
            <a:pPr marL="18415">
              <a:lnSpc>
                <a:spcPct val="100000"/>
              </a:lnSpc>
              <a:spcBef>
                <a:spcPts val="130"/>
              </a:spcBef>
            </a:pPr>
            <a:r>
              <a:rPr dirty="0" smtClean="0" sz="650" spc="-10">
                <a:solidFill>
                  <a:srgbClr val="6E6E6E"/>
                </a:solidFill>
                <a:latin typeface="Times New Roman"/>
                <a:cs typeface="Times New Roman"/>
              </a:rPr>
              <a:t>2.'18</a:t>
            </a:r>
            <a:r>
              <a:rPr dirty="0" smtClean="0" sz="650" spc="0">
                <a:solidFill>
                  <a:srgbClr val="6E6E6E"/>
                </a:solidFill>
                <a:latin typeface="Times New Roman"/>
                <a:cs typeface="Times New Roman"/>
              </a:rPr>
              <a:t>5</a:t>
            </a:r>
            <a:r>
              <a:rPr dirty="0" smtClean="0" sz="650" spc="70">
                <a:solidFill>
                  <a:srgbClr val="6E6E6E"/>
                </a:solidFill>
                <a:latin typeface="Times New Roman"/>
                <a:cs typeface="Times New Roman"/>
              </a:rPr>
              <a:t>...</a:t>
            </a:r>
            <a:endParaRPr sz="650">
              <a:latin typeface="Times New Roman"/>
              <a:cs typeface="Times New Roman"/>
            </a:endParaRPr>
          </a:p>
          <a:p>
            <a:pPr marL="18415">
              <a:lnSpc>
                <a:spcPct val="100000"/>
              </a:lnSpc>
              <a:spcBef>
                <a:spcPts val="180"/>
              </a:spcBef>
            </a:pPr>
            <a:r>
              <a:rPr dirty="0" smtClean="0" sz="650" spc="15">
                <a:solidFill>
                  <a:srgbClr val="6E6E6E"/>
                </a:solidFill>
                <a:latin typeface="Times New Roman"/>
                <a:cs typeface="Times New Roman"/>
              </a:rPr>
              <a:t>2.901..</a:t>
            </a:r>
            <a:r>
              <a:rPr dirty="0" smtClean="0" sz="650" spc="-90">
                <a:solidFill>
                  <a:srgbClr val="6E6E6E"/>
                </a:solidFill>
                <a:latin typeface="Times New Roman"/>
                <a:cs typeface="Times New Roman"/>
              </a:rPr>
              <a:t> </a:t>
            </a:r>
            <a:r>
              <a:rPr dirty="0" smtClean="0" sz="650" spc="55">
                <a:solidFill>
                  <a:srgbClr val="545657"/>
                </a:solidFill>
                <a:latin typeface="Times New Roman"/>
                <a:cs typeface="Times New Roman"/>
              </a:rPr>
              <a:t>.</a:t>
            </a:r>
            <a:endParaRPr sz="6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mtClean="0" sz="650" spc="25">
                <a:solidFill>
                  <a:srgbClr val="7E7E7E"/>
                </a:solidFill>
                <a:latin typeface="Times New Roman"/>
                <a:cs typeface="Times New Roman"/>
              </a:rPr>
              <a:t>3.85</a:t>
            </a:r>
            <a:r>
              <a:rPr dirty="0" smtClean="0" sz="650" spc="10">
                <a:solidFill>
                  <a:srgbClr val="7E7E7E"/>
                </a:solidFill>
                <a:latin typeface="Times New Roman"/>
                <a:cs typeface="Times New Roman"/>
              </a:rPr>
              <a:t>3</a:t>
            </a:r>
            <a:r>
              <a:rPr dirty="0" smtClean="0" sz="650" spc="70">
                <a:solidFill>
                  <a:srgbClr val="6E6E6E"/>
                </a:solidFill>
                <a:latin typeface="Times New Roman"/>
                <a:cs typeface="Times New Roman"/>
              </a:rPr>
              <a:t>...</a:t>
            </a:r>
            <a:endParaRPr sz="6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80"/>
              </a:spcBef>
            </a:pPr>
            <a:r>
              <a:rPr dirty="0" smtClean="0" sz="650" spc="15">
                <a:solidFill>
                  <a:srgbClr val="6E6E6E"/>
                </a:solidFill>
                <a:latin typeface="Times New Roman"/>
                <a:cs typeface="Times New Roman"/>
              </a:rPr>
              <a:t>2.84</a:t>
            </a:r>
            <a:r>
              <a:rPr dirty="0" smtClean="0" sz="650" spc="45">
                <a:solidFill>
                  <a:srgbClr val="6E6E6E"/>
                </a:solidFill>
                <a:latin typeface="Times New Roman"/>
                <a:cs typeface="Times New Roman"/>
              </a:rPr>
              <a:t>2</a:t>
            </a:r>
            <a:r>
              <a:rPr dirty="0" smtClean="0" sz="650" spc="70">
                <a:solidFill>
                  <a:srgbClr val="6E6E6E"/>
                </a:solidFill>
                <a:latin typeface="Times New Roman"/>
                <a:cs typeface="Times New Roman"/>
              </a:rPr>
              <a:t>...</a:t>
            </a:r>
            <a:endParaRPr sz="6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mtClean="0" sz="650" spc="30">
                <a:solidFill>
                  <a:srgbClr val="7E7E7E"/>
                </a:solidFill>
                <a:latin typeface="Times New Roman"/>
                <a:cs typeface="Times New Roman"/>
              </a:rPr>
              <a:t>3.00</a:t>
            </a:r>
            <a:r>
              <a:rPr dirty="0" smtClean="0" sz="650" spc="-5">
                <a:solidFill>
                  <a:srgbClr val="7E7E7E"/>
                </a:solidFill>
                <a:latin typeface="Times New Roman"/>
                <a:cs typeface="Times New Roman"/>
              </a:rPr>
              <a:t>1</a:t>
            </a:r>
            <a:r>
              <a:rPr dirty="0" smtClean="0" sz="650" spc="35">
                <a:solidFill>
                  <a:srgbClr val="7E7E7E"/>
                </a:solidFill>
                <a:latin typeface="Times New Roman"/>
                <a:cs typeface="Times New Roman"/>
              </a:rPr>
              <a:t>..•</a:t>
            </a:r>
            <a:endParaRPr sz="6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80"/>
              </a:spcBef>
            </a:pPr>
            <a:r>
              <a:rPr dirty="0" smtClean="0" sz="650" spc="25">
                <a:solidFill>
                  <a:srgbClr val="7E7E7E"/>
                </a:solidFill>
                <a:latin typeface="Times New Roman"/>
                <a:cs typeface="Times New Roman"/>
              </a:rPr>
              <a:t>3.39</a:t>
            </a:r>
            <a:r>
              <a:rPr dirty="0" smtClean="0" sz="650" spc="10">
                <a:solidFill>
                  <a:srgbClr val="7E7E7E"/>
                </a:solidFill>
                <a:latin typeface="Times New Roman"/>
                <a:cs typeface="Times New Roman"/>
              </a:rPr>
              <a:t>3</a:t>
            </a:r>
            <a:r>
              <a:rPr dirty="0" smtClean="0" sz="650" spc="70">
                <a:solidFill>
                  <a:srgbClr val="6E6E6E"/>
                </a:solidFill>
                <a:latin typeface="Times New Roman"/>
                <a:cs typeface="Times New Roman"/>
              </a:rPr>
              <a:t>...</a:t>
            </a:r>
            <a:endParaRPr sz="6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mtClean="0" sz="650" spc="-10">
                <a:solidFill>
                  <a:srgbClr val="6E6E6E"/>
                </a:solidFill>
                <a:latin typeface="Times New Roman"/>
                <a:cs typeface="Times New Roman"/>
              </a:rPr>
              <a:t>-1.1'11...</a:t>
            </a:r>
            <a:endParaRPr sz="6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80"/>
              </a:spcBef>
            </a:pPr>
            <a:r>
              <a:rPr dirty="0" smtClean="0" sz="650" spc="5">
                <a:solidFill>
                  <a:srgbClr val="6E6E6E"/>
                </a:solidFill>
                <a:latin typeface="Times New Roman"/>
                <a:cs typeface="Times New Roman"/>
              </a:rPr>
              <a:t>'1.26</a:t>
            </a:r>
            <a:r>
              <a:rPr dirty="0" smtClean="0" sz="650" spc="-25">
                <a:solidFill>
                  <a:srgbClr val="6E6E6E"/>
                </a:solidFill>
                <a:latin typeface="Times New Roman"/>
                <a:cs typeface="Times New Roman"/>
              </a:rPr>
              <a:t>1</a:t>
            </a:r>
            <a:r>
              <a:rPr dirty="0" smtClean="0" sz="650" spc="65">
                <a:solidFill>
                  <a:srgbClr val="6E6E6E"/>
                </a:solidFill>
                <a:latin typeface="Times New Roman"/>
                <a:cs typeface="Times New Roman"/>
              </a:rPr>
              <a:t>.</a:t>
            </a:r>
            <a:r>
              <a:rPr dirty="0" smtClean="0" sz="650" spc="35">
                <a:solidFill>
                  <a:srgbClr val="6E6E6E"/>
                </a:solidFill>
                <a:latin typeface="Times New Roman"/>
                <a:cs typeface="Times New Roman"/>
              </a:rPr>
              <a:t>.</a:t>
            </a:r>
            <a:r>
              <a:rPr dirty="0" smtClean="0" sz="650" spc="165">
                <a:solidFill>
                  <a:srgbClr val="8E8E8E"/>
                </a:solidFill>
                <a:latin typeface="Times New Roman"/>
                <a:cs typeface="Times New Roman"/>
              </a:rPr>
              <a:t>.</a:t>
            </a:r>
            <a:endParaRPr sz="6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mtClean="0" sz="650" spc="20">
                <a:solidFill>
                  <a:srgbClr val="7E7E7E"/>
                </a:solidFill>
                <a:latin typeface="Times New Roman"/>
                <a:cs typeface="Times New Roman"/>
              </a:rPr>
              <a:t>3.'i0</a:t>
            </a:r>
            <a:r>
              <a:rPr dirty="0" smtClean="0" sz="650" spc="10">
                <a:solidFill>
                  <a:srgbClr val="7E7E7E"/>
                </a:solidFill>
                <a:latin typeface="Times New Roman"/>
                <a:cs typeface="Times New Roman"/>
              </a:rPr>
              <a:t>4</a:t>
            </a:r>
            <a:r>
              <a:rPr dirty="0" smtClean="0" sz="650" spc="70">
                <a:solidFill>
                  <a:srgbClr val="7E7E7E"/>
                </a:solidFill>
                <a:latin typeface="Times New Roman"/>
                <a:cs typeface="Times New Roman"/>
              </a:rPr>
              <a:t>...</a:t>
            </a:r>
            <a:endParaRPr sz="6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80"/>
              </a:spcBef>
            </a:pPr>
            <a:r>
              <a:rPr dirty="0" smtClean="0" sz="650" spc="55">
                <a:solidFill>
                  <a:srgbClr val="6E6E6E"/>
                </a:solidFill>
                <a:latin typeface="Times New Roman"/>
                <a:cs typeface="Times New Roman"/>
              </a:rPr>
              <a:t>2</a:t>
            </a:r>
            <a:r>
              <a:rPr dirty="0" smtClean="0" sz="650" spc="25">
                <a:solidFill>
                  <a:srgbClr val="545657"/>
                </a:solidFill>
                <a:latin typeface="Times New Roman"/>
                <a:cs typeface="Times New Roman"/>
              </a:rPr>
              <a:t>.</a:t>
            </a:r>
            <a:r>
              <a:rPr dirty="0" smtClean="0" sz="650" spc="0">
                <a:solidFill>
                  <a:srgbClr val="6E6E6E"/>
                </a:solidFill>
                <a:latin typeface="Times New Roman"/>
                <a:cs typeface="Times New Roman"/>
              </a:rPr>
              <a:t>42</a:t>
            </a:r>
            <a:r>
              <a:rPr dirty="0" smtClean="0" sz="650" spc="30">
                <a:solidFill>
                  <a:srgbClr val="6E6E6E"/>
                </a:solidFill>
                <a:latin typeface="Times New Roman"/>
                <a:cs typeface="Times New Roman"/>
              </a:rPr>
              <a:t>0</a:t>
            </a:r>
            <a:r>
              <a:rPr dirty="0" smtClean="0" sz="650" spc="70">
                <a:solidFill>
                  <a:srgbClr val="6E6E6E"/>
                </a:solidFill>
                <a:latin typeface="Times New Roman"/>
                <a:cs typeface="Times New Roman"/>
              </a:rPr>
              <a:t>...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2863159" y="1106169"/>
            <a:ext cx="839469" cy="248285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9685">
              <a:lnSpc>
                <a:spcPct val="100000"/>
              </a:lnSpc>
            </a:pPr>
            <a:r>
              <a:rPr dirty="0" smtClean="0" sz="650" spc="40">
                <a:solidFill>
                  <a:srgbClr val="7E7E7E"/>
                </a:solidFill>
                <a:latin typeface="Times New Roman"/>
                <a:cs typeface="Times New Roman"/>
              </a:rPr>
              <a:t>o</a:t>
            </a:r>
            <a:r>
              <a:rPr dirty="0" smtClean="0" sz="650" spc="45">
                <a:solidFill>
                  <a:srgbClr val="7E7E7E"/>
                </a:solidFill>
                <a:latin typeface="Times New Roman"/>
                <a:cs typeface="Times New Roman"/>
              </a:rPr>
              <a:t>.</a:t>
            </a:r>
            <a:r>
              <a:rPr dirty="0" smtClean="0" sz="650" spc="-10">
                <a:solidFill>
                  <a:srgbClr val="6E6E6E"/>
                </a:solidFill>
                <a:latin typeface="Times New Roman"/>
                <a:cs typeface="Times New Roman"/>
              </a:rPr>
              <a:t>556779'1948690994</a:t>
            </a:r>
            <a:endParaRPr sz="650">
              <a:latin typeface="Times New Roman"/>
              <a:cs typeface="Times New Roman"/>
            </a:endParaRPr>
          </a:p>
          <a:p>
            <a:pPr marL="26034">
              <a:lnSpc>
                <a:spcPct val="100000"/>
              </a:lnSpc>
              <a:spcBef>
                <a:spcPts val="130"/>
              </a:spcBef>
            </a:pPr>
            <a:r>
              <a:rPr dirty="0" smtClean="0" sz="650" spc="5">
                <a:solidFill>
                  <a:srgbClr val="6E6E6E"/>
                </a:solidFill>
                <a:latin typeface="Times New Roman"/>
                <a:cs typeface="Times New Roman"/>
              </a:rPr>
              <a:t>.0.25172021442443215</a:t>
            </a:r>
            <a:endParaRPr sz="650">
              <a:latin typeface="Times New Roman"/>
              <a:cs typeface="Times New Roman"/>
            </a:endParaRPr>
          </a:p>
          <a:p>
            <a:pPr marL="26034">
              <a:lnSpc>
                <a:spcPct val="100000"/>
              </a:lnSpc>
              <a:spcBef>
                <a:spcPts val="130"/>
              </a:spcBef>
            </a:pPr>
            <a:r>
              <a:rPr dirty="0" smtClean="0" sz="650" spc="-10">
                <a:solidFill>
                  <a:srgbClr val="7E7E7E"/>
                </a:solidFill>
                <a:latin typeface="Times New Roman"/>
                <a:cs typeface="Times New Roman"/>
              </a:rPr>
              <a:t>-().8'136103778031319</a:t>
            </a:r>
            <a:endParaRPr sz="650">
              <a:latin typeface="Times New Roman"/>
              <a:cs typeface="Times New Roman"/>
            </a:endParaRPr>
          </a:p>
          <a:p>
            <a:pPr marL="26034">
              <a:lnSpc>
                <a:spcPct val="100000"/>
              </a:lnSpc>
              <a:spcBef>
                <a:spcPts val="180"/>
              </a:spcBef>
            </a:pPr>
            <a:r>
              <a:rPr dirty="0" smtClean="0" sz="650">
                <a:solidFill>
                  <a:srgbClr val="6E6E6E"/>
                </a:solidFill>
                <a:latin typeface="Times New Roman"/>
                <a:cs typeface="Times New Roman"/>
              </a:rPr>
              <a:t>·2.'13095692178</a:t>
            </a:r>
            <a:r>
              <a:rPr dirty="0" smtClean="0" sz="650" spc="-95">
                <a:solidFill>
                  <a:srgbClr val="6E6E6E"/>
                </a:solidFill>
                <a:latin typeface="Times New Roman"/>
                <a:cs typeface="Times New Roman"/>
              </a:rPr>
              <a:t> </a:t>
            </a:r>
            <a:r>
              <a:rPr dirty="0" smtClean="0" sz="650" spc="-90">
                <a:solidFill>
                  <a:srgbClr val="545657"/>
                </a:solidFill>
                <a:latin typeface="Times New Roman"/>
                <a:cs typeface="Times New Roman"/>
              </a:rPr>
              <a:t>1</a:t>
            </a:r>
            <a:r>
              <a:rPr dirty="0" smtClean="0" sz="650" spc="15">
                <a:solidFill>
                  <a:srgbClr val="6E6E6E"/>
                </a:solidFill>
                <a:latin typeface="Times New Roman"/>
                <a:cs typeface="Times New Roman"/>
              </a:rPr>
              <a:t>2097</a:t>
            </a:r>
            <a:endParaRPr sz="650">
              <a:latin typeface="Times New Roman"/>
              <a:cs typeface="Times New Roman"/>
            </a:endParaRPr>
          </a:p>
          <a:p>
            <a:pPr marL="26034">
              <a:lnSpc>
                <a:spcPct val="100000"/>
              </a:lnSpc>
              <a:spcBef>
                <a:spcPts val="130"/>
              </a:spcBef>
            </a:pPr>
            <a:r>
              <a:rPr dirty="0" smtClean="0" sz="650" spc="0">
                <a:solidFill>
                  <a:srgbClr val="7E7E7E"/>
                </a:solidFill>
                <a:latin typeface="Times New Roman"/>
                <a:cs typeface="Times New Roman"/>
              </a:rPr>
              <a:t>·3.521578350225079</a:t>
            </a:r>
            <a:endParaRPr sz="650">
              <a:latin typeface="Times New Roman"/>
              <a:cs typeface="Times New Roman"/>
            </a:endParaRPr>
          </a:p>
          <a:p>
            <a:pPr marL="48260">
              <a:lnSpc>
                <a:spcPct val="100000"/>
              </a:lnSpc>
              <a:spcBef>
                <a:spcPts val="180"/>
              </a:spcBef>
            </a:pPr>
            <a:r>
              <a:rPr dirty="0" smtClean="0" sz="650" spc="20">
                <a:solidFill>
                  <a:srgbClr val="6E6E6E"/>
                </a:solidFill>
                <a:latin typeface="Times New Roman"/>
                <a:cs typeface="Times New Roman"/>
              </a:rPr>
              <a:t>.066372355258442</a:t>
            </a:r>
            <a:endParaRPr sz="650">
              <a:latin typeface="Times New Roman"/>
              <a:cs typeface="Times New Roman"/>
            </a:endParaRPr>
          </a:p>
          <a:p>
            <a:pPr marL="19685">
              <a:lnSpc>
                <a:spcPct val="100000"/>
              </a:lnSpc>
              <a:spcBef>
                <a:spcPts val="130"/>
              </a:spcBef>
            </a:pPr>
            <a:r>
              <a:rPr dirty="0" smtClean="0" sz="650" spc="5">
                <a:solidFill>
                  <a:srgbClr val="7E7E7E"/>
                </a:solidFill>
                <a:latin typeface="Times New Roman"/>
                <a:cs typeface="Times New Roman"/>
              </a:rPr>
              <a:t>0.8920367478113749</a:t>
            </a:r>
            <a:endParaRPr sz="650">
              <a:latin typeface="Times New Roman"/>
              <a:cs typeface="Times New Roman"/>
            </a:endParaRPr>
          </a:p>
          <a:p>
            <a:pPr marL="26034">
              <a:lnSpc>
                <a:spcPct val="100000"/>
              </a:lnSpc>
              <a:spcBef>
                <a:spcPts val="180"/>
              </a:spcBef>
            </a:pPr>
            <a:r>
              <a:rPr dirty="0" smtClean="0" sz="650">
                <a:solidFill>
                  <a:srgbClr val="6E6E6E"/>
                </a:solidFill>
                <a:latin typeface="Times New Roman"/>
                <a:cs typeface="Times New Roman"/>
              </a:rPr>
              <a:t>·3.2'113511022730317</a:t>
            </a:r>
            <a:endParaRPr sz="650">
              <a:latin typeface="Times New Roman"/>
              <a:cs typeface="Times New Roman"/>
            </a:endParaRPr>
          </a:p>
          <a:p>
            <a:pPr marL="26034">
              <a:lnSpc>
                <a:spcPct val="100000"/>
              </a:lnSpc>
              <a:spcBef>
                <a:spcPts val="130"/>
              </a:spcBef>
            </a:pPr>
            <a:r>
              <a:rPr dirty="0" smtClean="0" sz="650" spc="-10">
                <a:solidFill>
                  <a:srgbClr val="7E7E7E"/>
                </a:solidFill>
                <a:latin typeface="Times New Roman"/>
                <a:cs typeface="Times New Roman"/>
              </a:rPr>
              <a:t>·5.'17559'196988</a:t>
            </a:r>
            <a:r>
              <a:rPr dirty="0" smtClean="0" sz="650" spc="-80">
                <a:solidFill>
                  <a:srgbClr val="7E7E7E"/>
                </a:solidFill>
                <a:latin typeface="Times New Roman"/>
                <a:cs typeface="Times New Roman"/>
              </a:rPr>
              <a:t> </a:t>
            </a:r>
            <a:r>
              <a:rPr dirty="0" smtClean="0" sz="650" spc="-90">
                <a:solidFill>
                  <a:srgbClr val="545657"/>
                </a:solidFill>
                <a:latin typeface="Times New Roman"/>
                <a:cs typeface="Times New Roman"/>
              </a:rPr>
              <a:t>1</a:t>
            </a:r>
            <a:r>
              <a:rPr dirty="0" smtClean="0" sz="650" spc="5">
                <a:solidFill>
                  <a:srgbClr val="6E6E6E"/>
                </a:solidFill>
                <a:latin typeface="Times New Roman"/>
                <a:cs typeface="Times New Roman"/>
              </a:rPr>
              <a:t>519</a:t>
            </a:r>
            <a:endParaRPr sz="650">
              <a:latin typeface="Times New Roman"/>
              <a:cs typeface="Times New Roman"/>
            </a:endParaRPr>
          </a:p>
          <a:p>
            <a:pPr marL="26034">
              <a:lnSpc>
                <a:spcPct val="100000"/>
              </a:lnSpc>
              <a:spcBef>
                <a:spcPts val="180"/>
              </a:spcBef>
            </a:pPr>
            <a:r>
              <a:rPr dirty="0" smtClean="0" sz="650" spc="5">
                <a:solidFill>
                  <a:srgbClr val="6E6E6E"/>
                </a:solidFill>
                <a:latin typeface="Times New Roman"/>
                <a:cs typeface="Times New Roman"/>
              </a:rPr>
              <a:t>·3.2288950076820107</a:t>
            </a:r>
            <a:endParaRPr sz="650">
              <a:latin typeface="Times New Roman"/>
              <a:cs typeface="Times New Roman"/>
            </a:endParaRPr>
          </a:p>
          <a:p>
            <a:pPr marL="26034">
              <a:lnSpc>
                <a:spcPct val="100000"/>
              </a:lnSpc>
              <a:spcBef>
                <a:spcPts val="130"/>
              </a:spcBef>
            </a:pPr>
            <a:r>
              <a:rPr dirty="0" smtClean="0" sz="650" spc="-5">
                <a:solidFill>
                  <a:srgbClr val="6E6E6E"/>
                </a:solidFill>
                <a:latin typeface="Times New Roman"/>
                <a:cs typeface="Times New Roman"/>
              </a:rPr>
              <a:t>·5.895'177327860762</a:t>
            </a:r>
            <a:endParaRPr sz="650">
              <a:latin typeface="Times New Roman"/>
              <a:cs typeface="Times New Roman"/>
            </a:endParaRPr>
          </a:p>
          <a:p>
            <a:pPr marL="26034">
              <a:lnSpc>
                <a:spcPct val="100000"/>
              </a:lnSpc>
              <a:spcBef>
                <a:spcPts val="130"/>
              </a:spcBef>
            </a:pPr>
            <a:r>
              <a:rPr dirty="0" smtClean="0" sz="650" spc="-15">
                <a:solidFill>
                  <a:srgbClr val="6E6E6E"/>
                </a:solidFill>
                <a:latin typeface="Times New Roman"/>
                <a:cs typeface="Times New Roman"/>
              </a:rPr>
              <a:t>.0.'13'127023579552'16</a:t>
            </a:r>
            <a:endParaRPr sz="650">
              <a:latin typeface="Times New Roman"/>
              <a:cs typeface="Times New Roman"/>
            </a:endParaRPr>
          </a:p>
          <a:p>
            <a:pPr marL="26034">
              <a:lnSpc>
                <a:spcPct val="100000"/>
              </a:lnSpc>
              <a:spcBef>
                <a:spcPts val="180"/>
              </a:spcBef>
            </a:pPr>
            <a:r>
              <a:rPr dirty="0" smtClean="0" sz="650">
                <a:solidFill>
                  <a:srgbClr val="7E7E7E"/>
                </a:solidFill>
                <a:latin typeface="Times New Roman"/>
                <a:cs typeface="Times New Roman"/>
              </a:rPr>
              <a:t>·3.428226814'1876107</a:t>
            </a:r>
            <a:endParaRPr sz="650">
              <a:latin typeface="Times New Roman"/>
              <a:cs typeface="Times New Roman"/>
            </a:endParaRPr>
          </a:p>
          <a:p>
            <a:pPr marL="26034">
              <a:lnSpc>
                <a:spcPct val="100000"/>
              </a:lnSpc>
              <a:spcBef>
                <a:spcPts val="130"/>
              </a:spcBef>
            </a:pPr>
            <a:r>
              <a:rPr dirty="0" smtClean="0" sz="650" spc="0">
                <a:solidFill>
                  <a:srgbClr val="6E6E6E"/>
                </a:solidFill>
                <a:latin typeface="Times New Roman"/>
                <a:cs typeface="Times New Roman"/>
              </a:rPr>
              <a:t>·3.'1369014969233143</a:t>
            </a:r>
            <a:endParaRPr sz="650">
              <a:latin typeface="Times New Roman"/>
              <a:cs typeface="Times New Roman"/>
            </a:endParaRPr>
          </a:p>
          <a:p>
            <a:pPr marL="26034">
              <a:lnSpc>
                <a:spcPct val="100000"/>
              </a:lnSpc>
              <a:spcBef>
                <a:spcPts val="180"/>
              </a:spcBef>
            </a:pPr>
            <a:r>
              <a:rPr dirty="0" smtClean="0" sz="650" spc="5">
                <a:solidFill>
                  <a:srgbClr val="6E6E6E"/>
                </a:solidFill>
                <a:latin typeface="Times New Roman"/>
                <a:cs typeface="Times New Roman"/>
              </a:rPr>
              <a:t>-4.867301995677833</a:t>
            </a:r>
            <a:endParaRPr sz="6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mtClean="0" sz="650" spc="-35">
                <a:solidFill>
                  <a:srgbClr val="6E6E6E"/>
                </a:solidFill>
                <a:latin typeface="Times New Roman"/>
                <a:cs typeface="Times New Roman"/>
              </a:rPr>
              <a:t>.</a:t>
            </a:r>
            <a:r>
              <a:rPr dirty="0" smtClean="0" sz="650" spc="-40">
                <a:solidFill>
                  <a:srgbClr val="6E6E6E"/>
                </a:solidFill>
                <a:latin typeface="Times New Roman"/>
                <a:cs typeface="Times New Roman"/>
              </a:rPr>
              <a:t>7</a:t>
            </a:r>
            <a:r>
              <a:rPr dirty="0" smtClean="0" sz="650" spc="75">
                <a:solidFill>
                  <a:srgbClr val="8E8E8E"/>
                </a:solidFill>
                <a:latin typeface="Times New Roman"/>
                <a:cs typeface="Times New Roman"/>
              </a:rPr>
              <a:t>.</a:t>
            </a:r>
            <a:r>
              <a:rPr dirty="0" smtClean="0" sz="650" spc="0">
                <a:solidFill>
                  <a:srgbClr val="6E6E6E"/>
                </a:solidFill>
                <a:latin typeface="Times New Roman"/>
                <a:cs typeface="Times New Roman"/>
              </a:rPr>
              <a:t>258244268882227</a:t>
            </a:r>
            <a:endParaRPr sz="650">
              <a:latin typeface="Times New Roman"/>
              <a:cs typeface="Times New Roman"/>
            </a:endParaRPr>
          </a:p>
          <a:p>
            <a:pPr marL="32384">
              <a:lnSpc>
                <a:spcPct val="100000"/>
              </a:lnSpc>
              <a:spcBef>
                <a:spcPts val="180"/>
              </a:spcBef>
            </a:pPr>
            <a:r>
              <a:rPr dirty="0" smtClean="0" sz="650" spc="-40">
                <a:solidFill>
                  <a:srgbClr val="6E6E6E"/>
                </a:solidFill>
                <a:latin typeface="Times New Roman"/>
                <a:cs typeface="Times New Roman"/>
              </a:rPr>
              <a:t>1</a:t>
            </a:r>
            <a:r>
              <a:rPr dirty="0" smtClean="0" sz="650" spc="25">
                <a:solidFill>
                  <a:srgbClr val="545657"/>
                </a:solidFill>
                <a:latin typeface="Times New Roman"/>
                <a:cs typeface="Times New Roman"/>
              </a:rPr>
              <a:t>.</a:t>
            </a:r>
            <a:r>
              <a:rPr dirty="0" smtClean="0" sz="650" spc="0">
                <a:solidFill>
                  <a:srgbClr val="6E6E6E"/>
                </a:solidFill>
                <a:latin typeface="Times New Roman"/>
                <a:cs typeface="Times New Roman"/>
              </a:rPr>
              <a:t>78369682334450</a:t>
            </a:r>
            <a:r>
              <a:rPr dirty="0" smtClean="0" sz="650" spc="-10">
                <a:solidFill>
                  <a:srgbClr val="6E6E6E"/>
                </a:solidFill>
                <a:latin typeface="Times New Roman"/>
                <a:cs typeface="Times New Roman"/>
              </a:rPr>
              <a:t> </a:t>
            </a:r>
            <a:r>
              <a:rPr dirty="0" smtClean="0" sz="650" spc="-135">
                <a:solidFill>
                  <a:srgbClr val="545657"/>
                </a:solidFill>
                <a:latin typeface="Times New Roman"/>
                <a:cs typeface="Times New Roman"/>
              </a:rPr>
              <a:t>1</a:t>
            </a:r>
            <a:r>
              <a:rPr dirty="0" smtClean="0" sz="650" spc="125">
                <a:solidFill>
                  <a:srgbClr val="6E6E6E"/>
                </a:solidFill>
                <a:latin typeface="Times New Roman"/>
                <a:cs typeface="Times New Roman"/>
              </a:rPr>
              <a:t>6</a:t>
            </a:r>
            <a:endParaRPr sz="650">
              <a:latin typeface="Times New Roman"/>
              <a:cs typeface="Times New Roman"/>
            </a:endParaRPr>
          </a:p>
          <a:p>
            <a:pPr marL="26034">
              <a:lnSpc>
                <a:spcPct val="100000"/>
              </a:lnSpc>
              <a:spcBef>
                <a:spcPts val="130"/>
              </a:spcBef>
            </a:pPr>
            <a:r>
              <a:rPr dirty="0" smtClean="0" sz="650">
                <a:solidFill>
                  <a:srgbClr val="6E6E6E"/>
                </a:solidFill>
                <a:latin typeface="Times New Roman"/>
                <a:cs typeface="Times New Roman"/>
              </a:rPr>
              <a:t>·1.8281299779'121927</a:t>
            </a:r>
            <a:endParaRPr sz="650">
              <a:latin typeface="Times New Roman"/>
              <a:cs typeface="Times New Roman"/>
            </a:endParaRPr>
          </a:p>
          <a:p>
            <a:pPr marL="26034">
              <a:lnSpc>
                <a:spcPct val="100000"/>
              </a:lnSpc>
              <a:spcBef>
                <a:spcPts val="130"/>
              </a:spcBef>
            </a:pPr>
            <a:r>
              <a:rPr dirty="0" smtClean="0" sz="650" spc="5">
                <a:solidFill>
                  <a:srgbClr val="6E6E6E"/>
                </a:solidFill>
                <a:latin typeface="Times New Roman"/>
                <a:cs typeface="Times New Roman"/>
              </a:rPr>
              <a:t>-o.138'1763654007'1n</a:t>
            </a:r>
            <a:endParaRPr sz="650">
              <a:latin typeface="Times New Roman"/>
              <a:cs typeface="Times New Roman"/>
            </a:endParaRPr>
          </a:p>
          <a:p>
            <a:pPr marL="26034">
              <a:lnSpc>
                <a:spcPct val="100000"/>
              </a:lnSpc>
              <a:spcBef>
                <a:spcPts val="180"/>
              </a:spcBef>
            </a:pPr>
            <a:r>
              <a:rPr dirty="0" smtClean="0" sz="650" spc="0">
                <a:solidFill>
                  <a:srgbClr val="6E6E6E"/>
                </a:solidFill>
                <a:latin typeface="Times New Roman"/>
                <a:cs typeface="Times New Roman"/>
              </a:rPr>
              <a:t>-4.535499450809564</a:t>
            </a:r>
            <a:endParaRPr sz="650">
              <a:latin typeface="Times New Roman"/>
              <a:cs typeface="Times New Roman"/>
            </a:endParaRPr>
          </a:p>
          <a:p>
            <a:pPr marL="26034">
              <a:lnSpc>
                <a:spcPct val="100000"/>
              </a:lnSpc>
              <a:spcBef>
                <a:spcPts val="180"/>
              </a:spcBef>
            </a:pPr>
            <a:r>
              <a:rPr dirty="0" smtClean="0" sz="650" spc="5">
                <a:solidFill>
                  <a:srgbClr val="6E6E6E"/>
                </a:solidFill>
                <a:latin typeface="Times New Roman"/>
                <a:cs typeface="Times New Roman"/>
              </a:rPr>
              <a:t>-a.199102357596813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4760467" y="1093723"/>
            <a:ext cx="220979" cy="1193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700" spc="35">
                <a:solidFill>
                  <a:srgbClr val="7E7E7E"/>
                </a:solidFill>
                <a:latin typeface="Times New Roman"/>
                <a:cs typeface="Times New Roman"/>
              </a:rPr>
              <a:t>1062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1279652" y="1343914"/>
            <a:ext cx="137795" cy="23672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8415">
              <a:lnSpc>
                <a:spcPct val="100000"/>
              </a:lnSpc>
            </a:pPr>
            <a:r>
              <a:rPr dirty="0" smtClean="0" sz="650" spc="-5">
                <a:solidFill>
                  <a:srgbClr val="7E7E7E"/>
                </a:solidFill>
                <a:latin typeface="Times New Roman"/>
                <a:cs typeface="Times New Roman"/>
              </a:rPr>
              <a:t>2</a:t>
            </a:r>
            <a:endParaRPr sz="650">
              <a:latin typeface="Times New Roman"/>
              <a:cs typeface="Times New Roman"/>
            </a:endParaRPr>
          </a:p>
          <a:p>
            <a:pPr marL="18415">
              <a:lnSpc>
                <a:spcPct val="100000"/>
              </a:lnSpc>
              <a:spcBef>
                <a:spcPts val="130"/>
              </a:spcBef>
            </a:pPr>
            <a:r>
              <a:rPr dirty="0" smtClean="0" sz="650" spc="50">
                <a:solidFill>
                  <a:srgbClr val="7E7E7E"/>
                </a:solidFill>
                <a:latin typeface="Times New Roman"/>
                <a:cs typeface="Times New Roman"/>
              </a:rPr>
              <a:t>3</a:t>
            </a:r>
            <a:endParaRPr sz="6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80"/>
              </a:spcBef>
            </a:pPr>
            <a:r>
              <a:rPr dirty="0" smtClean="0" sz="600" spc="90">
                <a:solidFill>
                  <a:srgbClr val="6E6E6E"/>
                </a:solidFill>
                <a:latin typeface="Arial"/>
                <a:cs typeface="Arial"/>
              </a:rPr>
              <a:t>'I</a:t>
            </a:r>
            <a:endParaRPr sz="600">
              <a:latin typeface="Arial"/>
              <a:cs typeface="Arial"/>
            </a:endParaRPr>
          </a:p>
          <a:p>
            <a:pPr marL="18415">
              <a:lnSpc>
                <a:spcPct val="100000"/>
              </a:lnSpc>
              <a:spcBef>
                <a:spcPts val="190"/>
              </a:spcBef>
            </a:pPr>
            <a:r>
              <a:rPr dirty="0" smtClean="0" sz="650" spc="40">
                <a:solidFill>
                  <a:srgbClr val="6E6E6E"/>
                </a:solidFill>
                <a:latin typeface="Times New Roman"/>
                <a:cs typeface="Times New Roman"/>
              </a:rPr>
              <a:t>5</a:t>
            </a:r>
            <a:endParaRPr sz="6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mtClean="0" sz="650" spc="70">
                <a:solidFill>
                  <a:srgbClr val="6E6E6E"/>
                </a:solidFill>
                <a:latin typeface="Times New Roman"/>
                <a:cs typeface="Times New Roman"/>
              </a:rPr>
              <a:t>6</a:t>
            </a:r>
            <a:endParaRPr sz="650">
              <a:latin typeface="Times New Roman"/>
              <a:cs typeface="Times New Roman"/>
            </a:endParaRPr>
          </a:p>
          <a:p>
            <a:pPr marL="18415">
              <a:lnSpc>
                <a:spcPct val="100000"/>
              </a:lnSpc>
              <a:spcBef>
                <a:spcPts val="130"/>
              </a:spcBef>
            </a:pPr>
            <a:r>
              <a:rPr dirty="0" smtClean="0" sz="650" spc="70">
                <a:solidFill>
                  <a:srgbClr val="6E6E6E"/>
                </a:solidFill>
                <a:latin typeface="Times New Roman"/>
                <a:cs typeface="Times New Roman"/>
              </a:rPr>
              <a:t>7</a:t>
            </a:r>
            <a:endParaRPr sz="6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80"/>
              </a:spcBef>
            </a:pPr>
            <a:r>
              <a:rPr dirty="0" smtClean="0" sz="650" spc="105">
                <a:solidFill>
                  <a:srgbClr val="6E6E6E"/>
                </a:solidFill>
                <a:latin typeface="Times New Roman"/>
                <a:cs typeface="Times New Roman"/>
              </a:rPr>
              <a:t>8</a:t>
            </a:r>
            <a:endParaRPr sz="6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80"/>
              </a:spcBef>
            </a:pPr>
            <a:r>
              <a:rPr dirty="0" smtClean="0" sz="650" spc="70">
                <a:solidFill>
                  <a:srgbClr val="6E6E6E"/>
                </a:solidFill>
                <a:latin typeface="Times New Roman"/>
                <a:cs typeface="Times New Roman"/>
              </a:rPr>
              <a:t>9</a:t>
            </a:r>
            <a:endParaRPr sz="650">
              <a:latin typeface="Times New Roman"/>
              <a:cs typeface="Times New Roman"/>
            </a:endParaRPr>
          </a:p>
          <a:p>
            <a:pPr marL="24765">
              <a:lnSpc>
                <a:spcPct val="100000"/>
              </a:lnSpc>
              <a:spcBef>
                <a:spcPts val="130"/>
              </a:spcBef>
            </a:pPr>
            <a:r>
              <a:rPr dirty="0" smtClean="0" sz="650" spc="5">
                <a:solidFill>
                  <a:srgbClr val="6E6E6E"/>
                </a:solidFill>
                <a:latin typeface="Times New Roman"/>
                <a:cs typeface="Times New Roman"/>
              </a:rPr>
              <a:t>10</a:t>
            </a:r>
            <a:endParaRPr sz="650">
              <a:latin typeface="Times New Roman"/>
              <a:cs typeface="Times New Roman"/>
            </a:endParaRPr>
          </a:p>
          <a:p>
            <a:pPr marL="24765">
              <a:lnSpc>
                <a:spcPct val="100000"/>
              </a:lnSpc>
              <a:spcBef>
                <a:spcPts val="180"/>
              </a:spcBef>
            </a:pPr>
            <a:r>
              <a:rPr dirty="0" smtClean="0" sz="650" spc="45">
                <a:solidFill>
                  <a:srgbClr val="6E6E6E"/>
                </a:solidFill>
                <a:latin typeface="Times New Roman"/>
                <a:cs typeface="Times New Roman"/>
              </a:rPr>
              <a:t>11</a:t>
            </a:r>
            <a:endParaRPr sz="650">
              <a:latin typeface="Times New Roman"/>
              <a:cs typeface="Times New Roman"/>
            </a:endParaRPr>
          </a:p>
          <a:p>
            <a:pPr marL="24765">
              <a:lnSpc>
                <a:spcPct val="100000"/>
              </a:lnSpc>
              <a:spcBef>
                <a:spcPts val="130"/>
              </a:spcBef>
            </a:pPr>
            <a:r>
              <a:rPr dirty="0" smtClean="0" sz="650" spc="5">
                <a:solidFill>
                  <a:srgbClr val="6E6E6E"/>
                </a:solidFill>
                <a:latin typeface="Times New Roman"/>
                <a:cs typeface="Times New Roman"/>
              </a:rPr>
              <a:t>12</a:t>
            </a:r>
            <a:endParaRPr sz="650">
              <a:latin typeface="Times New Roman"/>
              <a:cs typeface="Times New Roman"/>
            </a:endParaRPr>
          </a:p>
          <a:p>
            <a:pPr marL="24765">
              <a:lnSpc>
                <a:spcPct val="100000"/>
              </a:lnSpc>
              <a:spcBef>
                <a:spcPts val="130"/>
              </a:spcBef>
            </a:pPr>
            <a:r>
              <a:rPr dirty="0" smtClean="0" sz="650" spc="25">
                <a:solidFill>
                  <a:srgbClr val="6E6E6E"/>
                </a:solidFill>
                <a:latin typeface="Times New Roman"/>
                <a:cs typeface="Times New Roman"/>
              </a:rPr>
              <a:t>13</a:t>
            </a:r>
            <a:endParaRPr sz="650">
              <a:latin typeface="Times New Roman"/>
              <a:cs typeface="Times New Roman"/>
            </a:endParaRPr>
          </a:p>
          <a:p>
            <a:pPr marL="24765">
              <a:lnSpc>
                <a:spcPct val="100000"/>
              </a:lnSpc>
              <a:spcBef>
                <a:spcPts val="180"/>
              </a:spcBef>
            </a:pPr>
            <a:r>
              <a:rPr dirty="0" smtClean="0" sz="650" spc="5">
                <a:solidFill>
                  <a:srgbClr val="6E6E6E"/>
                </a:solidFill>
                <a:latin typeface="Times New Roman"/>
                <a:cs typeface="Times New Roman"/>
              </a:rPr>
              <a:t>14</a:t>
            </a:r>
            <a:endParaRPr sz="650">
              <a:latin typeface="Times New Roman"/>
              <a:cs typeface="Times New Roman"/>
            </a:endParaRPr>
          </a:p>
          <a:p>
            <a:pPr marL="24765">
              <a:lnSpc>
                <a:spcPct val="100000"/>
              </a:lnSpc>
              <a:spcBef>
                <a:spcPts val="130"/>
              </a:spcBef>
            </a:pPr>
            <a:r>
              <a:rPr dirty="0" smtClean="0" sz="650" spc="15">
                <a:solidFill>
                  <a:srgbClr val="6E6E6E"/>
                </a:solidFill>
                <a:latin typeface="Times New Roman"/>
                <a:cs typeface="Times New Roman"/>
              </a:rPr>
              <a:t>15</a:t>
            </a:r>
            <a:endParaRPr sz="650">
              <a:latin typeface="Times New Roman"/>
              <a:cs typeface="Times New Roman"/>
            </a:endParaRPr>
          </a:p>
          <a:p>
            <a:pPr marL="24765">
              <a:lnSpc>
                <a:spcPct val="100000"/>
              </a:lnSpc>
              <a:spcBef>
                <a:spcPts val="180"/>
              </a:spcBef>
            </a:pPr>
            <a:r>
              <a:rPr dirty="0" smtClean="0" sz="650" spc="5">
                <a:solidFill>
                  <a:srgbClr val="6E6E6E"/>
                </a:solidFill>
                <a:latin typeface="Times New Roman"/>
                <a:cs typeface="Times New Roman"/>
              </a:rPr>
              <a:t>16</a:t>
            </a:r>
            <a:endParaRPr sz="650">
              <a:latin typeface="Times New Roman"/>
              <a:cs typeface="Times New Roman"/>
            </a:endParaRPr>
          </a:p>
          <a:p>
            <a:pPr marL="24765">
              <a:lnSpc>
                <a:spcPct val="100000"/>
              </a:lnSpc>
              <a:spcBef>
                <a:spcPts val="130"/>
              </a:spcBef>
            </a:pPr>
            <a:r>
              <a:rPr dirty="0" smtClean="0" sz="650" spc="35">
                <a:solidFill>
                  <a:srgbClr val="6E6E6E"/>
                </a:solidFill>
                <a:latin typeface="Times New Roman"/>
                <a:cs typeface="Times New Roman"/>
              </a:rPr>
              <a:t>17</a:t>
            </a:r>
            <a:endParaRPr sz="650">
              <a:latin typeface="Times New Roman"/>
              <a:cs typeface="Times New Roman"/>
            </a:endParaRPr>
          </a:p>
          <a:p>
            <a:pPr marL="24765">
              <a:lnSpc>
                <a:spcPct val="100000"/>
              </a:lnSpc>
              <a:spcBef>
                <a:spcPts val="180"/>
              </a:spcBef>
            </a:pPr>
            <a:r>
              <a:rPr dirty="0" smtClean="0" sz="650" spc="15">
                <a:solidFill>
                  <a:srgbClr val="6E6E6E"/>
                </a:solidFill>
                <a:latin typeface="Times New Roman"/>
                <a:cs typeface="Times New Roman"/>
              </a:rPr>
              <a:t>18</a:t>
            </a:r>
            <a:endParaRPr sz="650">
              <a:latin typeface="Times New Roman"/>
              <a:cs typeface="Times New Roman"/>
            </a:endParaRPr>
          </a:p>
          <a:p>
            <a:pPr marL="24765">
              <a:lnSpc>
                <a:spcPct val="100000"/>
              </a:lnSpc>
              <a:spcBef>
                <a:spcPts val="130"/>
              </a:spcBef>
            </a:pPr>
            <a:r>
              <a:rPr dirty="0" smtClean="0" sz="650" spc="5">
                <a:solidFill>
                  <a:srgbClr val="6E6E6E"/>
                </a:solidFill>
                <a:latin typeface="Times New Roman"/>
                <a:cs typeface="Times New Roman"/>
              </a:rPr>
              <a:t>19</a:t>
            </a:r>
            <a:endParaRPr sz="650">
              <a:latin typeface="Times New Roman"/>
              <a:cs typeface="Times New Roman"/>
            </a:endParaRPr>
          </a:p>
          <a:p>
            <a:pPr marL="18415">
              <a:lnSpc>
                <a:spcPct val="100000"/>
              </a:lnSpc>
              <a:spcBef>
                <a:spcPts val="180"/>
              </a:spcBef>
            </a:pPr>
            <a:r>
              <a:rPr dirty="0" smtClean="0" sz="650">
                <a:solidFill>
                  <a:srgbClr val="6E6E6E"/>
                </a:solidFill>
                <a:latin typeface="Times New Roman"/>
                <a:cs typeface="Times New Roman"/>
              </a:rPr>
              <a:t>20</a:t>
            </a:r>
            <a:endParaRPr sz="650">
              <a:latin typeface="Times New Roman"/>
              <a:cs typeface="Times New Roman"/>
            </a:endParaRPr>
          </a:p>
          <a:p>
            <a:pPr marL="18415">
              <a:lnSpc>
                <a:spcPct val="100000"/>
              </a:lnSpc>
              <a:spcBef>
                <a:spcPts val="180"/>
              </a:spcBef>
            </a:pPr>
            <a:r>
              <a:rPr dirty="0" smtClean="0" sz="650" spc="-5">
                <a:solidFill>
                  <a:srgbClr val="6E6E6E"/>
                </a:solidFill>
                <a:latin typeface="Times New Roman"/>
                <a:cs typeface="Times New Roman"/>
              </a:rPr>
              <a:t>2</a:t>
            </a:r>
            <a:r>
              <a:rPr dirty="0" smtClean="0" sz="650" spc="-105">
                <a:solidFill>
                  <a:srgbClr val="6E6E6E"/>
                </a:solidFill>
                <a:latin typeface="Times New Roman"/>
                <a:cs typeface="Times New Roman"/>
              </a:rPr>
              <a:t> </a:t>
            </a:r>
            <a:r>
              <a:rPr dirty="0" smtClean="0" sz="650" spc="125">
                <a:solidFill>
                  <a:srgbClr val="545657"/>
                </a:solidFill>
                <a:latin typeface="Times New Roman"/>
                <a:cs typeface="Times New Roman"/>
              </a:rPr>
              <a:t>1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4748276" y="1295145"/>
            <a:ext cx="222250" cy="1111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650" spc="-140">
                <a:solidFill>
                  <a:srgbClr val="8E8E8E"/>
                </a:solidFill>
                <a:latin typeface="Arial"/>
                <a:cs typeface="Arial"/>
              </a:rPr>
              <a:t>0</a:t>
            </a:r>
            <a:r>
              <a:rPr dirty="0" smtClean="0" sz="650" spc="-200">
                <a:solidFill>
                  <a:srgbClr val="B3B3B3"/>
                </a:solidFill>
                <a:latin typeface="Arial"/>
                <a:cs typeface="Arial"/>
              </a:rPr>
              <a:t>.</a:t>
            </a:r>
            <a:r>
              <a:rPr dirty="0" smtClean="0" sz="650" spc="-20">
                <a:solidFill>
                  <a:srgbClr val="6E6E6E"/>
                </a:solidFill>
                <a:latin typeface="Arial"/>
                <a:cs typeface="Arial"/>
              </a:rPr>
              <a:t>9-l.!</a:t>
            </a:r>
            <a:endParaRPr sz="650">
              <a:latin typeface="Arial"/>
              <a:cs typeface="Arial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4748276" y="1496059"/>
            <a:ext cx="227329" cy="1193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700" spc="10">
                <a:solidFill>
                  <a:srgbClr val="7E7E7E"/>
                </a:solidFill>
                <a:latin typeface="Times New Roman"/>
                <a:cs typeface="Times New Roman"/>
              </a:rPr>
              <a:t>0</a:t>
            </a:r>
            <a:r>
              <a:rPr dirty="0" smtClean="0" sz="700" spc="-55">
                <a:solidFill>
                  <a:srgbClr val="B3B3B3"/>
                </a:solidFill>
                <a:latin typeface="Times New Roman"/>
                <a:cs typeface="Times New Roman"/>
              </a:rPr>
              <a:t>.</a:t>
            </a:r>
            <a:r>
              <a:rPr dirty="0" smtClean="0" sz="700" spc="0">
                <a:solidFill>
                  <a:srgbClr val="7E7E7E"/>
                </a:solidFill>
                <a:latin typeface="Times New Roman"/>
                <a:cs typeface="Times New Roman"/>
              </a:rPr>
              <a:t>826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4748276" y="1697228"/>
            <a:ext cx="227965" cy="1193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700" spc="30">
                <a:solidFill>
                  <a:srgbClr val="7E7E7E"/>
                </a:solidFill>
                <a:latin typeface="Times New Roman"/>
                <a:cs typeface="Times New Roman"/>
              </a:rPr>
              <a:t>0</a:t>
            </a:r>
            <a:r>
              <a:rPr dirty="0" smtClean="0" sz="700" spc="10">
                <a:solidFill>
                  <a:srgbClr val="A1A1A1"/>
                </a:solidFill>
                <a:latin typeface="Times New Roman"/>
                <a:cs typeface="Times New Roman"/>
              </a:rPr>
              <a:t>.</a:t>
            </a:r>
            <a:r>
              <a:rPr dirty="0" smtClean="0" sz="700" spc="-60">
                <a:solidFill>
                  <a:srgbClr val="A1A1A1"/>
                </a:solidFill>
                <a:latin typeface="Times New Roman"/>
                <a:cs typeface="Times New Roman"/>
              </a:rPr>
              <a:t>7</a:t>
            </a:r>
            <a:r>
              <a:rPr dirty="0" smtClean="0" sz="700" spc="10">
                <a:solidFill>
                  <a:srgbClr val="7E7E7E"/>
                </a:solidFill>
                <a:latin typeface="Times New Roman"/>
                <a:cs typeface="Times New Roman"/>
              </a:rPr>
              <a:t>08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4790947" y="1898395"/>
            <a:ext cx="182880" cy="1193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700" spc="0">
                <a:solidFill>
                  <a:srgbClr val="8E8E8E"/>
                </a:solidFill>
                <a:latin typeface="Times New Roman"/>
                <a:cs typeface="Times New Roman"/>
              </a:rPr>
              <a:t>0.59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4973828" y="1944369"/>
            <a:ext cx="88265" cy="20193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50" spc="-204">
                <a:solidFill>
                  <a:srgbClr val="906B6E"/>
                </a:solidFill>
                <a:latin typeface="Arial"/>
                <a:cs typeface="Arial"/>
              </a:rPr>
              <a:t>1</a:t>
            </a:r>
            <a:endParaRPr sz="1250">
              <a:latin typeface="Arial"/>
              <a:cs typeface="Arial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5729732" y="1847595"/>
            <a:ext cx="107950" cy="3606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2300" spc="5">
                <a:solidFill>
                  <a:srgbClr val="672D33"/>
                </a:solidFill>
                <a:latin typeface="Arial"/>
                <a:cs typeface="Arial"/>
              </a:rPr>
              <a:t>.</a:t>
            </a:r>
            <a:endParaRPr sz="2300">
              <a:latin typeface="Arial"/>
              <a:cs typeface="Arial"/>
            </a:endParaRPr>
          </a:p>
        </p:txBody>
      </p:sp>
      <p:sp>
        <p:nvSpPr>
          <p:cNvPr id="69" name="object 69"/>
          <p:cNvSpPr txBox="1"/>
          <p:nvPr/>
        </p:nvSpPr>
        <p:spPr>
          <a:xfrm>
            <a:off x="4748276" y="2080514"/>
            <a:ext cx="283210" cy="14224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700" spc="60" i="1">
                <a:solidFill>
                  <a:srgbClr val="7E7E7E"/>
                </a:solidFill>
                <a:latin typeface="Arial"/>
                <a:cs typeface="Arial"/>
              </a:rPr>
              <a:t>OAn</a:t>
            </a:r>
            <a:r>
              <a:rPr dirty="0" smtClean="0" sz="700" spc="-15" i="1">
                <a:solidFill>
                  <a:srgbClr val="7E7E7E"/>
                </a:solidFill>
                <a:latin typeface="Arial"/>
                <a:cs typeface="Arial"/>
              </a:rPr>
              <a:t> </a:t>
            </a:r>
            <a:r>
              <a:rPr dirty="0" smtClean="0" sz="850" spc="-130">
                <a:solidFill>
                  <a:srgbClr val="6B1A1D"/>
                </a:solidFill>
                <a:latin typeface="Times New Roman"/>
                <a:cs typeface="Times New Roman"/>
              </a:rPr>
              <a:t>a</a:t>
            </a:r>
            <a:endParaRPr sz="850">
              <a:latin typeface="Times New Roman"/>
              <a:cs typeface="Times New Roman"/>
            </a:endParaRPr>
          </a:p>
        </p:txBody>
      </p:sp>
      <p:sp>
        <p:nvSpPr>
          <p:cNvPr id="70" name="object 70"/>
          <p:cNvSpPr txBox="1"/>
          <p:nvPr/>
        </p:nvSpPr>
        <p:spPr>
          <a:xfrm>
            <a:off x="4955540" y="1994154"/>
            <a:ext cx="1449705" cy="5454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  <a:tabLst>
                <a:tab pos="329565" algn="l"/>
                <a:tab pos="487680" algn="l"/>
                <a:tab pos="1286510" algn="l"/>
              </a:tabLst>
            </a:pPr>
            <a:r>
              <a:rPr dirty="0" smtClean="0" sz="800" spc="-85" u="sng">
                <a:solidFill>
                  <a:srgbClr val="6B1A1D"/>
                </a:solidFill>
                <a:latin typeface="Arial"/>
                <a:cs typeface="Arial"/>
              </a:rPr>
              <a:t> </a:t>
            </a:r>
            <a:r>
              <a:rPr dirty="0" smtClean="0" sz="800" spc="35" u="sng">
                <a:solidFill>
                  <a:srgbClr val="6B1A1D"/>
                </a:solidFill>
                <a:latin typeface="Arial"/>
                <a:cs typeface="Arial"/>
              </a:rPr>
              <a:t>t</a:t>
            </a:r>
            <a:r>
              <a:rPr dirty="0" smtClean="0" sz="800" spc="-5" u="sng">
                <a:solidFill>
                  <a:srgbClr val="6B1A1D"/>
                </a:solidFill>
                <a:latin typeface="Arial"/>
                <a:cs typeface="Arial"/>
              </a:rPr>
              <a:t> </a:t>
            </a:r>
            <a:r>
              <a:rPr dirty="0" smtClean="0" sz="800" spc="-5" u="sng">
                <a:solidFill>
                  <a:srgbClr val="6B1A1D"/>
                </a:solidFill>
                <a:latin typeface="Arial"/>
                <a:cs typeface="Arial"/>
              </a:rPr>
              <a:t>	</a:t>
            </a:r>
            <a:r>
              <a:rPr dirty="0" smtClean="0" sz="800" spc="-5">
                <a:solidFill>
                  <a:srgbClr val="6B1A1D"/>
                </a:solidFill>
                <a:latin typeface="Arial"/>
                <a:cs typeface="Arial"/>
              </a:rPr>
              <a:t>	</a:t>
            </a:r>
            <a:r>
              <a:rPr dirty="0" smtClean="0" baseline="-9259" sz="2700" spc="-52" i="1">
                <a:solidFill>
                  <a:srgbClr val="C4C4C4"/>
                </a:solidFill>
                <a:latin typeface="Times New Roman"/>
                <a:cs typeface="Times New Roman"/>
              </a:rPr>
              <a:t>/</a:t>
            </a:r>
            <a:r>
              <a:rPr dirty="0" smtClean="0" baseline="-9259" sz="2700" spc="-82" i="1">
                <a:solidFill>
                  <a:srgbClr val="C4C4C4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-9259" sz="2700" spc="67" i="1">
                <a:solidFill>
                  <a:srgbClr val="A1A1A1"/>
                </a:solidFill>
                <a:latin typeface="Times New Roman"/>
                <a:cs typeface="Times New Roman"/>
              </a:rPr>
              <a:t>I</a:t>
            </a:r>
            <a:r>
              <a:rPr dirty="0" smtClean="0" baseline="-9259" sz="2700" spc="67" i="1">
                <a:solidFill>
                  <a:srgbClr val="A1A1A1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-9259" sz="2700" spc="120" i="1">
                <a:solidFill>
                  <a:srgbClr val="A1A1A1"/>
                </a:solidFill>
                <a:latin typeface="Times New Roman"/>
                <a:cs typeface="Times New Roman"/>
              </a:rPr>
              <a:t> </a:t>
            </a:r>
            <a:r>
              <a:rPr dirty="0" smtClean="0" sz="2250" spc="30">
                <a:solidFill>
                  <a:srgbClr val="804F56"/>
                </a:solidFill>
                <a:latin typeface="Arial"/>
                <a:cs typeface="Arial"/>
              </a:rPr>
              <a:t>.</a:t>
            </a:r>
            <a:r>
              <a:rPr dirty="0" smtClean="0" sz="2250" spc="195">
                <a:solidFill>
                  <a:srgbClr val="804F56"/>
                </a:solidFill>
                <a:latin typeface="Arial"/>
                <a:cs typeface="Arial"/>
              </a:rPr>
              <a:t>.</a:t>
            </a:r>
            <a:r>
              <a:rPr dirty="0" smtClean="0" sz="2250" spc="-10" u="sng">
                <a:solidFill>
                  <a:srgbClr val="804F56"/>
                </a:solidFill>
                <a:latin typeface="Arial"/>
                <a:cs typeface="Arial"/>
              </a:rPr>
              <a:t> </a:t>
            </a:r>
            <a:r>
              <a:rPr dirty="0" smtClean="0" sz="2250" spc="-5" u="sng">
                <a:solidFill>
                  <a:srgbClr val="804F56"/>
                </a:solidFill>
                <a:latin typeface="Arial"/>
                <a:cs typeface="Arial"/>
              </a:rPr>
              <a:t> </a:t>
            </a:r>
            <a:r>
              <a:rPr dirty="0" smtClean="0" sz="2250" spc="0">
                <a:solidFill>
                  <a:srgbClr val="804F56"/>
                </a:solidFill>
                <a:latin typeface="Arial"/>
                <a:cs typeface="Arial"/>
              </a:rPr>
              <a:t>	</a:t>
            </a:r>
            <a:r>
              <a:rPr dirty="0" smtClean="0" baseline="-40051" sz="3225" spc="-22">
                <a:solidFill>
                  <a:srgbClr val="672D33"/>
                </a:solidFill>
                <a:latin typeface="Arial"/>
                <a:cs typeface="Arial"/>
              </a:rPr>
              <a:t>..</a:t>
            </a:r>
            <a:endParaRPr baseline="-40051" sz="3225">
              <a:latin typeface="Arial"/>
              <a:cs typeface="Arial"/>
            </a:endParaRPr>
          </a:p>
        </p:txBody>
      </p:sp>
      <p:sp>
        <p:nvSpPr>
          <p:cNvPr id="71" name="object 71"/>
          <p:cNvSpPr txBox="1"/>
          <p:nvPr/>
        </p:nvSpPr>
        <p:spPr>
          <a:xfrm>
            <a:off x="5833364" y="1965197"/>
            <a:ext cx="106045" cy="30734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950" spc="-290">
                <a:solidFill>
                  <a:srgbClr val="672D33"/>
                </a:solidFill>
                <a:latin typeface="Arial"/>
                <a:cs typeface="Arial"/>
              </a:rPr>
              <a:t>.·</a:t>
            </a:r>
            <a:endParaRPr sz="1950">
              <a:latin typeface="Arial"/>
              <a:cs typeface="Arial"/>
            </a:endParaRPr>
          </a:p>
        </p:txBody>
      </p:sp>
      <p:sp>
        <p:nvSpPr>
          <p:cNvPr id="72" name="object 72"/>
          <p:cNvSpPr txBox="1"/>
          <p:nvPr/>
        </p:nvSpPr>
        <p:spPr>
          <a:xfrm>
            <a:off x="5754115" y="2079243"/>
            <a:ext cx="239395" cy="3606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2300" spc="25">
                <a:solidFill>
                  <a:srgbClr val="672D33"/>
                </a:solidFill>
                <a:latin typeface="Arial"/>
                <a:cs typeface="Arial"/>
              </a:rPr>
              <a:t>.</a:t>
            </a:r>
            <a:r>
              <a:rPr dirty="0" smtClean="0" sz="1050" spc="125" i="1">
                <a:solidFill>
                  <a:srgbClr val="672D33"/>
                </a:solidFill>
                <a:latin typeface="Times New Roman"/>
                <a:cs typeface="Times New Roman"/>
              </a:rPr>
              <a:t>:</a:t>
            </a:r>
            <a:r>
              <a:rPr dirty="0" smtClean="0" sz="1800" spc="-185" i="1">
                <a:solidFill>
                  <a:srgbClr val="672D33"/>
                </a:solidFill>
                <a:latin typeface="Times New Roman"/>
                <a:cs typeface="Times New Roman"/>
              </a:rPr>
              <a:t>..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73" name="object 73"/>
          <p:cNvSpPr txBox="1"/>
          <p:nvPr/>
        </p:nvSpPr>
        <p:spPr>
          <a:xfrm>
            <a:off x="4748276" y="2331211"/>
            <a:ext cx="308610" cy="30226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700" spc="10">
                <a:solidFill>
                  <a:srgbClr val="8E8E8E"/>
                </a:solidFill>
                <a:latin typeface="Times New Roman"/>
                <a:cs typeface="Times New Roman"/>
              </a:rPr>
              <a:t>0</a:t>
            </a:r>
            <a:r>
              <a:rPr dirty="0" smtClean="0" sz="700" spc="-55">
                <a:solidFill>
                  <a:srgbClr val="C4C4C4"/>
                </a:solidFill>
                <a:latin typeface="Times New Roman"/>
                <a:cs typeface="Times New Roman"/>
              </a:rPr>
              <a:t>.</a:t>
            </a:r>
            <a:r>
              <a:rPr dirty="0" smtClean="0" sz="700" spc="-25">
                <a:solidFill>
                  <a:srgbClr val="6E6E6E"/>
                </a:solidFill>
                <a:latin typeface="Times New Roman"/>
                <a:cs typeface="Times New Roman"/>
              </a:rPr>
              <a:t>354</a:t>
            </a:r>
            <a:r>
              <a:rPr dirty="0" smtClean="0" sz="700" spc="85">
                <a:solidFill>
                  <a:srgbClr val="6E6E6E"/>
                </a:solidFill>
                <a:latin typeface="Times New Roman"/>
                <a:cs typeface="Times New Roman"/>
              </a:rPr>
              <a:t> </a:t>
            </a:r>
            <a:r>
              <a:rPr dirty="0" smtClean="0" sz="700" spc="100">
                <a:solidFill>
                  <a:srgbClr val="6B1A1D"/>
                </a:solidFill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  <a:p>
            <a:pPr>
              <a:lnSpc>
                <a:spcPts val="600"/>
              </a:lnSpc>
              <a:spcBef>
                <a:spcPts val="0"/>
              </a:spcBef>
            </a:pPr>
            <a:endParaRPr sz="600"/>
          </a:p>
          <a:p>
            <a:pPr marL="12700">
              <a:lnSpc>
                <a:spcPct val="100000"/>
              </a:lnSpc>
            </a:pPr>
            <a:r>
              <a:rPr dirty="0" smtClean="0" sz="700" spc="10">
                <a:solidFill>
                  <a:srgbClr val="7E7E7E"/>
                </a:solidFill>
                <a:latin typeface="Times New Roman"/>
                <a:cs typeface="Times New Roman"/>
              </a:rPr>
              <a:t>0</a:t>
            </a:r>
            <a:r>
              <a:rPr dirty="0" smtClean="0" sz="700" spc="-55">
                <a:solidFill>
                  <a:srgbClr val="B3B3B3"/>
                </a:solidFill>
                <a:latin typeface="Times New Roman"/>
                <a:cs typeface="Times New Roman"/>
              </a:rPr>
              <a:t>.</a:t>
            </a:r>
            <a:r>
              <a:rPr dirty="0" smtClean="0" sz="700" spc="-10">
                <a:solidFill>
                  <a:srgbClr val="6E6E6E"/>
                </a:solidFill>
                <a:latin typeface="Times New Roman"/>
                <a:cs typeface="Times New Roman"/>
              </a:rPr>
              <a:t>236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74" name="object 74"/>
          <p:cNvSpPr txBox="1"/>
          <p:nvPr/>
        </p:nvSpPr>
        <p:spPr>
          <a:xfrm>
            <a:off x="5370067" y="2349500"/>
            <a:ext cx="168910" cy="1193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700" spc="275">
                <a:solidFill>
                  <a:srgbClr val="C4C4C4"/>
                </a:solidFill>
                <a:latin typeface="Times New Roman"/>
                <a:cs typeface="Times New Roman"/>
              </a:rPr>
              <a:t>/</a:t>
            </a:r>
            <a:r>
              <a:rPr dirty="0" smtClean="0" sz="700" spc="-75">
                <a:solidFill>
                  <a:srgbClr val="C4C4C4"/>
                </a:solidFill>
                <a:latin typeface="Times New Roman"/>
                <a:cs typeface="Times New Roman"/>
              </a:rPr>
              <a:t> </a:t>
            </a:r>
            <a:r>
              <a:rPr dirty="0" smtClean="0" sz="700" spc="375">
                <a:solidFill>
                  <a:srgbClr val="672D33"/>
                </a:solidFill>
                <a:latin typeface="Times New Roman"/>
                <a:cs typeface="Times New Roman"/>
              </a:rPr>
              <a:t>.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75" name="object 75"/>
          <p:cNvSpPr txBox="1"/>
          <p:nvPr/>
        </p:nvSpPr>
        <p:spPr>
          <a:xfrm>
            <a:off x="6107684" y="2214626"/>
            <a:ext cx="92075" cy="3225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2050" spc="-55">
                <a:solidFill>
                  <a:srgbClr val="672D33"/>
                </a:solidFill>
                <a:latin typeface="Arial"/>
                <a:cs typeface="Arial"/>
              </a:rPr>
              <a:t>.</a:t>
            </a:r>
            <a:endParaRPr sz="2050">
              <a:latin typeface="Arial"/>
              <a:cs typeface="Arial"/>
            </a:endParaRPr>
          </a:p>
        </p:txBody>
      </p:sp>
      <p:sp>
        <p:nvSpPr>
          <p:cNvPr id="76" name="object 76"/>
          <p:cNvSpPr txBox="1"/>
          <p:nvPr/>
        </p:nvSpPr>
        <p:spPr>
          <a:xfrm>
            <a:off x="5272532" y="2477007"/>
            <a:ext cx="175260" cy="13462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800" spc="395">
                <a:solidFill>
                  <a:srgbClr val="C4C4C4"/>
                </a:solidFill>
                <a:latin typeface="Times New Roman"/>
                <a:cs typeface="Times New Roman"/>
              </a:rPr>
              <a:t>/</a:t>
            </a:r>
            <a:r>
              <a:rPr dirty="0" smtClean="0" sz="800" spc="350">
                <a:solidFill>
                  <a:srgbClr val="672D33"/>
                </a:solidFill>
                <a:latin typeface="Times New Roman"/>
                <a:cs typeface="Times New Roman"/>
              </a:rPr>
              <a:t>.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77" name="object 77"/>
          <p:cNvSpPr txBox="1"/>
          <p:nvPr/>
        </p:nvSpPr>
        <p:spPr>
          <a:xfrm>
            <a:off x="6016244" y="2311145"/>
            <a:ext cx="339090" cy="35306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baseline="1355" sz="3075" spc="112">
                <a:solidFill>
                  <a:srgbClr val="753F46"/>
                </a:solidFill>
                <a:latin typeface="Arial"/>
                <a:cs typeface="Arial"/>
              </a:rPr>
              <a:t>.</a:t>
            </a:r>
            <a:r>
              <a:rPr dirty="0" smtClean="0" baseline="1355" sz="3075" spc="-472">
                <a:solidFill>
                  <a:srgbClr val="753F46"/>
                </a:solidFill>
                <a:latin typeface="Arial"/>
                <a:cs typeface="Arial"/>
              </a:rPr>
              <a:t> </a:t>
            </a:r>
            <a:r>
              <a:rPr dirty="0" smtClean="0" sz="2050" spc="190">
                <a:solidFill>
                  <a:srgbClr val="672D33"/>
                </a:solidFill>
                <a:latin typeface="Arial"/>
                <a:cs typeface="Arial"/>
              </a:rPr>
              <a:t>.</a:t>
            </a:r>
            <a:r>
              <a:rPr dirty="0" smtClean="0" sz="2250" spc="155">
                <a:solidFill>
                  <a:srgbClr val="753F46"/>
                </a:solidFill>
                <a:latin typeface="Arial"/>
                <a:cs typeface="Arial"/>
              </a:rPr>
              <a:t>.</a:t>
            </a:r>
            <a:endParaRPr sz="2250">
              <a:latin typeface="Arial"/>
              <a:cs typeface="Arial"/>
            </a:endParaRPr>
          </a:p>
        </p:txBody>
      </p:sp>
      <p:sp>
        <p:nvSpPr>
          <p:cNvPr id="78" name="object 78"/>
          <p:cNvSpPr txBox="1"/>
          <p:nvPr/>
        </p:nvSpPr>
        <p:spPr>
          <a:xfrm>
            <a:off x="5132323" y="2527807"/>
            <a:ext cx="189230" cy="255904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600" spc="575">
                <a:solidFill>
                  <a:srgbClr val="906B6E"/>
                </a:solidFill>
                <a:latin typeface="Times New Roman"/>
                <a:cs typeface="Times New Roman"/>
              </a:rPr>
              <a:t>?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79" name="object 79"/>
          <p:cNvSpPr txBox="1"/>
          <p:nvPr/>
        </p:nvSpPr>
        <p:spPr>
          <a:xfrm>
            <a:off x="5388355" y="2341626"/>
            <a:ext cx="108585" cy="35306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2250" spc="25">
                <a:solidFill>
                  <a:srgbClr val="804F56"/>
                </a:solidFill>
                <a:latin typeface="Arial"/>
                <a:cs typeface="Arial"/>
              </a:rPr>
              <a:t>.</a:t>
            </a:r>
            <a:endParaRPr sz="2250">
              <a:latin typeface="Arial"/>
              <a:cs typeface="Arial"/>
            </a:endParaRPr>
          </a:p>
        </p:txBody>
      </p:sp>
      <p:sp>
        <p:nvSpPr>
          <p:cNvPr id="80" name="object 80"/>
          <p:cNvSpPr txBox="1"/>
          <p:nvPr/>
        </p:nvSpPr>
        <p:spPr>
          <a:xfrm>
            <a:off x="4748276" y="2727452"/>
            <a:ext cx="402590" cy="1193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700" spc="50">
                <a:solidFill>
                  <a:srgbClr val="8E8E8E"/>
                </a:solidFill>
                <a:latin typeface="Times New Roman"/>
                <a:cs typeface="Times New Roman"/>
              </a:rPr>
              <a:t>o</a:t>
            </a:r>
            <a:r>
              <a:rPr dirty="0" smtClean="0" sz="700" spc="-5">
                <a:solidFill>
                  <a:srgbClr val="8E8E8E"/>
                </a:solidFill>
                <a:latin typeface="Times New Roman"/>
                <a:cs typeface="Times New Roman"/>
              </a:rPr>
              <a:t>.</a:t>
            </a:r>
            <a:r>
              <a:rPr dirty="0" smtClean="0" sz="700" spc="25">
                <a:solidFill>
                  <a:srgbClr val="6E6E6E"/>
                </a:solidFill>
                <a:latin typeface="Times New Roman"/>
                <a:cs typeface="Times New Roman"/>
              </a:rPr>
              <a:t>11s</a:t>
            </a:r>
            <a:r>
              <a:rPr dirty="0" smtClean="0" sz="700" spc="25">
                <a:solidFill>
                  <a:srgbClr val="6E6E6E"/>
                </a:solidFill>
                <a:latin typeface="Times New Roman"/>
                <a:cs typeface="Times New Roman"/>
              </a:rPr>
              <a:t>  </a:t>
            </a:r>
            <a:r>
              <a:rPr dirty="0" smtClean="0" sz="700" spc="-5">
                <a:solidFill>
                  <a:srgbClr val="6E6E6E"/>
                </a:solidFill>
                <a:latin typeface="Times New Roman"/>
                <a:cs typeface="Times New Roman"/>
              </a:rPr>
              <a:t> </a:t>
            </a:r>
            <a:r>
              <a:rPr dirty="0" smtClean="0" sz="700" spc="610">
                <a:solidFill>
                  <a:srgbClr val="C4C4C4"/>
                </a:solidFill>
                <a:latin typeface="Times New Roman"/>
                <a:cs typeface="Times New Roman"/>
              </a:rPr>
              <a:t>/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81" name="object 81"/>
          <p:cNvSpPr txBox="1"/>
          <p:nvPr/>
        </p:nvSpPr>
        <p:spPr>
          <a:xfrm>
            <a:off x="4973828" y="2666492"/>
            <a:ext cx="83185" cy="1193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700" spc="100">
                <a:solidFill>
                  <a:srgbClr val="6B1A1D"/>
                </a:solidFill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82" name="object 82"/>
          <p:cNvSpPr txBox="1"/>
          <p:nvPr/>
        </p:nvSpPr>
        <p:spPr>
          <a:xfrm>
            <a:off x="4760467" y="2989580"/>
            <a:ext cx="702310" cy="36893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ctr" marL="112395">
              <a:lnSpc>
                <a:spcPct val="100000"/>
              </a:lnSpc>
              <a:tabLst>
                <a:tab pos="466090" algn="l"/>
              </a:tabLst>
            </a:pPr>
            <a:r>
              <a:rPr dirty="0" smtClean="0" sz="700" spc="90">
                <a:solidFill>
                  <a:srgbClr val="8E8E8E"/>
                </a:solidFill>
                <a:latin typeface="Times New Roman"/>
                <a:cs typeface="Times New Roman"/>
              </a:rPr>
              <a:t>0</a:t>
            </a:r>
            <a:r>
              <a:rPr dirty="0" smtClean="0" sz="700" spc="90">
                <a:solidFill>
                  <a:srgbClr val="8E8E8E"/>
                </a:solidFill>
                <a:latin typeface="Times New Roman"/>
                <a:cs typeface="Times New Roman"/>
              </a:rPr>
              <a:t>	</a:t>
            </a:r>
            <a:r>
              <a:rPr dirty="0" smtClean="0" sz="700" spc="-35">
                <a:solidFill>
                  <a:srgbClr val="8E8E8E"/>
                </a:solidFill>
                <a:latin typeface="Times New Roman"/>
                <a:cs typeface="Times New Roman"/>
              </a:rPr>
              <a:t>0</a:t>
            </a:r>
            <a:r>
              <a:rPr dirty="0" smtClean="0" sz="700" spc="-55">
                <a:solidFill>
                  <a:srgbClr val="B3B3B3"/>
                </a:solidFill>
                <a:latin typeface="Times New Roman"/>
                <a:cs typeface="Times New Roman"/>
              </a:rPr>
              <a:t>.</a:t>
            </a:r>
            <a:r>
              <a:rPr dirty="0" smtClean="0" sz="700" spc="-10">
                <a:solidFill>
                  <a:srgbClr val="7E7E7E"/>
                </a:solidFill>
                <a:latin typeface="Times New Roman"/>
                <a:cs typeface="Times New Roman"/>
              </a:rPr>
              <a:t>266</a:t>
            </a:r>
            <a:endParaRPr sz="700">
              <a:latin typeface="Times New Roman"/>
              <a:cs typeface="Times New Roman"/>
            </a:endParaRPr>
          </a:p>
          <a:p>
            <a:pPr>
              <a:lnSpc>
                <a:spcPts val="1100"/>
              </a:lnSpc>
              <a:spcBef>
                <a:spcPts val="27"/>
              </a:spcBef>
            </a:pPr>
            <a:endParaRPr sz="1100"/>
          </a:p>
          <a:p>
            <a:pPr algn="ctr">
              <a:lnSpc>
                <a:spcPct val="100000"/>
              </a:lnSpc>
            </a:pPr>
            <a:r>
              <a:rPr dirty="0" smtClean="0" sz="700" spc="-55">
                <a:solidFill>
                  <a:srgbClr val="6E6E6E"/>
                </a:solidFill>
                <a:latin typeface="Arial"/>
                <a:cs typeface="Arial"/>
              </a:rPr>
              <a:t>Precicted</a:t>
            </a:r>
            <a:r>
              <a:rPr dirty="0" smtClean="0" sz="700" spc="-55">
                <a:solidFill>
                  <a:srgbClr val="6E6E6E"/>
                </a:solidFill>
                <a:latin typeface="Arial"/>
                <a:cs typeface="Arial"/>
              </a:rPr>
              <a:t> </a:t>
            </a:r>
            <a:r>
              <a:rPr dirty="0" smtClean="0" sz="700" spc="60">
                <a:solidFill>
                  <a:srgbClr val="6E6E6E"/>
                </a:solidFill>
                <a:latin typeface="Arial"/>
                <a:cs typeface="Arial"/>
              </a:rPr>
              <a:t> </a:t>
            </a:r>
            <a:r>
              <a:rPr dirty="0" smtClean="0" sz="700" spc="229">
                <a:solidFill>
                  <a:srgbClr val="C4C4C4"/>
                </a:solidFill>
                <a:latin typeface="Arial"/>
                <a:cs typeface="Arial"/>
              </a:rPr>
              <a:t>,</a:t>
            </a:r>
            <a:r>
              <a:rPr dirty="0" smtClean="0" sz="700" spc="-95">
                <a:solidFill>
                  <a:srgbClr val="6E6E6E"/>
                </a:solidFill>
                <a:latin typeface="Arial"/>
                <a:cs typeface="Arial"/>
              </a:rPr>
              <a:t>Erro.-</a:t>
            </a:r>
            <a:r>
              <a:rPr dirty="0" smtClean="0" sz="700" spc="-75">
                <a:solidFill>
                  <a:srgbClr val="6E6E6E"/>
                </a:solidFill>
                <a:latin typeface="Arial"/>
                <a:cs typeface="Arial"/>
              </a:rPr>
              <a:t> </a:t>
            </a:r>
            <a:r>
              <a:rPr dirty="0" smtClean="0" sz="700" spc="425">
                <a:solidFill>
                  <a:srgbClr val="C4C4C4"/>
                </a:solidFill>
                <a:latin typeface="Arial"/>
                <a:cs typeface="Arial"/>
              </a:rPr>
              <a:t>,</a:t>
            </a:r>
            <a:endParaRPr sz="700">
              <a:latin typeface="Arial"/>
              <a:cs typeface="Arial"/>
            </a:endParaRPr>
          </a:p>
        </p:txBody>
      </p:sp>
      <p:sp>
        <p:nvSpPr>
          <p:cNvPr id="83" name="object 83"/>
          <p:cNvSpPr txBox="1"/>
          <p:nvPr/>
        </p:nvSpPr>
        <p:spPr>
          <a:xfrm>
            <a:off x="5577332" y="2989580"/>
            <a:ext cx="213995" cy="1193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700" spc="20">
                <a:solidFill>
                  <a:srgbClr val="7E7E7E"/>
                </a:solidFill>
                <a:latin typeface="Times New Roman"/>
                <a:cs typeface="Times New Roman"/>
              </a:rPr>
              <a:t>0531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84" name="object 84"/>
          <p:cNvSpPr txBox="1"/>
          <p:nvPr/>
        </p:nvSpPr>
        <p:spPr>
          <a:xfrm>
            <a:off x="5918708" y="2989580"/>
            <a:ext cx="589915" cy="23495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ts val="825"/>
              </a:lnSpc>
              <a:tabLst>
                <a:tab pos="365760" algn="l"/>
              </a:tabLst>
            </a:pPr>
            <a:r>
              <a:rPr dirty="0" smtClean="0" sz="700" spc="-15">
                <a:solidFill>
                  <a:srgbClr val="7E7E7E"/>
                </a:solidFill>
                <a:latin typeface="Times New Roman"/>
                <a:cs typeface="Times New Roman"/>
              </a:rPr>
              <a:t>0</a:t>
            </a:r>
            <a:r>
              <a:rPr dirty="0" smtClean="0" sz="700" spc="10">
                <a:solidFill>
                  <a:srgbClr val="B3B3B3"/>
                </a:solidFill>
                <a:latin typeface="Times New Roman"/>
                <a:cs typeface="Times New Roman"/>
              </a:rPr>
              <a:t>.</a:t>
            </a:r>
            <a:r>
              <a:rPr dirty="0" smtClean="0" sz="700" spc="-25">
                <a:solidFill>
                  <a:srgbClr val="7E7E7E"/>
                </a:solidFill>
                <a:latin typeface="Times New Roman"/>
                <a:cs typeface="Times New Roman"/>
              </a:rPr>
              <a:t>796</a:t>
            </a:r>
            <a:r>
              <a:rPr dirty="0" smtClean="0" sz="700" spc="-25">
                <a:solidFill>
                  <a:srgbClr val="7E7E7E"/>
                </a:solidFill>
                <a:latin typeface="Times New Roman"/>
                <a:cs typeface="Times New Roman"/>
              </a:rPr>
              <a:t>	</a:t>
            </a:r>
            <a:r>
              <a:rPr dirty="0" smtClean="0" baseline="3968" sz="1050" spc="-127">
                <a:solidFill>
                  <a:srgbClr val="7E7E7E"/>
                </a:solidFill>
                <a:latin typeface="Times New Roman"/>
                <a:cs typeface="Times New Roman"/>
              </a:rPr>
              <a:t>1</a:t>
            </a:r>
            <a:r>
              <a:rPr dirty="0" smtClean="0" baseline="3968" sz="1050" spc="-82">
                <a:solidFill>
                  <a:srgbClr val="B3B3B3"/>
                </a:solidFill>
                <a:latin typeface="Times New Roman"/>
                <a:cs typeface="Times New Roman"/>
              </a:rPr>
              <a:t>.</a:t>
            </a:r>
            <a:r>
              <a:rPr dirty="0" smtClean="0" baseline="3968" sz="1050" spc="15">
                <a:solidFill>
                  <a:srgbClr val="7E7E7E"/>
                </a:solidFill>
                <a:latin typeface="Times New Roman"/>
                <a:cs typeface="Times New Roman"/>
              </a:rPr>
              <a:t>062</a:t>
            </a:r>
            <a:endParaRPr baseline="3968" sz="10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dirty="0" smtClean="0" sz="700" spc="-55">
                <a:solidFill>
                  <a:srgbClr val="6E6E6E"/>
                </a:solidFill>
                <a:latin typeface="Arial"/>
                <a:cs typeface="Arial"/>
              </a:rPr>
              <a:t>Measured</a:t>
            </a:r>
            <a:r>
              <a:rPr dirty="0" smtClean="0" sz="700" spc="-25">
                <a:solidFill>
                  <a:srgbClr val="6E6E6E"/>
                </a:solidFill>
                <a:latin typeface="Arial"/>
                <a:cs typeface="Arial"/>
              </a:rPr>
              <a:t> </a:t>
            </a:r>
            <a:r>
              <a:rPr dirty="0" smtClean="0" sz="700" spc="-45">
                <a:solidFill>
                  <a:srgbClr val="A1A1A1"/>
                </a:solidFill>
                <a:latin typeface="Times New Roman"/>
                <a:cs typeface="Times New Roman"/>
              </a:rPr>
              <a:t>·</a:t>
            </a:r>
            <a:r>
              <a:rPr dirty="0" smtClean="0" sz="700" spc="55">
                <a:solidFill>
                  <a:srgbClr val="7E7E7E"/>
                </a:solidFill>
                <a:latin typeface="Times New Roman"/>
                <a:cs typeface="Times New Roman"/>
              </a:rPr>
              <a:t>10</a:t>
            </a:r>
            <a:r>
              <a:rPr dirty="0" smtClean="0" sz="700" spc="-40">
                <a:solidFill>
                  <a:srgbClr val="7E7E7E"/>
                </a:solidFill>
                <a:latin typeface="Times New Roman"/>
                <a:cs typeface="Times New Roman"/>
              </a:rPr>
              <a:t>·</a:t>
            </a:r>
            <a:r>
              <a:rPr dirty="0" smtClean="0" baseline="19841" sz="1050" spc="15">
                <a:solidFill>
                  <a:srgbClr val="7E7E7E"/>
                </a:solidFill>
                <a:latin typeface="Times New Roman"/>
                <a:cs typeface="Times New Roman"/>
              </a:rPr>
              <a:t>1</a:t>
            </a:r>
            <a:endParaRPr baseline="19841" sz="1050">
              <a:latin typeface="Times New Roman"/>
              <a:cs typeface="Times New Roman"/>
            </a:endParaRPr>
          </a:p>
        </p:txBody>
      </p:sp>
      <p:sp>
        <p:nvSpPr>
          <p:cNvPr id="85" name="object 85"/>
          <p:cNvSpPr txBox="1"/>
          <p:nvPr/>
        </p:nvSpPr>
        <p:spPr>
          <a:xfrm>
            <a:off x="4760467" y="3339338"/>
            <a:ext cx="722630" cy="23177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450" spc="-125">
                <a:solidFill>
                  <a:srgbClr val="A1A1A1"/>
                </a:solidFill>
                <a:latin typeface="Arial"/>
                <a:cs typeface="Arial"/>
              </a:rPr>
              <a:t>I</a:t>
            </a:r>
            <a:r>
              <a:rPr dirty="0" smtClean="0" sz="650" spc="80">
                <a:solidFill>
                  <a:srgbClr val="6E6E6E"/>
                </a:solidFill>
                <a:latin typeface="Arial"/>
                <a:cs typeface="Arial"/>
              </a:rPr>
              <a:t>R</a:t>
            </a:r>
            <a:r>
              <a:rPr dirty="0" smtClean="0" sz="650" spc="30">
                <a:solidFill>
                  <a:srgbClr val="6E6E6E"/>
                </a:solidFill>
                <a:latin typeface="Arial"/>
                <a:cs typeface="Arial"/>
              </a:rPr>
              <a:t> </a:t>
            </a:r>
            <a:r>
              <a:rPr dirty="0" smtClean="0" sz="650" spc="55">
                <a:solidFill>
                  <a:srgbClr val="6E6E6E"/>
                </a:solidFill>
                <a:latin typeface="Arial"/>
                <a:cs typeface="Arial"/>
              </a:rPr>
              <a:t>ession</a:t>
            </a:r>
            <a:r>
              <a:rPr dirty="0" smtClean="0" sz="650" spc="-45">
                <a:solidFill>
                  <a:srgbClr val="6E6E6E"/>
                </a:solidFill>
                <a:latin typeface="Arial"/>
                <a:cs typeface="Arial"/>
              </a:rPr>
              <a:t> </a:t>
            </a:r>
            <a:r>
              <a:rPr dirty="0" smtClean="0" sz="700" spc="5">
                <a:solidFill>
                  <a:srgbClr val="6E6E6E"/>
                </a:solidFill>
                <a:latin typeface="Times New Roman"/>
                <a:cs typeface="Times New Roman"/>
              </a:rPr>
              <a:t>Mction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86" name="object 86"/>
          <p:cNvSpPr txBox="1"/>
          <p:nvPr/>
        </p:nvSpPr>
        <p:spPr>
          <a:xfrm>
            <a:off x="5583428" y="3409442"/>
            <a:ext cx="974090" cy="14224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650" spc="-10">
                <a:solidFill>
                  <a:srgbClr val="A1A1A1"/>
                </a:solidFill>
                <a:latin typeface="Times New Roman"/>
                <a:cs typeface="Times New Roman"/>
              </a:rPr>
              <a:t>l</a:t>
            </a:r>
            <a:r>
              <a:rPr dirty="0" smtClean="0" sz="650" spc="-100">
                <a:solidFill>
                  <a:srgbClr val="A1A1A1"/>
                </a:solidFill>
                <a:latin typeface="Times New Roman"/>
                <a:cs typeface="Times New Roman"/>
              </a:rPr>
              <a:t> </a:t>
            </a:r>
            <a:r>
              <a:rPr dirty="0" smtClean="0" sz="650" spc="20">
                <a:solidFill>
                  <a:srgbClr val="6E6E6E"/>
                </a:solidFill>
                <a:latin typeface="Times New Roman"/>
                <a:cs typeface="Times New Roman"/>
              </a:rPr>
              <a:t>o.09016000939n626</a:t>
            </a:r>
            <a:r>
              <a:rPr dirty="0" smtClean="0" sz="650" spc="20">
                <a:solidFill>
                  <a:srgbClr val="6E6E6E"/>
                </a:solidFill>
                <a:latin typeface="Times New Roman"/>
                <a:cs typeface="Times New Roman"/>
              </a:rPr>
              <a:t> </a:t>
            </a:r>
            <a:r>
              <a:rPr dirty="0" smtClean="0" sz="650" spc="-15">
                <a:solidFill>
                  <a:srgbClr val="6E6E6E"/>
                </a:solidFill>
                <a:latin typeface="Times New Roman"/>
                <a:cs typeface="Times New Roman"/>
              </a:rPr>
              <a:t> </a:t>
            </a:r>
            <a:r>
              <a:rPr dirty="0" smtClean="0" sz="650" spc="55">
                <a:solidFill>
                  <a:srgbClr val="545657"/>
                </a:solidFill>
                <a:latin typeface="Times New Roman"/>
                <a:cs typeface="Times New Roman"/>
              </a:rPr>
              <a:t>•</a:t>
            </a:r>
            <a:r>
              <a:rPr dirty="0" smtClean="0" sz="650" spc="90">
                <a:solidFill>
                  <a:srgbClr val="8E8E8E"/>
                </a:solidFill>
                <a:latin typeface="Times New Roman"/>
                <a:cs typeface="Times New Roman"/>
              </a:rPr>
              <a:t>..</a:t>
            </a:r>
            <a:r>
              <a:rPr dirty="0" smtClean="0" sz="650" spc="-50">
                <a:solidFill>
                  <a:srgbClr val="8E8E8E"/>
                </a:solidFill>
                <a:latin typeface="Times New Roman"/>
                <a:cs typeface="Times New Roman"/>
              </a:rPr>
              <a:t>.</a:t>
            </a:r>
            <a:r>
              <a:rPr dirty="0" smtClean="0" sz="850" spc="-160">
                <a:solidFill>
                  <a:srgbClr val="A1A1A1"/>
                </a:solidFill>
                <a:latin typeface="Times New Roman"/>
                <a:cs typeface="Times New Roman"/>
              </a:rPr>
              <a:t>1</a:t>
            </a:r>
            <a:endParaRPr sz="850">
              <a:latin typeface="Times New Roman"/>
              <a:cs typeface="Times New Roman"/>
            </a:endParaRPr>
          </a:p>
        </p:txBody>
      </p:sp>
      <p:sp>
        <p:nvSpPr>
          <p:cNvPr id="87" name="object 87"/>
          <p:cNvSpPr txBox="1"/>
          <p:nvPr/>
        </p:nvSpPr>
        <p:spPr>
          <a:xfrm>
            <a:off x="2480564" y="3593338"/>
            <a:ext cx="1133475" cy="11176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650" spc="-5">
                <a:solidFill>
                  <a:srgbClr val="6E6E6E"/>
                </a:solidFill>
                <a:latin typeface="Times New Roman"/>
                <a:cs typeface="Times New Roman"/>
              </a:rPr>
              <a:t>2.'10</a:t>
            </a:r>
            <a:r>
              <a:rPr dirty="0" smtClean="0" sz="650" spc="-25">
                <a:solidFill>
                  <a:srgbClr val="6E6E6E"/>
                </a:solidFill>
                <a:latin typeface="Times New Roman"/>
                <a:cs typeface="Times New Roman"/>
              </a:rPr>
              <a:t>1</a:t>
            </a:r>
            <a:r>
              <a:rPr dirty="0" smtClean="0" sz="650" spc="70">
                <a:solidFill>
                  <a:srgbClr val="7E7E7E"/>
                </a:solidFill>
                <a:latin typeface="Times New Roman"/>
                <a:cs typeface="Times New Roman"/>
              </a:rPr>
              <a:t>...</a:t>
            </a:r>
            <a:r>
              <a:rPr dirty="0" smtClean="0" sz="650" spc="70">
                <a:solidFill>
                  <a:srgbClr val="7E7E7E"/>
                </a:solidFill>
                <a:latin typeface="Times New Roman"/>
                <a:cs typeface="Times New Roman"/>
              </a:rPr>
              <a:t>  </a:t>
            </a:r>
            <a:r>
              <a:rPr dirty="0" smtClean="0" sz="650" spc="-65">
                <a:solidFill>
                  <a:srgbClr val="7E7E7E"/>
                </a:solidFill>
                <a:latin typeface="Times New Roman"/>
                <a:cs typeface="Times New Roman"/>
              </a:rPr>
              <a:t> </a:t>
            </a:r>
            <a:r>
              <a:rPr dirty="0" smtClean="0" sz="650" spc="-434">
                <a:solidFill>
                  <a:srgbClr val="545657"/>
                </a:solidFill>
                <a:latin typeface="Times New Roman"/>
                <a:cs typeface="Times New Roman"/>
              </a:rPr>
              <a:t>·</a:t>
            </a:r>
            <a:r>
              <a:rPr dirty="0" smtClean="0" sz="650" spc="0">
                <a:solidFill>
                  <a:srgbClr val="6E6E6E"/>
                </a:solidFill>
                <a:latin typeface="Times New Roman"/>
                <a:cs typeface="Times New Roman"/>
              </a:rPr>
              <a:t>7.298778438796595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88" name="object 88"/>
          <p:cNvSpPr txBox="1"/>
          <p:nvPr/>
        </p:nvSpPr>
        <p:spPr>
          <a:xfrm>
            <a:off x="4809235" y="3550665"/>
            <a:ext cx="690880" cy="1111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650" spc="-10">
                <a:solidFill>
                  <a:srgbClr val="363638"/>
                </a:solidFill>
                <a:latin typeface="Arial"/>
                <a:cs typeface="Arial"/>
              </a:rPr>
              <a:t>Pred'ICtion</a:t>
            </a:r>
            <a:r>
              <a:rPr dirty="0" smtClean="0" sz="650" spc="-30">
                <a:solidFill>
                  <a:srgbClr val="363638"/>
                </a:solidFill>
                <a:latin typeface="Arial"/>
                <a:cs typeface="Arial"/>
              </a:rPr>
              <a:t> </a:t>
            </a:r>
            <a:r>
              <a:rPr dirty="0" smtClean="0" sz="650" spc="-110">
                <a:solidFill>
                  <a:srgbClr val="545657"/>
                </a:solidFill>
                <a:latin typeface="Arial"/>
                <a:cs typeface="Arial"/>
              </a:rPr>
              <a:t>E</a:t>
            </a:r>
            <a:r>
              <a:rPr dirty="0" smtClean="0" sz="650" spc="50">
                <a:solidFill>
                  <a:srgbClr val="363638"/>
                </a:solidFill>
                <a:latin typeface="Arial"/>
                <a:cs typeface="Arial"/>
              </a:rPr>
              <a:t>rrors</a:t>
            </a:r>
            <a:endParaRPr sz="650">
              <a:latin typeface="Arial"/>
              <a:cs typeface="Arial"/>
            </a:endParaRPr>
          </a:p>
        </p:txBody>
      </p:sp>
      <p:sp>
        <p:nvSpPr>
          <p:cNvPr id="89" name="object 89"/>
          <p:cNvSpPr txBox="1"/>
          <p:nvPr/>
        </p:nvSpPr>
        <p:spPr>
          <a:xfrm>
            <a:off x="5620003" y="3647185"/>
            <a:ext cx="419734" cy="37465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850" spc="130" i="1">
                <a:solidFill>
                  <a:srgbClr val="6E6E6E"/>
                </a:solidFill>
                <a:latin typeface="Arial"/>
                <a:cs typeface="Arial"/>
              </a:rPr>
              <a:t>nofn</a:t>
            </a:r>
            <a:endParaRPr sz="85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mtClean="0" sz="650" spc="15">
                <a:solidFill>
                  <a:srgbClr val="6E6E6E"/>
                </a:solidFill>
                <a:latin typeface="Times New Roman"/>
                <a:cs typeface="Times New Roman"/>
              </a:rPr>
              <a:t>.0.3428562</a:t>
            </a:r>
            <a:endParaRPr sz="6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mtClean="0" sz="650" spc="5">
                <a:solidFill>
                  <a:srgbClr val="7E7E7E"/>
                </a:solidFill>
                <a:latin typeface="Times New Roman"/>
                <a:cs typeface="Times New Roman"/>
              </a:rPr>
              <a:t>3.690864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90" name="object 90"/>
          <p:cNvSpPr txBox="1"/>
          <p:nvPr/>
        </p:nvSpPr>
        <p:spPr>
          <a:xfrm>
            <a:off x="4797044" y="3775455"/>
            <a:ext cx="678815" cy="36195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800" spc="-120">
                <a:solidFill>
                  <a:srgbClr val="6E6E6E"/>
                </a:solidFill>
                <a:latin typeface="Courier New"/>
                <a:cs typeface="Courier New"/>
              </a:rPr>
              <a:t>Mean</a:t>
            </a:r>
            <a:endParaRPr sz="80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mtClean="0" sz="650" spc="25">
                <a:solidFill>
                  <a:srgbClr val="6E6E6E"/>
                </a:solidFill>
                <a:latin typeface="Arial"/>
                <a:cs typeface="Arial"/>
              </a:rPr>
              <a:t>Root</a:t>
            </a:r>
            <a:r>
              <a:rPr dirty="0" smtClean="0" sz="650" spc="15">
                <a:solidFill>
                  <a:srgbClr val="6E6E6E"/>
                </a:solidFill>
                <a:latin typeface="Arial"/>
                <a:cs typeface="Arial"/>
              </a:rPr>
              <a:t> </a:t>
            </a:r>
            <a:r>
              <a:rPr dirty="0" smtClean="0" sz="650" spc="25">
                <a:solidFill>
                  <a:srgbClr val="6E6E6E"/>
                </a:solidFill>
                <a:latin typeface="Arial"/>
                <a:cs typeface="Arial"/>
              </a:rPr>
              <a:t>an-Square</a:t>
            </a:r>
            <a:endParaRPr sz="65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mtClean="0" sz="600" spc="-25">
                <a:solidFill>
                  <a:srgbClr val="6E6E6E"/>
                </a:solidFill>
                <a:latin typeface="Arial"/>
                <a:cs typeface="Arial"/>
              </a:rPr>
              <a:t>El&lt;port</a:t>
            </a:r>
            <a:r>
              <a:rPr dirty="0" smtClean="0" sz="600" spc="-30">
                <a:solidFill>
                  <a:srgbClr val="6E6E6E"/>
                </a:solidFill>
                <a:latin typeface="Arial"/>
                <a:cs typeface="Arial"/>
              </a:rPr>
              <a:t> </a:t>
            </a:r>
            <a:r>
              <a:rPr dirty="0" smtClean="0" sz="650" spc="-25">
                <a:solidFill>
                  <a:srgbClr val="6E6E6E"/>
                </a:solidFill>
                <a:latin typeface="Arial"/>
                <a:cs typeface="Arial"/>
              </a:rPr>
              <a:t>ReslJt</a:t>
            </a:r>
            <a:r>
              <a:rPr dirty="0" smtClean="0" sz="650" spc="-105">
                <a:solidFill>
                  <a:srgbClr val="6E6E6E"/>
                </a:solidFill>
                <a:latin typeface="Arial"/>
                <a:cs typeface="Arial"/>
              </a:rPr>
              <a:t> </a:t>
            </a:r>
            <a:r>
              <a:rPr dirty="0" smtClean="0" sz="650" spc="-40">
                <a:solidFill>
                  <a:srgbClr val="6E6E6E"/>
                </a:solidFill>
                <a:latin typeface="Arial"/>
                <a:cs typeface="Arial"/>
              </a:rPr>
              <a:t>Table</a:t>
            </a:r>
            <a:endParaRPr sz="650">
              <a:latin typeface="Arial"/>
              <a:cs typeface="Arial"/>
            </a:endParaRPr>
          </a:p>
        </p:txBody>
      </p:sp>
      <p:sp>
        <p:nvSpPr>
          <p:cNvPr id="91" name="object 91"/>
          <p:cNvSpPr txBox="1"/>
          <p:nvPr/>
        </p:nvSpPr>
        <p:spPr>
          <a:xfrm>
            <a:off x="4400803" y="4154678"/>
            <a:ext cx="192405" cy="23622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1920">
              <a:lnSpc>
                <a:spcPct val="100000"/>
              </a:lnSpc>
            </a:pPr>
            <a:r>
              <a:rPr dirty="0" smtClean="0" sz="550" spc="170">
                <a:solidFill>
                  <a:srgbClr val="6E6E6E"/>
                </a:solidFill>
                <a:latin typeface="Arial"/>
                <a:cs typeface="Arial"/>
              </a:rPr>
              <a:t>v</a:t>
            </a:r>
            <a:endParaRPr sz="55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45"/>
              </a:spcBef>
            </a:pPr>
            <a:r>
              <a:rPr dirty="0" smtClean="0" sz="800" spc="-70">
                <a:solidFill>
                  <a:srgbClr val="6E6E6E"/>
                </a:solidFill>
                <a:latin typeface="Arial"/>
                <a:cs typeface="Arial"/>
              </a:rPr>
              <a:t>&gt;</a:t>
            </a:r>
            <a:endParaRPr sz="800">
              <a:latin typeface="Arial"/>
              <a:cs typeface="Arial"/>
            </a:endParaRPr>
          </a:p>
        </p:txBody>
      </p:sp>
      <p:sp>
        <p:nvSpPr>
          <p:cNvPr id="92" name="object 92"/>
          <p:cNvSpPr txBox="1"/>
          <p:nvPr/>
        </p:nvSpPr>
        <p:spPr>
          <a:xfrm>
            <a:off x="4443476" y="4556252"/>
            <a:ext cx="251460" cy="1193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700" spc="-15">
                <a:solidFill>
                  <a:srgbClr val="7E7E7E"/>
                </a:solidFill>
                <a:latin typeface="Times New Roman"/>
                <a:cs typeface="Times New Roman"/>
              </a:rPr>
              <a:t>&lt;Bedc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93" name="object 93"/>
          <p:cNvSpPr txBox="1"/>
          <p:nvPr/>
        </p:nvSpPr>
        <p:spPr>
          <a:xfrm>
            <a:off x="5540755" y="4562602"/>
            <a:ext cx="232410" cy="1111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650" spc="-10">
                <a:solidFill>
                  <a:srgbClr val="6E6E6E"/>
                </a:solidFill>
                <a:latin typeface="Arial"/>
                <a:cs typeface="Arial"/>
              </a:rPr>
              <a:t>Arist1</a:t>
            </a:r>
            <a:endParaRPr sz="650">
              <a:latin typeface="Arial"/>
              <a:cs typeface="Arial"/>
            </a:endParaRPr>
          </a:p>
        </p:txBody>
      </p:sp>
      <p:sp>
        <p:nvSpPr>
          <p:cNvPr id="94" name="object 94"/>
          <p:cNvSpPr txBox="1"/>
          <p:nvPr/>
        </p:nvSpPr>
        <p:spPr>
          <a:xfrm>
            <a:off x="1041908" y="5307329"/>
            <a:ext cx="431800" cy="812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400" spc="-5">
                <a:solidFill>
                  <a:srgbClr val="8E8E8E"/>
                </a:solidFill>
                <a:latin typeface="Arial"/>
                <a:cs typeface="Arial"/>
              </a:rPr>
              <a:t>,-...,</a:t>
            </a:r>
            <a:r>
              <a:rPr dirty="0" smtClean="0" sz="400" spc="-5">
                <a:solidFill>
                  <a:srgbClr val="8E8E8E"/>
                </a:solidFill>
                <a:latin typeface="Arial"/>
                <a:cs typeface="Arial"/>
              </a:rPr>
              <a:t>   </a:t>
            </a:r>
            <a:r>
              <a:rPr dirty="0" smtClean="0" sz="400" spc="25">
                <a:solidFill>
                  <a:srgbClr val="8E8E8E"/>
                </a:solidFill>
                <a:latin typeface="Arial"/>
                <a:cs typeface="Arial"/>
              </a:rPr>
              <a:t> </a:t>
            </a:r>
            <a:r>
              <a:rPr dirty="0" smtClean="0" sz="400" spc="20">
                <a:solidFill>
                  <a:srgbClr val="7E7E7E"/>
                </a:solidFill>
                <a:latin typeface="Arial"/>
                <a:cs typeface="Arial"/>
              </a:rPr>
              <a:t>filii.</a:t>
            </a:r>
            <a:r>
              <a:rPr dirty="0" smtClean="0" sz="400" spc="20">
                <a:solidFill>
                  <a:srgbClr val="7E7E7E"/>
                </a:solidFill>
                <a:latin typeface="Arial"/>
                <a:cs typeface="Arial"/>
              </a:rPr>
              <a:t>   </a:t>
            </a:r>
            <a:r>
              <a:rPr dirty="0" smtClean="0" sz="400" spc="-5">
                <a:solidFill>
                  <a:srgbClr val="7E7E7E"/>
                </a:solidFill>
                <a:latin typeface="Arial"/>
                <a:cs typeface="Arial"/>
              </a:rPr>
              <a:t> </a:t>
            </a:r>
            <a:r>
              <a:rPr dirty="0" smtClean="0" sz="450" spc="-25">
                <a:solidFill>
                  <a:srgbClr val="8E8E8E"/>
                </a:solidFill>
                <a:latin typeface="Times New Roman"/>
                <a:cs typeface="Times New Roman"/>
              </a:rPr>
              <a:t>View</a:t>
            </a:r>
            <a:endParaRPr sz="450">
              <a:latin typeface="Times New Roman"/>
              <a:cs typeface="Times New Roman"/>
            </a:endParaRPr>
          </a:p>
        </p:txBody>
      </p:sp>
      <p:sp>
        <p:nvSpPr>
          <p:cNvPr id="95" name="object 95"/>
          <p:cNvSpPr txBox="1"/>
          <p:nvPr/>
        </p:nvSpPr>
        <p:spPr>
          <a:xfrm>
            <a:off x="1598422" y="5313679"/>
            <a:ext cx="200025" cy="7366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400" spc="1000">
                <a:solidFill>
                  <a:srgbClr val="7E7E7E"/>
                </a:solidFill>
                <a:latin typeface="Times New Roman"/>
                <a:cs typeface="Times New Roman"/>
              </a:rPr>
              <a:t>b</a:t>
            </a:r>
            <a:endParaRPr sz="400">
              <a:latin typeface="Times New Roman"/>
              <a:cs typeface="Times New Roman"/>
            </a:endParaRPr>
          </a:p>
        </p:txBody>
      </p:sp>
      <p:sp>
        <p:nvSpPr>
          <p:cNvPr id="96" name="object 96"/>
          <p:cNvSpPr txBox="1"/>
          <p:nvPr/>
        </p:nvSpPr>
        <p:spPr>
          <a:xfrm>
            <a:off x="2062733" y="5269229"/>
            <a:ext cx="1339215" cy="1270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400" spc="340">
                <a:solidFill>
                  <a:srgbClr val="8E8E8E"/>
                </a:solidFill>
                <a:latin typeface="Times New Roman"/>
                <a:cs typeface="Times New Roman"/>
              </a:rPr>
              <a:t>--·</a:t>
            </a:r>
            <a:r>
              <a:rPr dirty="0" smtClean="0" sz="400" spc="340">
                <a:solidFill>
                  <a:srgbClr val="8E8E8E"/>
                </a:solidFill>
                <a:latin typeface="Times New Roman"/>
                <a:cs typeface="Times New Roman"/>
              </a:rPr>
              <a:t>  </a:t>
            </a:r>
            <a:r>
              <a:rPr dirty="0" smtClean="0" sz="400" spc="20">
                <a:solidFill>
                  <a:srgbClr val="8E8E8E"/>
                </a:solidFill>
                <a:latin typeface="Times New Roman"/>
                <a:cs typeface="Times New Roman"/>
              </a:rPr>
              <a:t> </a:t>
            </a:r>
            <a:r>
              <a:rPr dirty="0" smtClean="0" sz="400" spc="0">
                <a:solidFill>
                  <a:srgbClr val="8E8E8E"/>
                </a:solidFill>
                <a:latin typeface="Times New Roman"/>
                <a:cs typeface="Times New Roman"/>
              </a:rPr>
              <a:t>Gc9po""aoW19</a:t>
            </a:r>
            <a:r>
              <a:rPr dirty="0" smtClean="0" sz="400" spc="0">
                <a:solidFill>
                  <a:srgbClr val="8E8E8E"/>
                </a:solidFill>
                <a:latin typeface="Times New Roman"/>
                <a:cs typeface="Times New Roman"/>
              </a:rPr>
              <a:t>    </a:t>
            </a:r>
            <a:r>
              <a:rPr dirty="0" smtClean="0" sz="400" spc="-5">
                <a:solidFill>
                  <a:srgbClr val="8E8E8E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40">
                <a:solidFill>
                  <a:srgbClr val="8E8E8E"/>
                </a:solidFill>
                <a:latin typeface="Times New Roman"/>
                <a:cs typeface="Times New Roman"/>
              </a:rPr>
              <a:t>c:""-"</a:t>
            </a:r>
            <a:r>
              <a:rPr dirty="0" smtClean="0" sz="750" spc="40">
                <a:solidFill>
                  <a:srgbClr val="8E8E8E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40">
                <a:solidFill>
                  <a:srgbClr val="8E8E8E"/>
                </a:solidFill>
                <a:latin typeface="Times New Roman"/>
                <a:cs typeface="Times New Roman"/>
              </a:rPr>
              <a:t> </a:t>
            </a:r>
            <a:r>
              <a:rPr dirty="0" smtClean="0" sz="550" spc="1350" i="1">
                <a:solidFill>
                  <a:srgbClr val="8E8E8E"/>
                </a:solidFill>
                <a:latin typeface="Times New Roman"/>
                <a:cs typeface="Times New Roman"/>
              </a:rPr>
              <a:t>w</a:t>
            </a:r>
            <a:r>
              <a:rPr dirty="0" smtClean="0" sz="550" spc="1350" i="1">
                <a:solidFill>
                  <a:srgbClr val="8E8E8E"/>
                </a:solidFill>
                <a:latin typeface="Times New Roman"/>
                <a:cs typeface="Times New Roman"/>
              </a:rPr>
              <a:t>  </a:t>
            </a:r>
            <a:r>
              <a:rPr dirty="0" smtClean="0" sz="550" spc="25" i="1">
                <a:solidFill>
                  <a:srgbClr val="8E8E8E"/>
                </a:solidFill>
                <a:latin typeface="Times New Roman"/>
                <a:cs typeface="Times New Roman"/>
              </a:rPr>
              <a:t> </a:t>
            </a:r>
            <a:r>
              <a:rPr dirty="0" smtClean="0" sz="400" spc="55">
                <a:solidFill>
                  <a:srgbClr val="8E8E8E"/>
                </a:solidFill>
                <a:latin typeface="Arial"/>
                <a:cs typeface="Arial"/>
              </a:rPr>
              <a:t>Hdp</a:t>
            </a:r>
            <a:endParaRPr sz="400">
              <a:latin typeface="Arial"/>
              <a:cs typeface="Arial"/>
            </a:endParaRPr>
          </a:p>
        </p:txBody>
      </p:sp>
      <p:sp>
        <p:nvSpPr>
          <p:cNvPr id="97" name="object 97"/>
          <p:cNvSpPr txBox="1"/>
          <p:nvPr/>
        </p:nvSpPr>
        <p:spPr>
          <a:xfrm>
            <a:off x="1048003" y="5373115"/>
            <a:ext cx="295275" cy="1193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700" spc="-60">
                <a:solidFill>
                  <a:srgbClr val="A1A1A1"/>
                </a:solidFill>
                <a:latin typeface="Times New Roman"/>
                <a:cs typeface="Times New Roman"/>
              </a:rPr>
              <a:t>Ci</a:t>
            </a:r>
            <a:r>
              <a:rPr dirty="0" smtClean="0" sz="700" spc="-55">
                <a:solidFill>
                  <a:srgbClr val="A1A1A1"/>
                </a:solidFill>
                <a:latin typeface="Times New Roman"/>
                <a:cs typeface="Times New Roman"/>
              </a:rPr>
              <a:t> </a:t>
            </a:r>
            <a:r>
              <a:rPr dirty="0" smtClean="0" sz="700" spc="385">
                <a:solidFill>
                  <a:srgbClr val="AAA079"/>
                </a:solidFill>
                <a:latin typeface="Times New Roman"/>
                <a:cs typeface="Times New Roman"/>
              </a:rPr>
              <a:t>6</a:t>
            </a:r>
            <a:r>
              <a:rPr dirty="0" smtClean="0" sz="700" spc="-100">
                <a:solidFill>
                  <a:srgbClr val="AAA079"/>
                </a:solidFill>
                <a:latin typeface="Times New Roman"/>
                <a:cs typeface="Times New Roman"/>
              </a:rPr>
              <a:t> </a:t>
            </a:r>
            <a:r>
              <a:rPr dirty="0" smtClean="0" sz="700" spc="-90">
                <a:solidFill>
                  <a:srgbClr val="6E6E6E"/>
                </a:solidFill>
                <a:latin typeface="Times New Roman"/>
                <a:cs typeface="Times New Roman"/>
              </a:rPr>
              <a:t>1i1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98" name="object 98"/>
          <p:cNvSpPr txBox="1"/>
          <p:nvPr/>
        </p:nvSpPr>
        <p:spPr>
          <a:xfrm>
            <a:off x="1736851" y="5373115"/>
            <a:ext cx="713105" cy="1193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  <a:tabLst>
                <a:tab pos="323215" algn="l"/>
              </a:tabLst>
            </a:pPr>
            <a:r>
              <a:rPr dirty="0" smtClean="0" sz="700" spc="535">
                <a:solidFill>
                  <a:srgbClr val="B3B3B3"/>
                </a:solidFill>
                <a:latin typeface="Times New Roman"/>
                <a:cs typeface="Times New Roman"/>
              </a:rPr>
              <a:t>·</a:t>
            </a:r>
            <a:r>
              <a:rPr dirty="0" smtClean="0" sz="700" spc="-85">
                <a:solidFill>
                  <a:srgbClr val="B3B3B3"/>
                </a:solidFill>
                <a:latin typeface="Times New Roman"/>
                <a:cs typeface="Times New Roman"/>
              </a:rPr>
              <a:t> </a:t>
            </a:r>
            <a:r>
              <a:rPr dirty="0" smtClean="0" sz="700" spc="105">
                <a:solidFill>
                  <a:srgbClr val="545657"/>
                </a:solidFill>
                <a:latin typeface="Times New Roman"/>
                <a:cs typeface="Times New Roman"/>
              </a:rPr>
              <a:t>.,</a:t>
            </a:r>
            <a:r>
              <a:rPr dirty="0" smtClean="0" sz="700" spc="105">
                <a:solidFill>
                  <a:srgbClr val="545657"/>
                </a:solidFill>
                <a:latin typeface="Times New Roman"/>
                <a:cs typeface="Times New Roman"/>
              </a:rPr>
              <a:t>	</a:t>
            </a:r>
            <a:r>
              <a:rPr dirty="0" smtClean="0" sz="700" spc="-160">
                <a:solidFill>
                  <a:srgbClr val="6E6E6E"/>
                </a:solidFill>
                <a:latin typeface="Times New Roman"/>
                <a:cs typeface="Times New Roman"/>
              </a:rPr>
              <a:t>&lt;!:&gt;</a:t>
            </a:r>
            <a:r>
              <a:rPr dirty="0" smtClean="0" sz="700" spc="-65">
                <a:solidFill>
                  <a:srgbClr val="6E6E6E"/>
                </a:solidFill>
                <a:latin typeface="Times New Roman"/>
                <a:cs typeface="Times New Roman"/>
              </a:rPr>
              <a:t> </a:t>
            </a:r>
            <a:r>
              <a:rPr dirty="0" smtClean="0" sz="700" spc="240">
                <a:solidFill>
                  <a:srgbClr val="545657"/>
                </a:solidFill>
                <a:latin typeface="Times New Roman"/>
                <a:cs typeface="Times New Roman"/>
              </a:rPr>
              <a:t>·</a:t>
            </a:r>
            <a:r>
              <a:rPr dirty="0" smtClean="0" sz="700" spc="-95">
                <a:solidFill>
                  <a:srgbClr val="B3B3B3"/>
                </a:solidFill>
                <a:latin typeface="Times New Roman"/>
                <a:cs typeface="Times New Roman"/>
              </a:rPr>
              <a:t>!</a:t>
            </a:r>
            <a:r>
              <a:rPr dirty="0" smtClean="0" sz="700" spc="155">
                <a:solidFill>
                  <a:srgbClr val="8E8E8E"/>
                </a:solidFill>
                <a:latin typeface="Times New Roman"/>
                <a:cs typeface="Times New Roman"/>
              </a:rPr>
              <a:t>1</a:t>
            </a:r>
            <a:r>
              <a:rPr dirty="0" smtClean="0" sz="700" spc="-105">
                <a:solidFill>
                  <a:srgbClr val="8E8E8E"/>
                </a:solidFill>
                <a:latin typeface="Times New Roman"/>
                <a:cs typeface="Times New Roman"/>
              </a:rPr>
              <a:t>1</a:t>
            </a:r>
            <a:r>
              <a:rPr dirty="0" smtClean="0" sz="700" spc="-195">
                <a:solidFill>
                  <a:srgbClr val="C4C4C4"/>
                </a:solidFill>
                <a:latin typeface="Times New Roman"/>
                <a:cs typeface="Times New Roman"/>
              </a:rPr>
              <a:t>.</a:t>
            </a:r>
            <a:r>
              <a:rPr dirty="0" smtClean="0" sz="700" spc="30">
                <a:solidFill>
                  <a:srgbClr val="8E8E8E"/>
                </a:solidFill>
                <a:latin typeface="Times New Roman"/>
                <a:cs typeface="Times New Roman"/>
              </a:rPr>
              <a:t>•n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99" name="object 99"/>
          <p:cNvSpPr txBox="1"/>
          <p:nvPr/>
        </p:nvSpPr>
        <p:spPr>
          <a:xfrm>
            <a:off x="2767076" y="5373115"/>
            <a:ext cx="1099185" cy="1193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700" spc="15">
                <a:solidFill>
                  <a:srgbClr val="C4C4C4"/>
                </a:solidFill>
                <a:latin typeface="Times New Roman"/>
                <a:cs typeface="Times New Roman"/>
              </a:rPr>
              <a:t>vj</a:t>
            </a:r>
            <a:r>
              <a:rPr dirty="0" smtClean="0" sz="700" spc="15">
                <a:solidFill>
                  <a:srgbClr val="C4C4C4"/>
                </a:solidFill>
                <a:latin typeface="Times New Roman"/>
                <a:cs typeface="Times New Roman"/>
              </a:rPr>
              <a:t> </a:t>
            </a:r>
            <a:r>
              <a:rPr dirty="0" smtClean="0" sz="700" spc="15">
                <a:solidFill>
                  <a:srgbClr val="C4C4C4"/>
                </a:solidFill>
                <a:latin typeface="Times New Roman"/>
                <a:cs typeface="Times New Roman"/>
              </a:rPr>
              <a:t> </a:t>
            </a:r>
            <a:r>
              <a:rPr dirty="0" smtClean="0" sz="700" spc="300">
                <a:solidFill>
                  <a:srgbClr val="8E8E8E"/>
                </a:solidFill>
                <a:latin typeface="Times New Roman"/>
                <a:cs typeface="Times New Roman"/>
              </a:rPr>
              <a:t>Gl</a:t>
            </a:r>
            <a:r>
              <a:rPr dirty="0" smtClean="0" sz="700" spc="-45">
                <a:solidFill>
                  <a:srgbClr val="8E8E8E"/>
                </a:solidFill>
                <a:latin typeface="Times New Roman"/>
                <a:cs typeface="Times New Roman"/>
              </a:rPr>
              <a:t> </a:t>
            </a:r>
            <a:r>
              <a:rPr dirty="0" smtClean="0" sz="700" spc="-165">
                <a:solidFill>
                  <a:srgbClr val="85835D"/>
                </a:solidFill>
                <a:latin typeface="Times New Roman"/>
                <a:cs typeface="Times New Roman"/>
              </a:rPr>
              <a:t>!M</a:t>
            </a:r>
            <a:r>
              <a:rPr dirty="0" smtClean="0" sz="700" spc="-20">
                <a:solidFill>
                  <a:srgbClr val="85835D"/>
                </a:solidFill>
                <a:latin typeface="Times New Roman"/>
                <a:cs typeface="Times New Roman"/>
              </a:rPr>
              <a:t>i</a:t>
            </a:r>
            <a:r>
              <a:rPr dirty="0" smtClean="0" sz="700" spc="-40">
                <a:solidFill>
                  <a:srgbClr val="8E8E8E"/>
                </a:solidFill>
                <a:latin typeface="Times New Roman"/>
                <a:cs typeface="Times New Roman"/>
              </a:rPr>
              <a:t>i;;l</a:t>
            </a:r>
            <a:r>
              <a:rPr dirty="0" smtClean="0" sz="700" spc="-95">
                <a:solidFill>
                  <a:srgbClr val="8E8E8E"/>
                </a:solidFill>
                <a:latin typeface="Times New Roman"/>
                <a:cs typeface="Times New Roman"/>
              </a:rPr>
              <a:t> </a:t>
            </a:r>
            <a:r>
              <a:rPr dirty="0" smtClean="0" sz="700" spc="10">
                <a:solidFill>
                  <a:srgbClr val="906B6E"/>
                </a:solidFill>
                <a:latin typeface="Times New Roman"/>
                <a:cs typeface="Times New Roman"/>
              </a:rPr>
              <a:t>l</a:t>
            </a:r>
            <a:r>
              <a:rPr dirty="0" smtClean="0" sz="700" spc="-75">
                <a:solidFill>
                  <a:srgbClr val="906B6E"/>
                </a:solidFill>
                <a:latin typeface="Times New Roman"/>
                <a:cs typeface="Times New Roman"/>
              </a:rPr>
              <a:t>i</a:t>
            </a:r>
            <a:r>
              <a:rPr dirty="0" smtClean="0" sz="700" spc="-70">
                <a:solidFill>
                  <a:srgbClr val="804F56"/>
                </a:solidFill>
                <a:latin typeface="Times New Roman"/>
                <a:cs typeface="Times New Roman"/>
              </a:rPr>
              <a:t>i</a:t>
            </a:r>
            <a:r>
              <a:rPr dirty="0" smtClean="0" sz="700" spc="-185">
                <a:solidFill>
                  <a:srgbClr val="804F56"/>
                </a:solidFill>
                <a:latin typeface="Times New Roman"/>
                <a:cs typeface="Times New Roman"/>
              </a:rPr>
              <a:t>i</a:t>
            </a:r>
            <a:r>
              <a:rPr dirty="0" smtClean="0" sz="700" spc="20">
                <a:solidFill>
                  <a:srgbClr val="7E7E7E"/>
                </a:solidFill>
                <a:latin typeface="Times New Roman"/>
                <a:cs typeface="Times New Roman"/>
              </a:rPr>
              <a:t>H!:J&gt;..,</a:t>
            </a:r>
            <a:r>
              <a:rPr dirty="0" smtClean="0" sz="700" spc="20">
                <a:solidFill>
                  <a:srgbClr val="7E7E7E"/>
                </a:solidFill>
                <a:latin typeface="Times New Roman"/>
                <a:cs typeface="Times New Roman"/>
              </a:rPr>
              <a:t> </a:t>
            </a:r>
            <a:r>
              <a:rPr dirty="0" smtClean="0" sz="700" spc="-75">
                <a:solidFill>
                  <a:srgbClr val="7E7E7E"/>
                </a:solidFill>
                <a:latin typeface="Times New Roman"/>
                <a:cs typeface="Times New Roman"/>
              </a:rPr>
              <a:t> </a:t>
            </a:r>
            <a:r>
              <a:rPr dirty="0" smtClean="0" sz="700" spc="-95">
                <a:solidFill>
                  <a:srgbClr val="AAA079"/>
                </a:solidFill>
                <a:latin typeface="Times New Roman"/>
                <a:cs typeface="Times New Roman"/>
              </a:rPr>
              <a:t>If.&gt;</a:t>
            </a:r>
            <a:r>
              <a:rPr dirty="0" smtClean="0" sz="700" spc="-80">
                <a:solidFill>
                  <a:srgbClr val="AAA079"/>
                </a:solidFill>
                <a:latin typeface="Times New Roman"/>
                <a:cs typeface="Times New Roman"/>
              </a:rPr>
              <a:t> </a:t>
            </a:r>
            <a:r>
              <a:rPr dirty="0" smtClean="0" sz="700" spc="-35">
                <a:solidFill>
                  <a:srgbClr val="6E6E6E"/>
                </a:solidFill>
                <a:latin typeface="Times New Roman"/>
                <a:cs typeface="Times New Roman"/>
              </a:rPr>
              <a:t>'</a:t>
            </a:r>
            <a:r>
              <a:rPr dirty="0" smtClean="0" sz="700" spc="-90">
                <a:solidFill>
                  <a:srgbClr val="8E8E8E"/>
                </a:solidFill>
                <a:latin typeface="Times New Roman"/>
                <a:cs typeface="Times New Roman"/>
              </a:rPr>
              <a:t>ow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00" name="object 100"/>
          <p:cNvSpPr txBox="1"/>
          <p:nvPr/>
        </p:nvSpPr>
        <p:spPr>
          <a:xfrm>
            <a:off x="4327652" y="5354065"/>
            <a:ext cx="373380" cy="14160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850" spc="-60">
                <a:solidFill>
                  <a:srgbClr val="8E8E8E"/>
                </a:solidFill>
                <a:latin typeface="Arial"/>
                <a:cs typeface="Arial"/>
              </a:rPr>
              <a:t>::::Jt</a:t>
            </a:r>
            <a:r>
              <a:rPr dirty="0" smtClean="0" sz="850" spc="-60">
                <a:solidFill>
                  <a:srgbClr val="8E8E8E"/>
                </a:solidFill>
                <a:latin typeface="Arial"/>
                <a:cs typeface="Arial"/>
              </a:rPr>
              <a:t>   </a:t>
            </a:r>
            <a:r>
              <a:rPr dirty="0" smtClean="0" sz="850" spc="-20">
                <a:solidFill>
                  <a:srgbClr val="8E8E8E"/>
                </a:solidFill>
                <a:latin typeface="Arial"/>
                <a:cs typeface="Arial"/>
              </a:rPr>
              <a:t> </a:t>
            </a:r>
            <a:r>
              <a:rPr dirty="0" smtClean="0" sz="700" spc="25">
                <a:solidFill>
                  <a:srgbClr val="AAA079"/>
                </a:solidFill>
                <a:latin typeface="Times New Roman"/>
                <a:cs typeface="Times New Roman"/>
              </a:rPr>
              <a:t>U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01" name="object 101"/>
          <p:cNvSpPr txBox="1"/>
          <p:nvPr/>
        </p:nvSpPr>
        <p:spPr>
          <a:xfrm>
            <a:off x="4790947" y="5373115"/>
            <a:ext cx="860425" cy="22606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30480">
              <a:lnSpc>
                <a:spcPts val="835"/>
              </a:lnSpc>
            </a:pPr>
            <a:r>
              <a:rPr dirty="0" smtClean="0" sz="700" spc="484">
                <a:solidFill>
                  <a:srgbClr val="A1A1A1"/>
                </a:solidFill>
                <a:latin typeface="Times New Roman"/>
                <a:cs typeface="Times New Roman"/>
              </a:rPr>
              <a:t>laiY</a:t>
            </a:r>
            <a:r>
              <a:rPr dirty="0" smtClean="0" sz="700" spc="-114">
                <a:solidFill>
                  <a:srgbClr val="A1A1A1"/>
                </a:solidFill>
                <a:latin typeface="Times New Roman"/>
                <a:cs typeface="Times New Roman"/>
              </a:rPr>
              <a:t> </a:t>
            </a:r>
            <a:r>
              <a:rPr dirty="0" smtClean="0" sz="700" spc="195">
                <a:solidFill>
                  <a:srgbClr val="363638"/>
                </a:solidFill>
                <a:latin typeface="Times New Roman"/>
                <a:cs typeface="Times New Roman"/>
              </a:rPr>
              <a:t>·</a:t>
            </a:r>
            <a:r>
              <a:rPr dirty="0" smtClean="0" sz="700" spc="-40">
                <a:solidFill>
                  <a:srgbClr val="8E8E8E"/>
                </a:solidFill>
                <a:latin typeface="Times New Roman"/>
                <a:cs typeface="Times New Roman"/>
              </a:rPr>
              <a:t>J.GO</a:t>
            </a:r>
            <a:r>
              <a:rPr dirty="0" smtClean="0" sz="700" spc="-10">
                <a:solidFill>
                  <a:srgbClr val="8E8E8E"/>
                </a:solidFill>
                <a:latin typeface="Times New Roman"/>
                <a:cs typeface="Times New Roman"/>
              </a:rPr>
              <a:t>S</a:t>
            </a:r>
            <a:r>
              <a:rPr dirty="0" smtClean="0" sz="700" spc="340">
                <a:solidFill>
                  <a:srgbClr val="545657"/>
                </a:solidFill>
                <a:latin typeface="Times New Roman"/>
                <a:cs typeface="Times New Roman"/>
              </a:rPr>
              <a:t>·</a:t>
            </a:r>
            <a:r>
              <a:rPr dirty="0" smtClean="0" sz="700" spc="-90">
                <a:solidFill>
                  <a:srgbClr val="7E7E7E"/>
                </a:solidFill>
                <a:latin typeface="Times New Roman"/>
                <a:cs typeface="Times New Roman"/>
              </a:rPr>
              <a:t>/i&gt;</a:t>
            </a:r>
            <a:endParaRPr sz="700">
              <a:latin typeface="Times New Roman"/>
              <a:cs typeface="Times New Roman"/>
            </a:endParaRPr>
          </a:p>
          <a:p>
            <a:pPr marL="12700">
              <a:lnSpc>
                <a:spcPts val="850"/>
              </a:lnSpc>
            </a:pPr>
            <a:r>
              <a:rPr dirty="0" smtClean="0" sz="850" spc="150">
                <a:solidFill>
                  <a:srgbClr val="A1A1A1"/>
                </a:solidFill>
                <a:latin typeface="Arial"/>
                <a:cs typeface="Arial"/>
              </a:rPr>
              <a:t>'"'</a:t>
            </a:r>
            <a:endParaRPr sz="850">
              <a:latin typeface="Arial"/>
              <a:cs typeface="Arial"/>
            </a:endParaRPr>
          </a:p>
        </p:txBody>
      </p:sp>
      <p:sp>
        <p:nvSpPr>
          <p:cNvPr id="102" name="object 102"/>
          <p:cNvSpPr txBox="1"/>
          <p:nvPr/>
        </p:nvSpPr>
        <p:spPr>
          <a:xfrm>
            <a:off x="1328419" y="5451347"/>
            <a:ext cx="675005" cy="1492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  <a:tabLst>
                <a:tab pos="640080" algn="l"/>
              </a:tabLst>
            </a:pPr>
            <a:r>
              <a:rPr dirty="0" smtClean="0" sz="900" spc="-195">
                <a:solidFill>
                  <a:srgbClr val="7E7E7E"/>
                </a:solidFill>
                <a:latin typeface="Arial"/>
                <a:cs typeface="Arial"/>
              </a:rPr>
              <a:t>C)</a:t>
            </a:r>
            <a:r>
              <a:rPr dirty="0" smtClean="0" sz="900" spc="100">
                <a:solidFill>
                  <a:srgbClr val="7E7E7E"/>
                </a:solidFill>
                <a:latin typeface="Arial"/>
                <a:cs typeface="Arial"/>
              </a:rPr>
              <a:t> </a:t>
            </a:r>
            <a:r>
              <a:rPr dirty="0" smtClean="0" sz="900" spc="385">
                <a:solidFill>
                  <a:srgbClr val="545657"/>
                </a:solidFill>
                <a:latin typeface="Arial"/>
                <a:cs typeface="Arial"/>
              </a:rPr>
              <a:t>:</a:t>
            </a:r>
            <a:r>
              <a:rPr dirty="0" smtClean="0" sz="900" spc="100">
                <a:solidFill>
                  <a:srgbClr val="363638"/>
                </a:solidFill>
                <a:latin typeface="Arial"/>
                <a:cs typeface="Arial"/>
              </a:rPr>
              <a:t>::</a:t>
            </a:r>
            <a:r>
              <a:rPr dirty="0" smtClean="0" sz="900" spc="100">
                <a:solidFill>
                  <a:srgbClr val="363638"/>
                </a:solidFill>
                <a:latin typeface="Arial"/>
                <a:cs typeface="Arial"/>
              </a:rPr>
              <a:t> </a:t>
            </a:r>
            <a:r>
              <a:rPr dirty="0" smtClean="0" sz="900" spc="-114">
                <a:solidFill>
                  <a:srgbClr val="363638"/>
                </a:solidFill>
                <a:latin typeface="Arial"/>
                <a:cs typeface="Arial"/>
              </a:rPr>
              <a:t> </a:t>
            </a:r>
            <a:r>
              <a:rPr dirty="0" smtClean="0" sz="900" spc="-15">
                <a:solidFill>
                  <a:srgbClr val="546E9E"/>
                </a:solidFill>
                <a:latin typeface="Arial"/>
                <a:cs typeface="Arial"/>
              </a:rPr>
              <a:t>+</a:t>
            </a:r>
            <a:r>
              <a:rPr dirty="0" smtClean="0" sz="900" spc="-15">
                <a:solidFill>
                  <a:srgbClr val="546E9E"/>
                </a:solidFill>
                <a:latin typeface="Arial"/>
                <a:cs typeface="Arial"/>
              </a:rPr>
              <a:t>	</a:t>
            </a:r>
            <a:r>
              <a:rPr dirty="0" smtClean="0" sz="900" spc="-130">
                <a:solidFill>
                  <a:srgbClr val="545657"/>
                </a:solidFill>
                <a:latin typeface="Arial"/>
                <a:cs typeface="Arial"/>
              </a:rPr>
              <a:t>-</a:t>
            </a:r>
            <a:endParaRPr sz="900">
              <a:latin typeface="Arial"/>
              <a:cs typeface="Arial"/>
            </a:endParaRPr>
          </a:p>
        </p:txBody>
      </p:sp>
      <p:sp>
        <p:nvSpPr>
          <p:cNvPr id="103" name="object 103"/>
          <p:cNvSpPr txBox="1"/>
          <p:nvPr/>
        </p:nvSpPr>
        <p:spPr>
          <a:xfrm>
            <a:off x="2133092" y="5464047"/>
            <a:ext cx="807720" cy="13462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600" spc="60">
                <a:solidFill>
                  <a:srgbClr val="363638"/>
                </a:solidFill>
                <a:latin typeface="Arial"/>
                <a:cs typeface="Arial"/>
              </a:rPr>
              <a:t>It</a:t>
            </a:r>
            <a:r>
              <a:rPr dirty="0" smtClean="0" sz="600" spc="60">
                <a:solidFill>
                  <a:srgbClr val="363638"/>
                </a:solidFill>
                <a:latin typeface="Arial"/>
                <a:cs typeface="Arial"/>
              </a:rPr>
              <a:t> </a:t>
            </a:r>
            <a:r>
              <a:rPr dirty="0" smtClean="0" sz="600" spc="20">
                <a:solidFill>
                  <a:srgbClr val="363638"/>
                </a:solidFill>
                <a:latin typeface="Arial"/>
                <a:cs typeface="Arial"/>
              </a:rPr>
              <a:t> </a:t>
            </a:r>
            <a:r>
              <a:rPr dirty="0" smtClean="0" sz="700" spc="290">
                <a:solidFill>
                  <a:srgbClr val="546E9E"/>
                </a:solidFill>
                <a:latin typeface="Arial"/>
                <a:cs typeface="Arial"/>
              </a:rPr>
              <a:t>0</a:t>
            </a:r>
            <a:r>
              <a:rPr dirty="0" smtClean="0" sz="700" spc="290">
                <a:solidFill>
                  <a:srgbClr val="546E9E"/>
                </a:solidFill>
                <a:latin typeface="Arial"/>
                <a:cs typeface="Arial"/>
              </a:rPr>
              <a:t>   </a:t>
            </a:r>
            <a:r>
              <a:rPr dirty="0" smtClean="0" sz="700" spc="-20">
                <a:solidFill>
                  <a:srgbClr val="546E9E"/>
                </a:solidFill>
                <a:latin typeface="Arial"/>
                <a:cs typeface="Arial"/>
              </a:rPr>
              <a:t> </a:t>
            </a:r>
            <a:r>
              <a:rPr dirty="0" smtClean="0" sz="800" spc="-204" i="1">
                <a:solidFill>
                  <a:srgbClr val="A1A1A1"/>
                </a:solidFill>
                <a:latin typeface="Times New Roman"/>
                <a:cs typeface="Times New Roman"/>
              </a:rPr>
              <a:t>C!3</a:t>
            </a:r>
            <a:r>
              <a:rPr dirty="0" smtClean="0" sz="800" spc="-204" i="1">
                <a:solidFill>
                  <a:srgbClr val="A1A1A1"/>
                </a:solidFill>
                <a:latin typeface="Times New Roman"/>
                <a:cs typeface="Times New Roman"/>
              </a:rPr>
              <a:t> </a:t>
            </a:r>
            <a:r>
              <a:rPr dirty="0" smtClean="0" sz="800" spc="-40" i="1">
                <a:solidFill>
                  <a:srgbClr val="A1A1A1"/>
                </a:solidFill>
                <a:latin typeface="Times New Roman"/>
                <a:cs typeface="Times New Roman"/>
              </a:rPr>
              <a:t> </a:t>
            </a:r>
            <a:r>
              <a:rPr dirty="0" smtClean="0" sz="800" spc="-110" i="1">
                <a:solidFill>
                  <a:srgbClr val="7E7E7E"/>
                </a:solidFill>
                <a:latin typeface="Times New Roman"/>
                <a:cs typeface="Times New Roman"/>
              </a:rPr>
              <a:t>,:.;.</a:t>
            </a:r>
            <a:r>
              <a:rPr dirty="0" smtClean="0" sz="800" spc="-110" i="1">
                <a:solidFill>
                  <a:srgbClr val="7E7E7E"/>
                </a:solidFill>
                <a:latin typeface="Times New Roman"/>
                <a:cs typeface="Times New Roman"/>
              </a:rPr>
              <a:t> </a:t>
            </a:r>
            <a:r>
              <a:rPr dirty="0" smtClean="0" sz="800" spc="-90" i="1">
                <a:solidFill>
                  <a:srgbClr val="7E7E7E"/>
                </a:solidFill>
                <a:latin typeface="Times New Roman"/>
                <a:cs typeface="Times New Roman"/>
              </a:rPr>
              <a:t> </a:t>
            </a:r>
            <a:r>
              <a:rPr dirty="0" smtClean="0" sz="700" spc="85">
                <a:solidFill>
                  <a:srgbClr val="545657"/>
                </a:solidFill>
                <a:latin typeface="Times New Roman"/>
                <a:cs typeface="Times New Roman"/>
              </a:rPr>
              <a:t>ft</a:t>
            </a:r>
            <a:r>
              <a:rPr dirty="0" smtClean="0" sz="700" spc="-10">
                <a:solidFill>
                  <a:srgbClr val="545657"/>
                </a:solidFill>
                <a:latin typeface="Times New Roman"/>
                <a:cs typeface="Times New Roman"/>
              </a:rPr>
              <a:t> </a:t>
            </a:r>
            <a:r>
              <a:rPr dirty="0" smtClean="0" sz="700" spc="-125">
                <a:solidFill>
                  <a:srgbClr val="A1A1A1"/>
                </a:solidFill>
                <a:latin typeface="Times New Roman"/>
                <a:cs typeface="Times New Roman"/>
              </a:rPr>
              <a:t>o!:J</a:t>
            </a:r>
            <a:r>
              <a:rPr dirty="0" smtClean="0" sz="700" spc="25">
                <a:solidFill>
                  <a:srgbClr val="A1A1A1"/>
                </a:solidFill>
                <a:latin typeface="Times New Roman"/>
                <a:cs typeface="Times New Roman"/>
              </a:rPr>
              <a:t> </a:t>
            </a:r>
            <a:r>
              <a:rPr dirty="0" smtClean="0" sz="700" spc="-135">
                <a:solidFill>
                  <a:srgbClr val="7E7E7E"/>
                </a:solidFill>
                <a:latin typeface="Times New Roman"/>
                <a:cs typeface="Times New Roman"/>
              </a:rPr>
              <a:t>,O.,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04" name="object 104"/>
          <p:cNvSpPr txBox="1"/>
          <p:nvPr/>
        </p:nvSpPr>
        <p:spPr>
          <a:xfrm>
            <a:off x="3077972" y="5457697"/>
            <a:ext cx="1379220" cy="14160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750" spc="-30">
                <a:solidFill>
                  <a:srgbClr val="8E8E8E"/>
                </a:solidFill>
                <a:latin typeface="Times New Roman"/>
                <a:cs typeface="Times New Roman"/>
              </a:rPr>
              <a:t>t'il'"'</a:t>
            </a:r>
            <a:r>
              <a:rPr dirty="0" smtClean="0" sz="750" spc="-30">
                <a:solidFill>
                  <a:srgbClr val="8E8E8E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45">
                <a:solidFill>
                  <a:srgbClr val="8E8E8E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5">
                <a:solidFill>
                  <a:srgbClr val="8E8E8E"/>
                </a:solidFill>
                <a:latin typeface="Times New Roman"/>
                <a:cs typeface="Times New Roman"/>
              </a:rPr>
              <a:t>o</a:t>
            </a:r>
            <a:r>
              <a:rPr dirty="0" smtClean="0" sz="750" spc="75">
                <a:solidFill>
                  <a:srgbClr val="7E7E7E"/>
                </a:solidFill>
                <a:latin typeface="Times New Roman"/>
                <a:cs typeface="Times New Roman"/>
              </a:rPr>
              <a:t>.</a:t>
            </a:r>
            <a:r>
              <a:rPr dirty="0" smtClean="0" sz="750" spc="-70">
                <a:solidFill>
                  <a:srgbClr val="7E7E7E"/>
                </a:solidFill>
                <a:latin typeface="Times New Roman"/>
                <a:cs typeface="Times New Roman"/>
              </a:rPr>
              <a:t>.</a:t>
            </a:r>
            <a:r>
              <a:rPr dirty="0" smtClean="0" sz="750" spc="-15">
                <a:solidFill>
                  <a:srgbClr val="8E8E8E"/>
                </a:solidFill>
                <a:latin typeface="Times New Roman"/>
                <a:cs typeface="Times New Roman"/>
              </a:rPr>
              <a:t>,.,....</a:t>
            </a:r>
            <a:r>
              <a:rPr dirty="0" smtClean="0" sz="750" spc="-70">
                <a:solidFill>
                  <a:srgbClr val="8E8E8E"/>
                </a:solidFill>
                <a:latin typeface="Times New Roman"/>
                <a:cs typeface="Times New Roman"/>
              </a:rPr>
              <a:t>,</a:t>
            </a:r>
            <a:r>
              <a:rPr dirty="0" smtClean="0" sz="750" spc="70">
                <a:solidFill>
                  <a:srgbClr val="6E6E6E"/>
                </a:solidFill>
                <a:latin typeface="Times New Roman"/>
                <a:cs typeface="Times New Roman"/>
              </a:rPr>
              <a:t>•</a:t>
            </a:r>
            <a:r>
              <a:rPr dirty="0" smtClean="0" sz="750" spc="240">
                <a:solidFill>
                  <a:srgbClr val="545657"/>
                </a:solidFill>
                <a:latin typeface="Times New Roman"/>
                <a:cs typeface="Times New Roman"/>
              </a:rPr>
              <a:t>.</a:t>
            </a:r>
            <a:r>
              <a:rPr dirty="0" smtClean="0" sz="850" spc="80">
                <a:solidFill>
                  <a:srgbClr val="A1A1A1"/>
                </a:solidFill>
                <a:latin typeface="Arial"/>
                <a:cs typeface="Arial"/>
              </a:rPr>
              <a:t>r-j-----</a:t>
            </a:r>
            <a:r>
              <a:rPr dirty="0" smtClean="0" sz="850" spc="65">
                <a:solidFill>
                  <a:srgbClr val="A1A1A1"/>
                </a:solidFill>
                <a:latin typeface="Arial"/>
                <a:cs typeface="Arial"/>
              </a:rPr>
              <a:t> </a:t>
            </a:r>
            <a:r>
              <a:rPr dirty="0" smtClean="0" sz="850" spc="85">
                <a:solidFill>
                  <a:srgbClr val="A1A1A1"/>
                </a:solidFill>
                <a:latin typeface="Arial"/>
                <a:cs typeface="Arial"/>
              </a:rPr>
              <a:t>::::J:-1</a:t>
            </a:r>
            <a:endParaRPr sz="850">
              <a:latin typeface="Arial"/>
              <a:cs typeface="Arial"/>
            </a:endParaRPr>
          </a:p>
        </p:txBody>
      </p:sp>
      <p:sp>
        <p:nvSpPr>
          <p:cNvPr id="105" name="object 105"/>
          <p:cNvSpPr txBox="1"/>
          <p:nvPr/>
        </p:nvSpPr>
        <p:spPr>
          <a:xfrm>
            <a:off x="2072132" y="5617971"/>
            <a:ext cx="163195" cy="882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500" spc="220">
                <a:solidFill>
                  <a:srgbClr val="C4C4C4"/>
                </a:solidFill>
                <a:latin typeface="Arial"/>
                <a:cs typeface="Arial"/>
              </a:rPr>
              <a:t>;f;</a:t>
            </a:r>
            <a:endParaRPr sz="500">
              <a:latin typeface="Arial"/>
              <a:cs typeface="Arial"/>
            </a:endParaRPr>
          </a:p>
        </p:txBody>
      </p:sp>
      <p:sp>
        <p:nvSpPr>
          <p:cNvPr id="106" name="object 106"/>
          <p:cNvSpPr txBox="1"/>
          <p:nvPr/>
        </p:nvSpPr>
        <p:spPr>
          <a:xfrm>
            <a:off x="3236467" y="5573521"/>
            <a:ext cx="1668780" cy="14224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  <a:tabLst>
                <a:tab pos="1061085" algn="l"/>
              </a:tabLst>
            </a:pPr>
            <a:r>
              <a:rPr dirty="0" smtClean="0" sz="600" spc="114">
                <a:solidFill>
                  <a:srgbClr val="8E8E8E"/>
                </a:solidFill>
                <a:latin typeface="Times New Roman"/>
                <a:cs typeface="Times New Roman"/>
              </a:rPr>
              <a:t>£-Gco•IStttt</a:t>
            </a:r>
            <a:r>
              <a:rPr dirty="0" smtClean="0" sz="600" spc="-60">
                <a:solidFill>
                  <a:srgbClr val="8E8E8E"/>
                </a:solidFill>
                <a:latin typeface="Times New Roman"/>
                <a:cs typeface="Times New Roman"/>
              </a:rPr>
              <a:t> </a:t>
            </a:r>
            <a:r>
              <a:rPr dirty="0" smtClean="0" sz="600" spc="-120">
                <a:solidFill>
                  <a:srgbClr val="545657"/>
                </a:solidFill>
                <a:latin typeface="Times New Roman"/>
                <a:cs typeface="Times New Roman"/>
              </a:rPr>
              <a:t>·</a:t>
            </a:r>
            <a:r>
              <a:rPr dirty="0" smtClean="0" sz="600" spc="605">
                <a:solidFill>
                  <a:srgbClr val="85954D"/>
                </a:solidFill>
                <a:latin typeface="Times New Roman"/>
                <a:cs typeface="Times New Roman"/>
              </a:rPr>
              <a:t>•</a:t>
            </a:r>
            <a:r>
              <a:rPr dirty="0" smtClean="0" sz="600" spc="605">
                <a:solidFill>
                  <a:srgbClr val="85954D"/>
                </a:solidFill>
                <a:latin typeface="Times New Roman"/>
                <a:cs typeface="Times New Roman"/>
              </a:rPr>
              <a:t>	</a:t>
            </a:r>
            <a:r>
              <a:rPr dirty="0" smtClean="0" sz="850" spc="50">
                <a:solidFill>
                  <a:srgbClr val="545657"/>
                </a:solidFill>
                <a:latin typeface="Times New Roman"/>
                <a:cs typeface="Times New Roman"/>
              </a:rPr>
              <a:t>·</a:t>
            </a:r>
            <a:r>
              <a:rPr dirty="0" smtClean="0" sz="850" spc="30">
                <a:solidFill>
                  <a:srgbClr val="8E8E8E"/>
                </a:solidFill>
                <a:latin typeface="Times New Roman"/>
                <a:cs typeface="Times New Roman"/>
              </a:rPr>
              <a:t>.o.,</a:t>
            </a:r>
            <a:r>
              <a:rPr dirty="0" smtClean="0" sz="850" spc="70">
                <a:solidFill>
                  <a:srgbClr val="8E8E8E"/>
                </a:solidFill>
                <a:latin typeface="Times New Roman"/>
                <a:cs typeface="Times New Roman"/>
              </a:rPr>
              <a:t> </a:t>
            </a:r>
            <a:r>
              <a:rPr dirty="0" smtClean="0" sz="850" spc="-75">
                <a:solidFill>
                  <a:srgbClr val="906B6E"/>
                </a:solidFill>
                <a:latin typeface="Times New Roman"/>
                <a:cs typeface="Times New Roman"/>
              </a:rPr>
              <a:t>..t.</a:t>
            </a:r>
            <a:r>
              <a:rPr dirty="0" smtClean="0" sz="850" spc="-90">
                <a:solidFill>
                  <a:srgbClr val="906B6E"/>
                </a:solidFill>
                <a:latin typeface="Times New Roman"/>
                <a:cs typeface="Times New Roman"/>
              </a:rPr>
              <a:t> </a:t>
            </a:r>
            <a:r>
              <a:rPr dirty="0" smtClean="0" sz="850" spc="-120">
                <a:solidFill>
                  <a:srgbClr val="AAA079"/>
                </a:solidFill>
                <a:latin typeface="Times New Roman"/>
                <a:cs typeface="Times New Roman"/>
              </a:rPr>
              <a:t>....</a:t>
            </a:r>
            <a:r>
              <a:rPr dirty="0" smtClean="0" sz="850" spc="-120">
                <a:solidFill>
                  <a:srgbClr val="AAA079"/>
                </a:solidFill>
                <a:latin typeface="Times New Roman"/>
                <a:cs typeface="Times New Roman"/>
              </a:rPr>
              <a:t> </a:t>
            </a:r>
            <a:r>
              <a:rPr dirty="0" smtClean="0" sz="850" spc="-80">
                <a:solidFill>
                  <a:srgbClr val="AAA079"/>
                </a:solidFill>
                <a:latin typeface="Times New Roman"/>
                <a:cs typeface="Times New Roman"/>
              </a:rPr>
              <a:t> </a:t>
            </a:r>
            <a:r>
              <a:rPr dirty="0" smtClean="0" sz="700" spc="-25">
                <a:solidFill>
                  <a:srgbClr val="8C9A7C"/>
                </a:solidFill>
                <a:latin typeface="Times New Roman"/>
                <a:cs typeface="Times New Roman"/>
              </a:rPr>
              <a:t>-</a:t>
            </a:r>
            <a:r>
              <a:rPr dirty="0" smtClean="0" sz="700" spc="-130">
                <a:solidFill>
                  <a:srgbClr val="8C9A7C"/>
                </a:solidFill>
                <a:latin typeface="Times New Roman"/>
                <a:cs typeface="Times New Roman"/>
              </a:rPr>
              <a:t>1</a:t>
            </a:r>
            <a:r>
              <a:rPr dirty="0" smtClean="0" sz="700" spc="-15">
                <a:solidFill>
                  <a:srgbClr val="8385A7"/>
                </a:solidFill>
                <a:latin typeface="Times New Roman"/>
                <a:cs typeface="Times New Roman"/>
              </a:rPr>
              <a:t>,</a:t>
            </a:r>
            <a:r>
              <a:rPr dirty="0" smtClean="0" sz="700" spc="-50">
                <a:solidFill>
                  <a:srgbClr val="8385A7"/>
                </a:solidFill>
                <a:latin typeface="Times New Roman"/>
                <a:cs typeface="Times New Roman"/>
              </a:rPr>
              <a:t> </a:t>
            </a:r>
            <a:r>
              <a:rPr dirty="0" smtClean="0" sz="700" spc="85">
                <a:solidFill>
                  <a:srgbClr val="AAA079"/>
                </a:solidFill>
                <a:latin typeface="Times New Roman"/>
                <a:cs typeface="Times New Roman"/>
              </a:rPr>
              <a:t>.1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07" name="object 107"/>
          <p:cNvSpPr txBox="1"/>
          <p:nvPr/>
        </p:nvSpPr>
        <p:spPr>
          <a:xfrm>
            <a:off x="5242092" y="5573521"/>
            <a:ext cx="86995" cy="14160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850" spc="240">
                <a:solidFill>
                  <a:srgbClr val="8E8E8E"/>
                </a:solidFill>
                <a:latin typeface="Arial"/>
                <a:cs typeface="Arial"/>
              </a:rPr>
              <a:t>I</a:t>
            </a:r>
            <a:endParaRPr sz="850">
              <a:latin typeface="Arial"/>
              <a:cs typeface="Arial"/>
            </a:endParaRPr>
          </a:p>
        </p:txBody>
      </p:sp>
      <p:sp>
        <p:nvSpPr>
          <p:cNvPr id="108" name="object 108"/>
          <p:cNvSpPr txBox="1"/>
          <p:nvPr/>
        </p:nvSpPr>
        <p:spPr>
          <a:xfrm>
            <a:off x="1054100" y="5740146"/>
            <a:ext cx="446405" cy="812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450" spc="60">
                <a:solidFill>
                  <a:srgbClr val="8E8E8E"/>
                </a:solidFill>
                <a:latin typeface="Arial"/>
                <a:cs typeface="Arial"/>
              </a:rPr>
              <a:t>G&lt;OI«.,_.,</a:t>
            </a:r>
            <a:r>
              <a:rPr dirty="0" smtClean="0" sz="450" spc="-75">
                <a:solidFill>
                  <a:srgbClr val="8E8E8E"/>
                </a:solidFill>
                <a:latin typeface="Arial"/>
                <a:cs typeface="Arial"/>
              </a:rPr>
              <a:t> </a:t>
            </a:r>
            <a:r>
              <a:rPr dirty="0" smtClean="0" sz="450" spc="400">
                <a:solidFill>
                  <a:srgbClr val="6E6E6E"/>
                </a:solidFill>
                <a:latin typeface="Arial"/>
                <a:cs typeface="Arial"/>
              </a:rPr>
              <a:t>.</a:t>
            </a:r>
            <a:endParaRPr sz="450">
              <a:latin typeface="Arial"/>
              <a:cs typeface="Arial"/>
            </a:endParaRPr>
          </a:p>
        </p:txBody>
      </p:sp>
      <p:sp>
        <p:nvSpPr>
          <p:cNvPr id="109" name="object 109"/>
          <p:cNvSpPr txBox="1"/>
          <p:nvPr/>
        </p:nvSpPr>
        <p:spPr>
          <a:xfrm>
            <a:off x="2931667" y="5746496"/>
            <a:ext cx="100330" cy="7366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400" spc="65" i="1">
                <a:solidFill>
                  <a:srgbClr val="C4C4C4"/>
                </a:solidFill>
                <a:latin typeface="Times New Roman"/>
                <a:cs typeface="Times New Roman"/>
              </a:rPr>
              <a:t>1</a:t>
            </a:r>
            <a:r>
              <a:rPr dirty="0" smtClean="0" sz="400" spc="15" i="1">
                <a:solidFill>
                  <a:srgbClr val="C4C4C4"/>
                </a:solidFill>
                <a:latin typeface="Times New Roman"/>
                <a:cs typeface="Times New Roman"/>
              </a:rPr>
              <a:t> </a:t>
            </a:r>
            <a:r>
              <a:rPr dirty="0" smtClean="0" sz="400" spc="60">
                <a:solidFill>
                  <a:srgbClr val="C4C4C4"/>
                </a:solidFill>
                <a:latin typeface="Times New Roman"/>
                <a:cs typeface="Times New Roman"/>
              </a:rPr>
              <a:t>•</a:t>
            </a:r>
            <a:endParaRPr sz="400">
              <a:latin typeface="Times New Roman"/>
              <a:cs typeface="Times New Roman"/>
            </a:endParaRPr>
          </a:p>
        </p:txBody>
      </p:sp>
      <p:sp>
        <p:nvSpPr>
          <p:cNvPr id="110" name="object 110"/>
          <p:cNvSpPr txBox="1"/>
          <p:nvPr/>
        </p:nvSpPr>
        <p:spPr>
          <a:xfrm>
            <a:off x="3380359" y="5746496"/>
            <a:ext cx="55244" cy="7366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400" spc="95" i="1">
                <a:solidFill>
                  <a:srgbClr val="8E8E8E"/>
                </a:solidFill>
                <a:latin typeface="Times New Roman"/>
                <a:cs typeface="Times New Roman"/>
              </a:rPr>
              <a:t>-</a:t>
            </a:r>
            <a:endParaRPr sz="400">
              <a:latin typeface="Times New Roman"/>
              <a:cs typeface="Times New Roman"/>
            </a:endParaRPr>
          </a:p>
        </p:txBody>
      </p:sp>
      <p:sp>
        <p:nvSpPr>
          <p:cNvPr id="111" name="object 111"/>
          <p:cNvSpPr txBox="1"/>
          <p:nvPr/>
        </p:nvSpPr>
        <p:spPr>
          <a:xfrm>
            <a:off x="5949188" y="5585714"/>
            <a:ext cx="110489" cy="14160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850" spc="-145">
                <a:solidFill>
                  <a:srgbClr val="A1A1A1"/>
                </a:solidFill>
                <a:latin typeface="Arial"/>
                <a:cs typeface="Arial"/>
              </a:rPr>
              <a:t>::::J</a:t>
            </a:r>
            <a:endParaRPr sz="850">
              <a:latin typeface="Arial"/>
              <a:cs typeface="Arial"/>
            </a:endParaRPr>
          </a:p>
        </p:txBody>
      </p:sp>
      <p:sp>
        <p:nvSpPr>
          <p:cNvPr id="112" name="object 112"/>
          <p:cNvSpPr txBox="1"/>
          <p:nvPr/>
        </p:nvSpPr>
        <p:spPr>
          <a:xfrm>
            <a:off x="4345940" y="5663438"/>
            <a:ext cx="198755" cy="1873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150" spc="960">
                <a:solidFill>
                  <a:srgbClr val="2370AC"/>
                </a:solidFill>
                <a:latin typeface="Times New Roman"/>
                <a:cs typeface="Times New Roman"/>
              </a:rPr>
              <a:t>•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113" name="object 113"/>
          <p:cNvSpPr txBox="1"/>
          <p:nvPr/>
        </p:nvSpPr>
        <p:spPr>
          <a:xfrm>
            <a:off x="4900676" y="5663438"/>
            <a:ext cx="175260" cy="1873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150" spc="-65">
                <a:solidFill>
                  <a:srgbClr val="A1A1A1"/>
                </a:solidFill>
                <a:latin typeface="Times New Roman"/>
                <a:cs typeface="Times New Roman"/>
              </a:rPr>
              <a:t>n..,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114" name="object 114"/>
          <p:cNvSpPr txBox="1"/>
          <p:nvPr/>
        </p:nvSpPr>
        <p:spPr>
          <a:xfrm>
            <a:off x="4973828" y="5799073"/>
            <a:ext cx="117475" cy="14160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850" spc="-135" u="sng">
                <a:solidFill>
                  <a:srgbClr val="A1A1A1"/>
                </a:solidFill>
                <a:latin typeface="Arial"/>
                <a:cs typeface="Arial"/>
              </a:rPr>
              <a:t>::::J</a:t>
            </a:r>
            <a:endParaRPr sz="850">
              <a:latin typeface="Arial"/>
              <a:cs typeface="Arial"/>
            </a:endParaRPr>
          </a:p>
        </p:txBody>
      </p:sp>
      <p:sp>
        <p:nvSpPr>
          <p:cNvPr id="115" name="object 115"/>
          <p:cNvSpPr txBox="1"/>
          <p:nvPr/>
        </p:nvSpPr>
        <p:spPr>
          <a:xfrm>
            <a:off x="5661846" y="5799073"/>
            <a:ext cx="438784" cy="14160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850" spc="-190">
                <a:solidFill>
                  <a:srgbClr val="7E7E7E"/>
                </a:solidFill>
                <a:latin typeface="Arial"/>
                <a:cs typeface="Arial"/>
              </a:rPr>
              <a:t>::;_</a:t>
            </a:r>
            <a:r>
              <a:rPr dirty="0" smtClean="0" sz="850" spc="-55">
                <a:solidFill>
                  <a:srgbClr val="7E7E7E"/>
                </a:solidFill>
                <a:latin typeface="Arial"/>
                <a:cs typeface="Arial"/>
              </a:rPr>
              <a:t> </a:t>
            </a:r>
            <a:r>
              <a:rPr dirty="0" smtClean="0" sz="850" spc="335">
                <a:solidFill>
                  <a:srgbClr val="545657"/>
                </a:solidFill>
                <a:latin typeface="Arial"/>
                <a:cs typeface="Arial"/>
              </a:rPr>
              <a:t>.</a:t>
            </a:r>
            <a:r>
              <a:rPr dirty="0" smtClean="0" sz="750" spc="260">
                <a:solidFill>
                  <a:srgbClr val="466448"/>
                </a:solidFill>
                <a:latin typeface="Arial"/>
                <a:cs typeface="Arial"/>
              </a:rPr>
              <a:t>0</a:t>
            </a:r>
            <a:r>
              <a:rPr dirty="0" smtClean="0" sz="750" spc="70">
                <a:solidFill>
                  <a:srgbClr val="466448"/>
                </a:solidFill>
                <a:latin typeface="Arial"/>
                <a:cs typeface="Arial"/>
              </a:rPr>
              <a:t> </a:t>
            </a:r>
            <a:r>
              <a:rPr dirty="0" smtClean="0" sz="750" spc="210">
                <a:solidFill>
                  <a:srgbClr val="7E7E7E"/>
                </a:solidFill>
                <a:latin typeface="Arial"/>
                <a:cs typeface="Arial"/>
              </a:rPr>
              <a:t>0-</a:t>
            </a:r>
            <a:endParaRPr sz="750">
              <a:latin typeface="Arial"/>
              <a:cs typeface="Arial"/>
            </a:endParaRPr>
          </a:p>
        </p:txBody>
      </p:sp>
      <p:sp>
        <p:nvSpPr>
          <p:cNvPr id="116" name="object 116"/>
          <p:cNvSpPr txBox="1"/>
          <p:nvPr/>
        </p:nvSpPr>
        <p:spPr>
          <a:xfrm>
            <a:off x="4523333" y="5928105"/>
            <a:ext cx="1468755" cy="60515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54610">
              <a:lnSpc>
                <a:spcPts val="580"/>
              </a:lnSpc>
              <a:tabLst>
                <a:tab pos="1206500" algn="l"/>
              </a:tabLst>
            </a:pPr>
            <a:r>
              <a:rPr dirty="0" smtClean="0" sz="450" spc="-5">
                <a:solidFill>
                  <a:srgbClr val="7E7E7E"/>
                </a:solidFill>
                <a:latin typeface="Times New Roman"/>
                <a:cs typeface="Times New Roman"/>
              </a:rPr>
              <a:t>Rauet</a:t>
            </a:r>
            <a:r>
              <a:rPr dirty="0" smtClean="0" sz="450" spc="-5">
                <a:solidFill>
                  <a:srgbClr val="7E7E7E"/>
                </a:solidFill>
                <a:latin typeface="Times New Roman"/>
                <a:cs typeface="Times New Roman"/>
              </a:rPr>
              <a:t> </a:t>
            </a:r>
            <a:r>
              <a:rPr dirty="0" smtClean="0" sz="450" spc="5">
                <a:solidFill>
                  <a:srgbClr val="8E8E8E"/>
                </a:solidFill>
                <a:latin typeface="Arial"/>
                <a:cs typeface="Arial"/>
              </a:rPr>
              <a:t>Clur</a:t>
            </a:r>
            <a:r>
              <a:rPr dirty="0" smtClean="0" sz="450" spc="0">
                <a:solidFill>
                  <a:srgbClr val="8E8E8E"/>
                </a:solidFill>
                <a:latin typeface="Arial"/>
                <a:cs typeface="Arial"/>
              </a:rPr>
              <a:t>!</a:t>
            </a:r>
            <a:r>
              <a:rPr dirty="0" smtClean="0" sz="450" spc="10">
                <a:solidFill>
                  <a:srgbClr val="8E8E8E"/>
                </a:solidFill>
                <a:latin typeface="Arial"/>
                <a:cs typeface="Arial"/>
              </a:rPr>
              <a:t>up</a:t>
            </a:r>
            <a:r>
              <a:rPr dirty="0" smtClean="0" sz="450" spc="10">
                <a:solidFill>
                  <a:srgbClr val="8E8E8E"/>
                </a:solidFill>
                <a:latin typeface="Arial"/>
                <a:cs typeface="Arial"/>
              </a:rPr>
              <a:t> </a:t>
            </a:r>
            <a:r>
              <a:rPr dirty="0" smtClean="0" sz="450" spc="15">
                <a:solidFill>
                  <a:srgbClr val="8E8E8E"/>
                </a:solidFill>
                <a:latin typeface="Arial"/>
                <a:cs typeface="Arial"/>
              </a:rPr>
              <a:t> </a:t>
            </a:r>
            <a:r>
              <a:rPr dirty="0" smtClean="0" sz="450" spc="40">
                <a:solidFill>
                  <a:srgbClr val="6E6E6E"/>
                </a:solidFill>
                <a:latin typeface="Arial"/>
                <a:cs typeface="Arial"/>
              </a:rPr>
              <a:t>•</a:t>
            </a:r>
            <a:r>
              <a:rPr dirty="0" smtClean="0" sz="450" spc="40">
                <a:solidFill>
                  <a:srgbClr val="6E6E6E"/>
                </a:solidFill>
                <a:latin typeface="Arial"/>
                <a:cs typeface="Arial"/>
              </a:rPr>
              <a:t>  </a:t>
            </a:r>
            <a:r>
              <a:rPr dirty="0" smtClean="0" sz="450" spc="45">
                <a:solidFill>
                  <a:srgbClr val="6E6E6E"/>
                </a:solidFill>
                <a:latin typeface="Arial"/>
                <a:cs typeface="Arial"/>
              </a:rPr>
              <a:t> </a:t>
            </a:r>
            <a:r>
              <a:rPr dirty="0" smtClean="0" sz="500" spc="50">
                <a:solidFill>
                  <a:srgbClr val="8E8E8E"/>
                </a:solidFill>
                <a:latin typeface="Times New Roman"/>
                <a:cs typeface="Times New Roman"/>
              </a:rPr>
              <a:t>C</a:t>
            </a:r>
            <a:r>
              <a:rPr dirty="0" smtClean="0" sz="500" spc="40">
                <a:solidFill>
                  <a:srgbClr val="8E8E8E"/>
                </a:solidFill>
                <a:latin typeface="Times New Roman"/>
                <a:cs typeface="Times New Roman"/>
              </a:rPr>
              <a:t>d</a:t>
            </a:r>
            <a:r>
              <a:rPr dirty="0" smtClean="0" sz="500" spc="-40">
                <a:solidFill>
                  <a:srgbClr val="8E8E8E"/>
                </a:solidFill>
                <a:latin typeface="Times New Roman"/>
                <a:cs typeface="Times New Roman"/>
              </a:rPr>
              <a:t> </a:t>
            </a:r>
            <a:r>
              <a:rPr dirty="0" smtClean="0" sz="500" spc="0">
                <a:solidFill>
                  <a:srgbClr val="7E7E7E"/>
                </a:solidFill>
                <a:latin typeface="Times New Roman"/>
                <a:cs typeface="Times New Roman"/>
              </a:rPr>
              <a:t>S</a:t>
            </a:r>
            <a:r>
              <a:rPr dirty="0" smtClean="0" sz="500" spc="-5">
                <a:solidFill>
                  <a:srgbClr val="7E7E7E"/>
                </a:solidFill>
                <a:latin typeface="Times New Roman"/>
                <a:cs typeface="Times New Roman"/>
              </a:rPr>
              <a:t>d«tiott</a:t>
            </a:r>
            <a:r>
              <a:rPr dirty="0" smtClean="0" sz="500" spc="-5">
                <a:solidFill>
                  <a:srgbClr val="7E7E7E"/>
                </a:solidFill>
                <a:latin typeface="Times New Roman"/>
                <a:cs typeface="Times New Roman"/>
              </a:rPr>
              <a:t> </a:t>
            </a:r>
            <a:r>
              <a:rPr dirty="0" smtClean="0" sz="500" spc="40">
                <a:solidFill>
                  <a:srgbClr val="7E7E7E"/>
                </a:solidFill>
                <a:latin typeface="Times New Roman"/>
                <a:cs typeface="Times New Roman"/>
              </a:rPr>
              <a:t> </a:t>
            </a:r>
            <a:r>
              <a:rPr dirty="0" smtClean="0" sz="500" spc="95">
                <a:solidFill>
                  <a:srgbClr val="6E6E6E"/>
                </a:solidFill>
                <a:latin typeface="Times New Roman"/>
                <a:cs typeface="Times New Roman"/>
              </a:rPr>
              <a:t>•</a:t>
            </a:r>
            <a:r>
              <a:rPr dirty="0" smtClean="0" sz="500" spc="95">
                <a:solidFill>
                  <a:srgbClr val="6E6E6E"/>
                </a:solidFill>
                <a:latin typeface="Times New Roman"/>
                <a:cs typeface="Times New Roman"/>
              </a:rPr>
              <a:t> </a:t>
            </a:r>
            <a:r>
              <a:rPr dirty="0" smtClean="0" sz="500" spc="50">
                <a:solidFill>
                  <a:srgbClr val="6E6E6E"/>
                </a:solidFill>
                <a:latin typeface="Times New Roman"/>
                <a:cs typeface="Times New Roman"/>
              </a:rPr>
              <a:t> </a:t>
            </a:r>
            <a:r>
              <a:rPr dirty="0" smtClean="0" sz="500" spc="20">
                <a:solidFill>
                  <a:srgbClr val="C4C4C4"/>
                </a:solidFill>
                <a:latin typeface="Times New Roman"/>
                <a:cs typeface="Times New Roman"/>
              </a:rPr>
              <a:t>,</a:t>
            </a:r>
            <a:r>
              <a:rPr dirty="0" smtClean="0" sz="500" spc="65">
                <a:solidFill>
                  <a:srgbClr val="C4C4C4"/>
                </a:solidFill>
                <a:latin typeface="Times New Roman"/>
                <a:cs typeface="Times New Roman"/>
              </a:rPr>
              <a:t>.</a:t>
            </a:r>
            <a:r>
              <a:rPr dirty="0" smtClean="0" sz="500" spc="65">
                <a:solidFill>
                  <a:srgbClr val="C4C4C4"/>
                </a:solidFill>
                <a:latin typeface="Times New Roman"/>
                <a:cs typeface="Times New Roman"/>
              </a:rPr>
              <a:t>	</a:t>
            </a:r>
            <a:r>
              <a:rPr dirty="0" smtClean="0" sz="650" spc="75">
                <a:solidFill>
                  <a:srgbClr val="B3B3B3"/>
                </a:solidFill>
                <a:latin typeface="Arial"/>
                <a:cs typeface="Arial"/>
              </a:rPr>
              <a:t>f</a:t>
            </a:r>
            <a:r>
              <a:rPr dirty="0" smtClean="0" sz="650" spc="75">
                <a:solidFill>
                  <a:srgbClr val="B3B3B3"/>
                </a:solidFill>
                <a:latin typeface="Arial"/>
                <a:cs typeface="Arial"/>
              </a:rPr>
              <a:t>  </a:t>
            </a:r>
            <a:r>
              <a:rPr dirty="0" smtClean="0" sz="650" spc="565">
                <a:solidFill>
                  <a:srgbClr val="6E6E6E"/>
                </a:solidFill>
                <a:latin typeface="Arial"/>
                <a:cs typeface="Arial"/>
              </a:rPr>
              <a:t>;</a:t>
            </a:r>
            <a:endParaRPr sz="650">
              <a:latin typeface="Arial"/>
              <a:cs typeface="Arial"/>
            </a:endParaRPr>
          </a:p>
          <a:p>
            <a:pPr marL="12700">
              <a:lnSpc>
                <a:spcPts val="1085"/>
              </a:lnSpc>
              <a:tabLst>
                <a:tab pos="407670" algn="l"/>
              </a:tabLst>
            </a:pPr>
            <a:r>
              <a:rPr dirty="0" smtClean="0" sz="1150" spc="-15">
                <a:solidFill>
                  <a:srgbClr val="8E8E8E"/>
                </a:solidFill>
                <a:latin typeface="Courier New"/>
                <a:cs typeface="Courier New"/>
              </a:rPr>
              <a:t>-</a:t>
            </a:r>
            <a:r>
              <a:rPr dirty="0" smtClean="0" sz="1150" spc="120">
                <a:solidFill>
                  <a:srgbClr val="8E8E8E"/>
                </a:solidFill>
                <a:latin typeface="Courier New"/>
                <a:cs typeface="Courier New"/>
              </a:rPr>
              <a:t>-</a:t>
            </a:r>
            <a:r>
              <a:rPr dirty="0" smtClean="0" sz="1150" spc="120">
                <a:solidFill>
                  <a:srgbClr val="8E8E8E"/>
                </a:solidFill>
                <a:latin typeface="Courier New"/>
                <a:cs typeface="Courier New"/>
              </a:rPr>
              <a:t>	</a:t>
            </a:r>
            <a:r>
              <a:rPr dirty="0" smtClean="0" sz="1150" spc="-25">
                <a:solidFill>
                  <a:srgbClr val="8E8E8E"/>
                </a:solidFill>
                <a:latin typeface="Courier New"/>
                <a:cs typeface="Courier New"/>
              </a:rPr>
              <a:t>-</a:t>
            </a:r>
            <a:r>
              <a:rPr dirty="0" smtClean="0" sz="1150" spc="25">
                <a:solidFill>
                  <a:srgbClr val="8E8E8E"/>
                </a:solidFill>
                <a:latin typeface="Courier New"/>
                <a:cs typeface="Courier New"/>
              </a:rPr>
              <a:t>-</a:t>
            </a:r>
            <a:r>
              <a:rPr dirty="0" smtClean="0" sz="1150" spc="120">
                <a:solidFill>
                  <a:srgbClr val="8E8E8E"/>
                </a:solidFill>
                <a:latin typeface="Courier New"/>
                <a:cs typeface="Courier New"/>
              </a:rPr>
              <a:t>-</a:t>
            </a:r>
            <a:r>
              <a:rPr dirty="0" smtClean="0" sz="1150" spc="-110">
                <a:solidFill>
                  <a:srgbClr val="8E8E8E"/>
                </a:solidFill>
                <a:latin typeface="Courier New"/>
                <a:cs typeface="Courier New"/>
              </a:rPr>
              <a:t> </a:t>
            </a:r>
            <a:r>
              <a:rPr dirty="0" smtClean="0" sz="1150" spc="-20">
                <a:solidFill>
                  <a:srgbClr val="8E8E8E"/>
                </a:solidFill>
                <a:latin typeface="Courier New"/>
                <a:cs typeface="Courier New"/>
              </a:rPr>
              <a:t>-</a:t>
            </a:r>
            <a:r>
              <a:rPr dirty="0" smtClean="0" sz="1150" spc="120">
                <a:solidFill>
                  <a:srgbClr val="8E8E8E"/>
                </a:solidFill>
                <a:latin typeface="Courier New"/>
                <a:cs typeface="Courier New"/>
              </a:rPr>
              <a:t>-</a:t>
            </a:r>
            <a:r>
              <a:rPr dirty="0" smtClean="0" sz="1150" spc="-55">
                <a:solidFill>
                  <a:srgbClr val="8E8E8E"/>
                </a:solidFill>
                <a:latin typeface="Courier New"/>
                <a:cs typeface="Courier New"/>
              </a:rPr>
              <a:t> </a:t>
            </a:r>
            <a:r>
              <a:rPr dirty="0" smtClean="0" baseline="-23989" sz="3300" spc="-472">
                <a:solidFill>
                  <a:srgbClr val="546E9E"/>
                </a:solidFill>
                <a:latin typeface="Arial"/>
                <a:cs typeface="Arial"/>
              </a:rPr>
              <a:t>.</a:t>
            </a:r>
            <a:r>
              <a:rPr dirty="0" smtClean="0" baseline="-23989" sz="3300" spc="-585">
                <a:solidFill>
                  <a:srgbClr val="546E9E"/>
                </a:solidFill>
                <a:latin typeface="Arial"/>
                <a:cs typeface="Arial"/>
              </a:rPr>
              <a:t>.</a:t>
            </a:r>
            <a:r>
              <a:rPr dirty="0" smtClean="0" sz="1150" spc="-535">
                <a:solidFill>
                  <a:srgbClr val="6E6E6E"/>
                </a:solidFill>
                <a:latin typeface="Courier New"/>
                <a:cs typeface="Courier New"/>
              </a:rPr>
              <a:t>h</a:t>
            </a:r>
            <a:endParaRPr sz="1150">
              <a:latin typeface="Courier New"/>
              <a:cs typeface="Courier New"/>
            </a:endParaRPr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200"/>
              </a:lnSpc>
              <a:spcBef>
                <a:spcPts val="21"/>
              </a:spcBef>
            </a:pPr>
            <a:endParaRPr sz="1200"/>
          </a:p>
          <a:p>
            <a:pPr algn="r" marR="12700">
              <a:lnSpc>
                <a:spcPct val="100000"/>
              </a:lnSpc>
            </a:pPr>
            <a:r>
              <a:rPr dirty="0" smtClean="0" sz="650" spc="80">
                <a:solidFill>
                  <a:srgbClr val="9AACBD"/>
                </a:solidFill>
                <a:latin typeface="Times New Roman"/>
                <a:cs typeface="Times New Roman"/>
              </a:rPr>
              <a:t>-......,</a:t>
            </a:r>
            <a:r>
              <a:rPr dirty="0" smtClean="0" sz="650" spc="-35">
                <a:solidFill>
                  <a:srgbClr val="9AACBD"/>
                </a:solidFill>
                <a:latin typeface="Times New Roman"/>
                <a:cs typeface="Times New Roman"/>
              </a:rPr>
              <a:t> </a:t>
            </a:r>
            <a:r>
              <a:rPr dirty="0" smtClean="0" sz="650" spc="165">
                <a:solidFill>
                  <a:srgbClr val="545657"/>
                </a:solidFill>
                <a:latin typeface="Times New Roman"/>
                <a:cs typeface="Times New Roman"/>
              </a:rPr>
              <a:t>.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117" name="object 117"/>
          <p:cNvSpPr txBox="1"/>
          <p:nvPr/>
        </p:nvSpPr>
        <p:spPr>
          <a:xfrm>
            <a:off x="1907539" y="5937758"/>
            <a:ext cx="883919" cy="1974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150" spc="-375">
                <a:solidFill>
                  <a:srgbClr val="545657"/>
                </a:solidFill>
                <a:latin typeface="Courier New"/>
                <a:cs typeface="Courier New"/>
              </a:rPr>
              <a:t>f</a:t>
            </a:r>
            <a:r>
              <a:rPr dirty="0" smtClean="0" sz="1150" spc="-530">
                <a:solidFill>
                  <a:srgbClr val="545657"/>
                </a:solidFill>
                <a:latin typeface="Courier New"/>
                <a:cs typeface="Courier New"/>
              </a:rPr>
              <a:t> </a:t>
            </a:r>
            <a:r>
              <a:rPr dirty="0" smtClean="0" sz="1150" spc="-305">
                <a:solidFill>
                  <a:srgbClr val="6E6E6E"/>
                </a:solidFill>
                <a:latin typeface="Courier New"/>
                <a:cs typeface="Courier New"/>
              </a:rPr>
              <a:t>x</a:t>
            </a:r>
            <a:r>
              <a:rPr dirty="0" smtClean="0" sz="1150" spc="-505">
                <a:solidFill>
                  <a:srgbClr val="6E6E6E"/>
                </a:solidFill>
                <a:latin typeface="Courier New"/>
                <a:cs typeface="Courier New"/>
              </a:rPr>
              <a:t> </a:t>
            </a:r>
            <a:r>
              <a:rPr dirty="0" smtClean="0" sz="1150" spc="120">
                <a:solidFill>
                  <a:srgbClr val="8E8E8E"/>
                </a:solidFill>
                <a:latin typeface="Courier New"/>
                <a:cs typeface="Courier New"/>
              </a:rPr>
              <a:t>r------</a:t>
            </a:r>
            <a:endParaRPr sz="1150">
              <a:latin typeface="Courier New"/>
              <a:cs typeface="Courier New"/>
            </a:endParaRPr>
          </a:p>
        </p:txBody>
      </p:sp>
      <p:sp>
        <p:nvSpPr>
          <p:cNvPr id="118" name="object 118"/>
          <p:cNvSpPr txBox="1"/>
          <p:nvPr/>
        </p:nvSpPr>
        <p:spPr>
          <a:xfrm>
            <a:off x="2868879" y="5937758"/>
            <a:ext cx="1266825" cy="1974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150" spc="120">
                <a:solidFill>
                  <a:srgbClr val="8E8E8E"/>
                </a:solidFill>
                <a:latin typeface="Courier New"/>
                <a:cs typeface="Courier New"/>
              </a:rPr>
              <a:t>------------</a:t>
            </a:r>
            <a:endParaRPr sz="1150">
              <a:latin typeface="Courier New"/>
              <a:cs typeface="Courier New"/>
            </a:endParaRPr>
          </a:p>
        </p:txBody>
      </p:sp>
      <p:sp>
        <p:nvSpPr>
          <p:cNvPr id="119" name="object 119"/>
          <p:cNvSpPr txBox="1"/>
          <p:nvPr/>
        </p:nvSpPr>
        <p:spPr>
          <a:xfrm>
            <a:off x="1176019" y="6544817"/>
            <a:ext cx="713740" cy="9264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ctr" marL="10795">
              <a:lnSpc>
                <a:spcPct val="100000"/>
              </a:lnSpc>
            </a:pPr>
            <a:r>
              <a:rPr dirty="0" smtClean="0" sz="450" spc="270">
                <a:solidFill>
                  <a:srgbClr val="8E8E8E"/>
                </a:solidFill>
                <a:latin typeface="Times New Roman"/>
                <a:cs typeface="Times New Roman"/>
              </a:rPr>
              <a:t>Co</a:t>
            </a:r>
            <a:r>
              <a:rPr dirty="0" smtClean="0" sz="450" spc="235">
                <a:solidFill>
                  <a:srgbClr val="8E8E8E"/>
                </a:solidFill>
                <a:latin typeface="Times New Roman"/>
                <a:cs typeface="Times New Roman"/>
              </a:rPr>
              <a:t>n</a:t>
            </a:r>
            <a:r>
              <a:rPr dirty="0" smtClean="0" sz="450" spc="15">
                <a:solidFill>
                  <a:srgbClr val="6E6E6E"/>
                </a:solidFill>
                <a:latin typeface="Times New Roman"/>
                <a:cs typeface="Times New Roman"/>
              </a:rPr>
              <a:t>t</a:t>
            </a:r>
            <a:r>
              <a:rPr dirty="0" smtClean="0" sz="450" spc="-70">
                <a:solidFill>
                  <a:srgbClr val="8E8E8E"/>
                </a:solidFill>
                <a:latin typeface="Times New Roman"/>
                <a:cs typeface="Times New Roman"/>
              </a:rPr>
              <a:t>OUR</a:t>
            </a:r>
            <a:endParaRPr sz="450">
              <a:latin typeface="Times New Roman"/>
              <a:cs typeface="Times New Roman"/>
            </a:endParaRPr>
          </a:p>
          <a:p>
            <a:pPr marL="79375">
              <a:lnSpc>
                <a:spcPts val="585"/>
              </a:lnSpc>
            </a:pPr>
            <a:r>
              <a:rPr dirty="0" smtClean="0" sz="500" spc="400">
                <a:solidFill>
                  <a:srgbClr val="2F85AF"/>
                </a:solidFill>
                <a:latin typeface="Times New Roman"/>
                <a:cs typeface="Times New Roman"/>
              </a:rPr>
              <a:t>•</a:t>
            </a:r>
            <a:r>
              <a:rPr dirty="0" smtClean="0" sz="500" spc="-30">
                <a:solidFill>
                  <a:srgbClr val="A1A1A1"/>
                </a:solidFill>
                <a:latin typeface="Times New Roman"/>
                <a:cs typeface="Times New Roman"/>
              </a:rPr>
              <a:t>O·I.072Q}M9</a:t>
            </a:r>
            <a:endParaRPr sz="500">
              <a:latin typeface="Times New Roman"/>
              <a:cs typeface="Times New Roman"/>
            </a:endParaRPr>
          </a:p>
          <a:p>
            <a:pPr algn="ctr" marL="59055">
              <a:lnSpc>
                <a:spcPct val="100000"/>
              </a:lnSpc>
              <a:spcBef>
                <a:spcPts val="20"/>
              </a:spcBef>
            </a:pPr>
            <a:r>
              <a:rPr dirty="0" smtClean="0" sz="550" spc="475">
                <a:solidFill>
                  <a:srgbClr val="6EA3A3"/>
                </a:solidFill>
                <a:latin typeface="Times New Roman"/>
                <a:cs typeface="Times New Roman"/>
              </a:rPr>
              <a:t>•</a:t>
            </a:r>
            <a:r>
              <a:rPr dirty="0" smtClean="0" sz="550" spc="-45">
                <a:solidFill>
                  <a:srgbClr val="8E8E8E"/>
                </a:solidFill>
                <a:latin typeface="Times New Roman"/>
                <a:cs typeface="Times New Roman"/>
              </a:rPr>
              <a:t>1.onolle9·Z.IOIC6109</a:t>
            </a:r>
            <a:endParaRPr sz="550">
              <a:latin typeface="Times New Roman"/>
              <a:cs typeface="Times New Roman"/>
            </a:endParaRPr>
          </a:p>
          <a:p>
            <a:pPr algn="ctr" marL="62230">
              <a:lnSpc>
                <a:spcPts val="565"/>
              </a:lnSpc>
            </a:pPr>
            <a:r>
              <a:rPr dirty="0" smtClean="0" sz="500" spc="345">
                <a:solidFill>
                  <a:srgbClr val="97BA9E"/>
                </a:solidFill>
                <a:latin typeface="Times New Roman"/>
                <a:cs typeface="Times New Roman"/>
              </a:rPr>
              <a:t>a</a:t>
            </a:r>
            <a:r>
              <a:rPr dirty="0" smtClean="0" sz="500" spc="-75">
                <a:solidFill>
                  <a:srgbClr val="97BA9E"/>
                </a:solidFill>
                <a:latin typeface="Times New Roman"/>
                <a:cs typeface="Times New Roman"/>
              </a:rPr>
              <a:t> </a:t>
            </a:r>
            <a:r>
              <a:rPr dirty="0" smtClean="0" sz="500" spc="375">
                <a:solidFill>
                  <a:srgbClr val="8E8E8E"/>
                </a:solidFill>
                <a:latin typeface="Times New Roman"/>
                <a:cs typeface="Times New Roman"/>
              </a:rPr>
              <a:t>LI</a:t>
            </a:r>
            <a:r>
              <a:rPr dirty="0" smtClean="0" sz="500" spc="375">
                <a:solidFill>
                  <a:srgbClr val="8E8E8E"/>
                </a:solidFill>
                <a:latin typeface="Times New Roman"/>
                <a:cs typeface="Times New Roman"/>
              </a:rPr>
              <a:t>  </a:t>
            </a:r>
            <a:r>
              <a:rPr dirty="0" smtClean="0" sz="500" spc="-50">
                <a:solidFill>
                  <a:srgbClr val="8E8E8E"/>
                </a:solidFill>
                <a:latin typeface="Times New Roman"/>
                <a:cs typeface="Times New Roman"/>
              </a:rPr>
              <a:t> </a:t>
            </a:r>
            <a:r>
              <a:rPr dirty="0" smtClean="0" sz="500" spc="260">
                <a:solidFill>
                  <a:srgbClr val="8E8E8E"/>
                </a:solidFill>
                <a:latin typeface="Times New Roman"/>
                <a:cs typeface="Times New Roman"/>
              </a:rPr>
              <a:t>t</a:t>
            </a:r>
            <a:r>
              <a:rPr dirty="0" smtClean="0" sz="500" spc="165">
                <a:solidFill>
                  <a:srgbClr val="6E6E6E"/>
                </a:solidFill>
                <a:latin typeface="Times New Roman"/>
                <a:cs typeface="Times New Roman"/>
              </a:rPr>
              <a:t>-</a:t>
            </a:r>
            <a:r>
              <a:rPr dirty="0" smtClean="0" sz="500" spc="-40">
                <a:solidFill>
                  <a:srgbClr val="8E8E8E"/>
                </a:solidFill>
                <a:latin typeface="Times New Roman"/>
                <a:cs typeface="Times New Roman"/>
              </a:rPr>
              <a:t>1.0917296!</a:t>
            </a:r>
            <a:endParaRPr sz="500">
              <a:latin typeface="Times New Roman"/>
              <a:cs typeface="Times New Roman"/>
            </a:endParaRPr>
          </a:p>
          <a:p>
            <a:pPr algn="ctr" marL="131445">
              <a:lnSpc>
                <a:spcPts val="575"/>
              </a:lnSpc>
            </a:pPr>
            <a:r>
              <a:rPr dirty="0" smtClean="0" sz="500" spc="-25">
                <a:solidFill>
                  <a:srgbClr val="8E8E8E"/>
                </a:solidFill>
                <a:latin typeface="Times New Roman"/>
                <a:cs typeface="Times New Roman"/>
              </a:rPr>
              <a:t>3.091n963·4.042ft11JJ</a:t>
            </a:r>
            <a:endParaRPr sz="500">
              <a:latin typeface="Times New Roman"/>
              <a:cs typeface="Times New Roman"/>
            </a:endParaRPr>
          </a:p>
          <a:p>
            <a:pPr algn="ctr" marL="136525">
              <a:lnSpc>
                <a:spcPct val="100000"/>
              </a:lnSpc>
              <a:spcBef>
                <a:spcPts val="25"/>
              </a:spcBef>
            </a:pPr>
            <a:r>
              <a:rPr dirty="0" smtClean="0" sz="500" spc="-25">
                <a:solidFill>
                  <a:srgbClr val="8E8E8E"/>
                </a:solidFill>
                <a:latin typeface="Times New Roman"/>
                <a:cs typeface="Times New Roman"/>
              </a:rPr>
              <a:t>4.0ol261tll</a:t>
            </a:r>
            <a:r>
              <a:rPr dirty="0" smtClean="0" sz="500" spc="-50">
                <a:solidFill>
                  <a:srgbClr val="8E8E8E"/>
                </a:solidFill>
                <a:latin typeface="Times New Roman"/>
                <a:cs typeface="Times New Roman"/>
              </a:rPr>
              <a:t> </a:t>
            </a:r>
            <a:r>
              <a:rPr dirty="0" smtClean="0" sz="500" spc="165">
                <a:solidFill>
                  <a:srgbClr val="6E6E6E"/>
                </a:solidFill>
                <a:latin typeface="Times New Roman"/>
                <a:cs typeface="Times New Roman"/>
              </a:rPr>
              <a:t>-</a:t>
            </a:r>
            <a:r>
              <a:rPr dirty="0" smtClean="0" sz="500" spc="5">
                <a:solidFill>
                  <a:srgbClr val="8E8E8E"/>
                </a:solidFill>
                <a:latin typeface="Times New Roman"/>
                <a:cs typeface="Times New Roman"/>
              </a:rPr>
              <a:t>S.OW7</a:t>
            </a:r>
            <a:r>
              <a:rPr dirty="0" smtClean="0" sz="500" spc="5">
                <a:solidFill>
                  <a:srgbClr val="8E8E8E"/>
                </a:solidFill>
                <a:latin typeface="Times New Roman"/>
                <a:cs typeface="Times New Roman"/>
              </a:rPr>
              <a:t> </a:t>
            </a:r>
            <a:r>
              <a:rPr dirty="0" smtClean="0" sz="500" spc="10">
                <a:solidFill>
                  <a:srgbClr val="8E8E8E"/>
                </a:solidFill>
                <a:latin typeface="Times New Roman"/>
                <a:cs typeface="Times New Roman"/>
              </a:rPr>
              <a:t>7</a:t>
            </a:r>
            <a:endParaRPr sz="500">
              <a:latin typeface="Times New Roman"/>
              <a:cs typeface="Times New Roman"/>
            </a:endParaRPr>
          </a:p>
          <a:p>
            <a:pPr algn="ctr" marL="146050">
              <a:lnSpc>
                <a:spcPct val="100000"/>
              </a:lnSpc>
              <a:spcBef>
                <a:spcPts val="25"/>
              </a:spcBef>
            </a:pPr>
            <a:r>
              <a:rPr dirty="0" smtClean="0" sz="450" spc="0" i="1">
                <a:solidFill>
                  <a:srgbClr val="8E8E8E"/>
                </a:solidFill>
                <a:latin typeface="Times New Roman"/>
                <a:cs typeface="Times New Roman"/>
              </a:rPr>
              <a:t>s.oll27591</a:t>
            </a:r>
            <a:r>
              <a:rPr dirty="0" smtClean="0" sz="450" spc="-70" i="1">
                <a:solidFill>
                  <a:srgbClr val="8E8E8E"/>
                </a:solidFill>
                <a:latin typeface="Times New Roman"/>
                <a:cs typeface="Times New Roman"/>
              </a:rPr>
              <a:t> </a:t>
            </a:r>
            <a:r>
              <a:rPr dirty="0" smtClean="0" sz="450" spc="5">
                <a:solidFill>
                  <a:srgbClr val="A1A1A1"/>
                </a:solidFill>
                <a:latin typeface="Times New Roman"/>
                <a:cs typeface="Times New Roman"/>
              </a:rPr>
              <a:t>·6.o6lJQJ17</a:t>
            </a:r>
            <a:endParaRPr sz="450">
              <a:latin typeface="Times New Roman"/>
              <a:cs typeface="Times New Roman"/>
            </a:endParaRPr>
          </a:p>
          <a:p>
            <a:pPr algn="ctr" marL="131445">
              <a:lnSpc>
                <a:spcPts val="585"/>
              </a:lnSpc>
            </a:pPr>
            <a:r>
              <a:rPr dirty="0" smtClean="0" sz="500" spc="-50">
                <a:solidFill>
                  <a:srgbClr val="8E8E8E"/>
                </a:solidFill>
                <a:latin typeface="Times New Roman"/>
                <a:cs typeface="Times New Roman"/>
              </a:rPr>
              <a:t>6.0QJO-J77-7.1J.&amp;</a:t>
            </a:r>
            <a:r>
              <a:rPr dirty="0" smtClean="0" sz="500" spc="-35">
                <a:solidFill>
                  <a:srgbClr val="8E8E8E"/>
                </a:solidFill>
                <a:latin typeface="Times New Roman"/>
                <a:cs typeface="Times New Roman"/>
              </a:rPr>
              <a:t>)</a:t>
            </a:r>
            <a:r>
              <a:rPr dirty="0" smtClean="0" sz="500" spc="-40">
                <a:solidFill>
                  <a:srgbClr val="8E8E8E"/>
                </a:solidFill>
                <a:latin typeface="Times New Roman"/>
                <a:cs typeface="Times New Roman"/>
              </a:rPr>
              <a:t>.Il.46</a:t>
            </a:r>
            <a:endParaRPr sz="500">
              <a:latin typeface="Times New Roman"/>
              <a:cs typeface="Times New Roman"/>
            </a:endParaRPr>
          </a:p>
          <a:p>
            <a:pPr algn="ctr" marL="46355">
              <a:lnSpc>
                <a:spcPct val="100000"/>
              </a:lnSpc>
              <a:spcBef>
                <a:spcPts val="70"/>
              </a:spcBef>
            </a:pPr>
            <a:r>
              <a:rPr dirty="0" smtClean="0" sz="450" spc="459">
                <a:solidFill>
                  <a:srgbClr val="E28944"/>
                </a:solidFill>
                <a:latin typeface="Times New Roman"/>
                <a:cs typeface="Times New Roman"/>
              </a:rPr>
              <a:t>•</a:t>
            </a:r>
            <a:r>
              <a:rPr dirty="0" smtClean="0" sz="450" spc="0">
                <a:solidFill>
                  <a:srgbClr val="8E8E8E"/>
                </a:solidFill>
                <a:latin typeface="Times New Roman"/>
                <a:cs typeface="Times New Roman"/>
              </a:rPr>
              <a:t>7.UollU4&amp;-12!010l.U</a:t>
            </a:r>
            <a:endParaRPr sz="450">
              <a:latin typeface="Times New Roman"/>
              <a:cs typeface="Times New Roman"/>
            </a:endParaRPr>
          </a:p>
          <a:p>
            <a:pPr algn="ctr" marL="60325">
              <a:lnSpc>
                <a:spcPct val="100000"/>
              </a:lnSpc>
              <a:spcBef>
                <a:spcPts val="35"/>
              </a:spcBef>
            </a:pPr>
            <a:r>
              <a:rPr dirty="0" smtClean="0" sz="500" spc="445">
                <a:solidFill>
                  <a:srgbClr val="DF5423"/>
                </a:solidFill>
                <a:latin typeface="Times New Roman"/>
                <a:cs typeface="Times New Roman"/>
              </a:rPr>
              <a:t>•</a:t>
            </a:r>
            <a:r>
              <a:rPr dirty="0" smtClean="0" sz="500" spc="-35">
                <a:solidFill>
                  <a:srgbClr val="8E8E8E"/>
                </a:solidFill>
                <a:latin typeface="Times New Roman"/>
                <a:cs typeface="Times New Roman"/>
              </a:rPr>
              <a:t>8.2i0102-'</a:t>
            </a:r>
            <a:r>
              <a:rPr dirty="0" smtClean="0" sz="500" spc="-25">
                <a:solidFill>
                  <a:srgbClr val="8E8E8E"/>
                </a:solidFill>
                <a:latin typeface="Times New Roman"/>
                <a:cs typeface="Times New Roman"/>
              </a:rPr>
              <a:t>1</a:t>
            </a:r>
            <a:r>
              <a:rPr dirty="0" smtClean="0" sz="500" spc="120">
                <a:solidFill>
                  <a:srgbClr val="6E6E6E"/>
                </a:solidFill>
                <a:latin typeface="Times New Roman"/>
                <a:cs typeface="Times New Roman"/>
              </a:rPr>
              <a:t>-</a:t>
            </a:r>
            <a:r>
              <a:rPr dirty="0" smtClean="0" sz="500" spc="-10">
                <a:solidFill>
                  <a:srgbClr val="8E8E8E"/>
                </a:solidFill>
                <a:latin typeface="Times New Roman"/>
                <a:cs typeface="Times New Roman"/>
              </a:rPr>
              <a:t>U1U699S</a:t>
            </a:r>
            <a:endParaRPr sz="500">
              <a:latin typeface="Times New Roman"/>
              <a:cs typeface="Times New Roman"/>
            </a:endParaRPr>
          </a:p>
          <a:p>
            <a:pPr marL="79375">
              <a:lnSpc>
                <a:spcPct val="100000"/>
              </a:lnSpc>
              <a:spcBef>
                <a:spcPts val="25"/>
              </a:spcBef>
            </a:pPr>
            <a:r>
              <a:rPr dirty="0" smtClean="0" sz="450" spc="459">
                <a:solidFill>
                  <a:srgbClr val="D41115"/>
                </a:solidFill>
                <a:latin typeface="Times New Roman"/>
                <a:cs typeface="Times New Roman"/>
              </a:rPr>
              <a:t>•</a:t>
            </a:r>
            <a:r>
              <a:rPr dirty="0" smtClean="0" sz="450" spc="0">
                <a:solidFill>
                  <a:srgbClr val="8E8E8E"/>
                </a:solidFill>
                <a:latin typeface="Times New Roman"/>
                <a:cs typeface="Times New Roman"/>
              </a:rPr>
              <a:t>9:41B699S-</a:t>
            </a:r>
            <a:r>
              <a:rPr dirty="0" smtClean="0" sz="450" spc="40">
                <a:solidFill>
                  <a:srgbClr val="8E8E8E"/>
                </a:solidFill>
                <a:latin typeface="Times New Roman"/>
                <a:cs typeface="Times New Roman"/>
              </a:rPr>
              <a:t> </a:t>
            </a:r>
            <a:r>
              <a:rPr dirty="0" smtClean="0" sz="450" spc="0">
                <a:solidFill>
                  <a:srgbClr val="8E8E8E"/>
                </a:solidFill>
                <a:latin typeface="Times New Roman"/>
                <a:cs typeface="Times New Roman"/>
              </a:rPr>
              <a:t>hl62</a:t>
            </a:r>
            <a:endParaRPr sz="450">
              <a:latin typeface="Times New Roman"/>
              <a:cs typeface="Times New Roman"/>
            </a:endParaRPr>
          </a:p>
          <a:p>
            <a:pPr marL="12700">
              <a:lnSpc>
                <a:spcPts val="655"/>
              </a:lnSpc>
            </a:pPr>
            <a:r>
              <a:rPr dirty="0" smtClean="0" sz="600" spc="-75">
                <a:solidFill>
                  <a:srgbClr val="6E6E6E"/>
                </a:solidFill>
                <a:latin typeface="Times New Roman"/>
                <a:cs typeface="Times New Roman"/>
              </a:rPr>
              <a:t>li!I</a:t>
            </a:r>
            <a:r>
              <a:rPr dirty="0" smtClean="0" sz="600" spc="-75">
                <a:solidFill>
                  <a:srgbClr val="6E6E6E"/>
                </a:solidFill>
                <a:latin typeface="Times New Roman"/>
                <a:cs typeface="Times New Roman"/>
              </a:rPr>
              <a:t> </a:t>
            </a:r>
            <a:r>
              <a:rPr dirty="0" smtClean="0" sz="600" spc="-70">
                <a:solidFill>
                  <a:srgbClr val="6E6E6E"/>
                </a:solidFill>
                <a:latin typeface="Times New Roman"/>
                <a:cs typeface="Times New Roman"/>
              </a:rPr>
              <a:t> </a:t>
            </a:r>
            <a:r>
              <a:rPr dirty="0" smtClean="0" sz="600" spc="-155">
                <a:solidFill>
                  <a:srgbClr val="8E8E8E"/>
                </a:solidFill>
                <a:latin typeface="Times New Roman"/>
                <a:cs typeface="Times New Roman"/>
              </a:rPr>
              <a:t>IOW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120" name="object 120"/>
          <p:cNvSpPr txBox="1"/>
          <p:nvPr/>
        </p:nvSpPr>
        <p:spPr>
          <a:xfrm>
            <a:off x="6631940" y="6038596"/>
            <a:ext cx="129539" cy="882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500" spc="75">
                <a:solidFill>
                  <a:srgbClr val="545657"/>
                </a:solidFill>
                <a:latin typeface="Arial"/>
                <a:cs typeface="Arial"/>
              </a:rPr>
              <a:t>f</a:t>
            </a:r>
            <a:r>
              <a:rPr dirty="0" smtClean="0" sz="500" spc="75">
                <a:solidFill>
                  <a:srgbClr val="545657"/>
                </a:solidFill>
                <a:latin typeface="Arial"/>
                <a:cs typeface="Arial"/>
              </a:rPr>
              <a:t> </a:t>
            </a:r>
            <a:r>
              <a:rPr dirty="0" smtClean="0" sz="500" spc="-15">
                <a:solidFill>
                  <a:srgbClr val="545657"/>
                </a:solidFill>
                <a:latin typeface="Arial"/>
                <a:cs typeface="Arial"/>
              </a:rPr>
              <a:t> </a:t>
            </a:r>
            <a:r>
              <a:rPr dirty="0" smtClean="0" sz="350" spc="100">
                <a:solidFill>
                  <a:srgbClr val="545657"/>
                </a:solidFill>
                <a:latin typeface="Arial"/>
                <a:cs typeface="Arial"/>
              </a:rPr>
              <a:t>X</a:t>
            </a:r>
            <a:endParaRPr sz="350">
              <a:latin typeface="Arial"/>
              <a:cs typeface="Arial"/>
            </a:endParaRPr>
          </a:p>
        </p:txBody>
      </p:sp>
      <p:sp>
        <p:nvSpPr>
          <p:cNvPr id="121" name="object 121"/>
          <p:cNvSpPr txBox="1"/>
          <p:nvPr/>
        </p:nvSpPr>
        <p:spPr>
          <a:xfrm>
            <a:off x="1017524" y="7869428"/>
            <a:ext cx="584835" cy="30543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300" spc="-330" u="sng">
                <a:solidFill>
                  <a:srgbClr val="8E8E8E"/>
                </a:solidFill>
                <a:latin typeface="Times New Roman"/>
                <a:cs typeface="Times New Roman"/>
              </a:rPr>
              <a:t>!0;</a:t>
            </a:r>
            <a:r>
              <a:rPr dirty="0" smtClean="0" sz="1300" spc="-465" u="sng">
                <a:solidFill>
                  <a:srgbClr val="8E8E8E"/>
                </a:solidFill>
                <a:latin typeface="Times New Roman"/>
                <a:cs typeface="Times New Roman"/>
              </a:rPr>
              <a:t>1</a:t>
            </a:r>
            <a:r>
              <a:rPr dirty="0" smtClean="0" sz="1300" spc="45" u="sng">
                <a:solidFill>
                  <a:srgbClr val="B3B3B3"/>
                </a:solidFill>
                <a:latin typeface="Times New Roman"/>
                <a:cs typeface="Times New Roman"/>
              </a:rPr>
              <a:t>•-</a:t>
            </a:r>
            <a:r>
              <a:rPr dirty="0" smtClean="0" sz="1300" spc="65" u="sng">
                <a:solidFill>
                  <a:srgbClr val="B3B3B3"/>
                </a:solidFill>
                <a:latin typeface="Times New Roman"/>
                <a:cs typeface="Times New Roman"/>
              </a:rPr>
              <a:t>·</a:t>
            </a:r>
            <a:r>
              <a:rPr dirty="0" smtClean="0" sz="700" spc="-65" u="sng">
                <a:solidFill>
                  <a:srgbClr val="906B6E"/>
                </a:solidFill>
                <a:latin typeface="Arial"/>
                <a:cs typeface="Arial"/>
              </a:rPr>
              <a:t>!i</a:t>
            </a:r>
            <a:r>
              <a:rPr dirty="0" smtClean="0" sz="700" spc="-220" u="sng">
                <a:solidFill>
                  <a:srgbClr val="906B6E"/>
                </a:solidFill>
                <a:latin typeface="Arial"/>
                <a:cs typeface="Arial"/>
              </a:rPr>
              <a:t>W</a:t>
            </a:r>
            <a:r>
              <a:rPr dirty="0" smtClean="0" sz="700" spc="80" u="sng">
                <a:solidFill>
                  <a:srgbClr val="B3B3B3"/>
                </a:solidFill>
                <a:latin typeface="Arial"/>
                <a:cs typeface="Arial"/>
              </a:rPr>
              <a:t>.</a:t>
            </a:r>
            <a:r>
              <a:rPr dirty="0" smtClean="0" sz="700" spc="-175" u="sng">
                <a:solidFill>
                  <a:srgbClr val="B3B3B3"/>
                </a:solidFill>
                <a:latin typeface="Arial"/>
                <a:cs typeface="Arial"/>
              </a:rPr>
              <a:t>.</a:t>
            </a:r>
            <a:r>
              <a:rPr dirty="0" smtClean="0" sz="700" spc="-125" u="sng">
                <a:solidFill>
                  <a:srgbClr val="B3B3B3"/>
                </a:solidFill>
                <a:latin typeface="Arial"/>
                <a:cs typeface="Arial"/>
              </a:rPr>
              <a:t> </a:t>
            </a:r>
            <a:r>
              <a:rPr dirty="0" smtClean="0" sz="1050" spc="-190" u="sng">
                <a:solidFill>
                  <a:srgbClr val="B3B3B3"/>
                </a:solidFill>
                <a:latin typeface="Times New Roman"/>
                <a:cs typeface="Times New Roman"/>
              </a:rPr>
              <a:t>&lt;T...,</a:t>
            </a:r>
            <a:endParaRPr sz="1050">
              <a:latin typeface="Times New Roman"/>
              <a:cs typeface="Times New Roman"/>
            </a:endParaRPr>
          </a:p>
          <a:p>
            <a:pPr marL="48895">
              <a:lnSpc>
                <a:spcPts val="745"/>
              </a:lnSpc>
            </a:pPr>
            <a:r>
              <a:rPr dirty="0" smtClean="0" sz="700" spc="245">
                <a:solidFill>
                  <a:srgbClr val="8E8E8E"/>
                </a:solidFill>
                <a:latin typeface="Times New Roman"/>
                <a:cs typeface="Times New Roman"/>
              </a:rPr>
              <a:t>o</a:t>
            </a:r>
            <a:r>
              <a:rPr dirty="0" smtClean="0" sz="700" spc="80">
                <a:solidFill>
                  <a:srgbClr val="8E8E8E"/>
                </a:solidFill>
                <a:latin typeface="Times New Roman"/>
                <a:cs typeface="Times New Roman"/>
              </a:rPr>
              <a:t>-</a:t>
            </a:r>
            <a:r>
              <a:rPr dirty="0" smtClean="0" sz="700" spc="-100">
                <a:solidFill>
                  <a:srgbClr val="6E6E6E"/>
                </a:solidFill>
                <a:latin typeface="Times New Roman"/>
                <a:cs typeface="Times New Roman"/>
              </a:rPr>
              <a:t>"</a:t>
            </a:r>
            <a:r>
              <a:rPr dirty="0" smtClean="0" sz="700" spc="-15">
                <a:solidFill>
                  <a:srgbClr val="8E8E8E"/>
                </a:solidFill>
                <a:latin typeface="Times New Roman"/>
                <a:cs typeface="Times New Roman"/>
              </a:rPr>
              <a:t>'</a:t>
            </a:r>
            <a:r>
              <a:rPr dirty="0" smtClean="0" sz="700" spc="15">
                <a:solidFill>
                  <a:srgbClr val="8E8E8E"/>
                </a:solidFill>
                <a:latin typeface="Times New Roman"/>
                <a:cs typeface="Times New Roman"/>
              </a:rPr>
              <a:t>9</a:t>
            </a:r>
            <a:r>
              <a:rPr dirty="0" smtClean="0" sz="700" spc="130">
                <a:solidFill>
                  <a:srgbClr val="363638"/>
                </a:solidFill>
                <a:latin typeface="Times New Roman"/>
                <a:cs typeface="Times New Roman"/>
              </a:rPr>
              <a:t>'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22" name="object 122"/>
          <p:cNvSpPr txBox="1"/>
          <p:nvPr/>
        </p:nvSpPr>
        <p:spPr>
          <a:xfrm>
            <a:off x="1602739" y="8055356"/>
            <a:ext cx="287655" cy="1193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650" spc="160">
                <a:solidFill>
                  <a:srgbClr val="A1A1A1"/>
                </a:solidFill>
                <a:latin typeface="Arial"/>
                <a:cs typeface="Arial"/>
              </a:rPr>
              <a:t>D</a:t>
            </a:r>
            <a:r>
              <a:rPr dirty="0" smtClean="0" sz="650" spc="-95">
                <a:solidFill>
                  <a:srgbClr val="A1A1A1"/>
                </a:solidFill>
                <a:latin typeface="Arial"/>
                <a:cs typeface="Arial"/>
              </a:rPr>
              <a:t> </a:t>
            </a:r>
            <a:r>
              <a:rPr dirty="0" smtClean="0" sz="650" spc="210">
                <a:solidFill>
                  <a:srgbClr val="363638"/>
                </a:solidFill>
                <a:latin typeface="Arial"/>
                <a:cs typeface="Arial"/>
              </a:rPr>
              <a:t>·</a:t>
            </a:r>
            <a:r>
              <a:rPr dirty="0" smtClean="0" sz="700" spc="80">
                <a:solidFill>
                  <a:srgbClr val="545657"/>
                </a:solidFill>
                <a:latin typeface="Times New Roman"/>
                <a:cs typeface="Times New Roman"/>
              </a:rPr>
              <a:t>A·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23" name="object 123"/>
          <p:cNvSpPr txBox="1"/>
          <p:nvPr/>
        </p:nvSpPr>
        <p:spPr>
          <a:xfrm>
            <a:off x="6717283" y="9177781"/>
            <a:ext cx="450850" cy="45847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2950" spc="30">
                <a:solidFill>
                  <a:srgbClr val="B80307"/>
                </a:solidFill>
                <a:latin typeface="Arial"/>
                <a:cs typeface="Arial"/>
              </a:rPr>
              <a:t>42</a:t>
            </a:r>
            <a:endParaRPr sz="2950">
              <a:latin typeface="Arial"/>
              <a:cs typeface="Arial"/>
            </a:endParaRPr>
          </a:p>
        </p:txBody>
      </p:sp>
      <p:graphicFrame>
        <p:nvGraphicFramePr>
          <p:cNvPr id="42" name="object 42"/>
          <p:cNvGraphicFramePr>
            <a:graphicFrameLocks noGrp="1"/>
          </p:cNvGraphicFramePr>
          <p:nvPr/>
        </p:nvGraphicFramePr>
        <p:xfrm>
          <a:off x="1266952" y="3702820"/>
          <a:ext cx="2425929" cy="70458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79304"/>
                <a:gridCol w="406292"/>
                <a:gridCol w="416636"/>
                <a:gridCol w="465066"/>
                <a:gridCol w="858630"/>
              </a:tblGrid>
              <a:tr h="132080">
                <a:tc>
                  <a:txBody>
                    <a:bodyPr/>
                    <a:lstStyle/>
                    <a:p>
                      <a:pPr marL="31115">
                        <a:lnSpc>
                          <a:spcPct val="100000"/>
                        </a:lnSpc>
                      </a:pPr>
                      <a:r>
                        <a:rPr dirty="0" smtClean="0" sz="650">
                          <a:solidFill>
                            <a:srgbClr val="6E6E6E"/>
                          </a:solidFill>
                          <a:latin typeface="Times New Roman"/>
                          <a:cs typeface="Times New Roman"/>
                        </a:rPr>
                        <a:t>22</a:t>
                      </a:r>
                      <a:endParaRPr sz="6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160020">
                        <a:lnSpc>
                          <a:spcPct val="100000"/>
                        </a:lnSpc>
                      </a:pPr>
                      <a:r>
                        <a:rPr dirty="0" smtClean="0" sz="800">
                          <a:solidFill>
                            <a:srgbClr val="7E7E7E"/>
                          </a:solidFill>
                          <a:latin typeface="Courier New"/>
                          <a:cs typeface="Courier New"/>
                        </a:rPr>
                        <a:t>Yes</a:t>
                      </a:r>
                      <a:endParaRPr sz="800">
                        <a:latin typeface="Courier New"/>
                        <a:cs typeface="Courier New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120014">
                        <a:lnSpc>
                          <a:spcPct val="100000"/>
                        </a:lnSpc>
                      </a:pPr>
                      <a:r>
                        <a:rPr dirty="0" smtClean="0" sz="650" spc="-50">
                          <a:solidFill>
                            <a:srgbClr val="6E6E6E"/>
                          </a:solidFill>
                          <a:latin typeface="Times New Roman"/>
                          <a:cs typeface="Times New Roman"/>
                        </a:rPr>
                        <a:t>8</a:t>
                      </a:r>
                      <a:r>
                        <a:rPr dirty="0" smtClean="0" sz="650" spc="-90">
                          <a:solidFill>
                            <a:srgbClr val="545657"/>
                          </a:solidFill>
                          <a:latin typeface="Times New Roman"/>
                          <a:cs typeface="Times New Roman"/>
                        </a:rPr>
                        <a:t>.</a:t>
                      </a:r>
                      <a:r>
                        <a:rPr dirty="0" smtClean="0" sz="650" spc="0">
                          <a:solidFill>
                            <a:srgbClr val="6E6E6E"/>
                          </a:solidFill>
                          <a:latin typeface="Times New Roman"/>
                          <a:cs typeface="Times New Roman"/>
                        </a:rPr>
                        <a:t>73</a:t>
                      </a:r>
                      <a:endParaRPr sz="6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123825">
                        <a:lnSpc>
                          <a:spcPct val="100000"/>
                        </a:lnSpc>
                      </a:pPr>
                      <a:r>
                        <a:rPr dirty="0" smtClean="0" sz="650">
                          <a:solidFill>
                            <a:srgbClr val="7E7E7E"/>
                          </a:solidFill>
                          <a:latin typeface="Times New Roman"/>
                          <a:cs typeface="Times New Roman"/>
                        </a:rPr>
                        <a:t>3.0'i</a:t>
                      </a:r>
                      <a:r>
                        <a:rPr dirty="0" smtClean="0" sz="650" spc="25">
                          <a:solidFill>
                            <a:srgbClr val="7E7E7E"/>
                          </a:solidFill>
                          <a:latin typeface="Times New Roman"/>
                          <a:cs typeface="Times New Roman"/>
                        </a:rPr>
                        <a:t>0</a:t>
                      </a:r>
                      <a:r>
                        <a:rPr dirty="0" smtClean="0" sz="650" spc="0">
                          <a:solidFill>
                            <a:srgbClr val="6E6E6E"/>
                          </a:solidFill>
                          <a:latin typeface="Times New Roman"/>
                          <a:cs typeface="Times New Roman"/>
                        </a:rPr>
                        <a:t>...</a:t>
                      </a:r>
                      <a:endParaRPr sz="6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55244">
                        <a:lnSpc>
                          <a:spcPct val="100000"/>
                        </a:lnSpc>
                      </a:pPr>
                      <a:r>
                        <a:rPr dirty="0" smtClean="0" sz="650">
                          <a:solidFill>
                            <a:srgbClr val="7E7E7E"/>
                          </a:solidFill>
                          <a:latin typeface="Times New Roman"/>
                          <a:cs typeface="Times New Roman"/>
                        </a:rPr>
                        <a:t>·5.6898145'10087966</a:t>
                      </a:r>
                      <a:endParaRPr sz="6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/>
                </a:tc>
              </a:tr>
              <a:tr h="118871">
                <a:tc>
                  <a:txBody>
                    <a:bodyPr/>
                    <a:lstStyle/>
                    <a:p>
                      <a:pPr marL="31115">
                        <a:lnSpc>
                          <a:spcPct val="100000"/>
                        </a:lnSpc>
                      </a:pPr>
                      <a:r>
                        <a:rPr dirty="0" smtClean="0" sz="650">
                          <a:solidFill>
                            <a:srgbClr val="7E7E7E"/>
                          </a:solidFill>
                          <a:latin typeface="Times New Roman"/>
                          <a:cs typeface="Times New Roman"/>
                        </a:rPr>
                        <a:t>23</a:t>
                      </a:r>
                      <a:endParaRPr sz="6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160020">
                        <a:lnSpc>
                          <a:spcPct val="100000"/>
                        </a:lnSpc>
                      </a:pPr>
                      <a:r>
                        <a:rPr dirty="0" smtClean="0" sz="800" spc="-110">
                          <a:solidFill>
                            <a:srgbClr val="8E8E8E"/>
                          </a:solidFill>
                          <a:latin typeface="Courier New"/>
                          <a:cs typeface="Courier New"/>
                        </a:rPr>
                        <a:t>Y</a:t>
                      </a:r>
                      <a:r>
                        <a:rPr dirty="0" smtClean="0" sz="800" spc="0">
                          <a:solidFill>
                            <a:srgbClr val="6E6E6E"/>
                          </a:solidFill>
                          <a:latin typeface="Courier New"/>
                          <a:cs typeface="Courier New"/>
                        </a:rPr>
                        <a:t>es</a:t>
                      </a:r>
                      <a:endParaRPr sz="800">
                        <a:latin typeface="Courier New"/>
                        <a:cs typeface="Courier New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120014">
                        <a:lnSpc>
                          <a:spcPct val="100000"/>
                        </a:lnSpc>
                      </a:pPr>
                      <a:r>
                        <a:rPr dirty="0" smtClean="0" sz="650" spc="-50">
                          <a:solidFill>
                            <a:srgbClr val="6E6E6E"/>
                          </a:solidFill>
                          <a:latin typeface="Times New Roman"/>
                          <a:cs typeface="Times New Roman"/>
                        </a:rPr>
                        <a:t>8</a:t>
                      </a:r>
                      <a:r>
                        <a:rPr dirty="0" smtClean="0" sz="650" spc="-45">
                          <a:solidFill>
                            <a:srgbClr val="8E8E8E"/>
                          </a:solidFill>
                          <a:latin typeface="Times New Roman"/>
                          <a:cs typeface="Times New Roman"/>
                        </a:rPr>
                        <a:t>.</a:t>
                      </a:r>
                      <a:r>
                        <a:rPr dirty="0" smtClean="0" sz="650" spc="0">
                          <a:solidFill>
                            <a:srgbClr val="6E6E6E"/>
                          </a:solidFill>
                          <a:latin typeface="Times New Roman"/>
                          <a:cs typeface="Times New Roman"/>
                        </a:rPr>
                        <a:t>17</a:t>
                      </a:r>
                      <a:endParaRPr sz="6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123825">
                        <a:lnSpc>
                          <a:spcPct val="100000"/>
                        </a:lnSpc>
                      </a:pPr>
                      <a:r>
                        <a:rPr dirty="0" smtClean="0" sz="650">
                          <a:solidFill>
                            <a:srgbClr val="6E6E6E"/>
                          </a:solidFill>
                          <a:latin typeface="Times New Roman"/>
                          <a:cs typeface="Times New Roman"/>
                        </a:rPr>
                        <a:t>2.86</a:t>
                      </a:r>
                      <a:r>
                        <a:rPr dirty="0" smtClean="0" sz="650" spc="25">
                          <a:solidFill>
                            <a:srgbClr val="6E6E6E"/>
                          </a:solidFill>
                          <a:latin typeface="Times New Roman"/>
                          <a:cs typeface="Times New Roman"/>
                        </a:rPr>
                        <a:t>6</a:t>
                      </a:r>
                      <a:r>
                        <a:rPr dirty="0" smtClean="0" sz="650" spc="0">
                          <a:solidFill>
                            <a:srgbClr val="7E7E7E"/>
                          </a:solidFill>
                          <a:latin typeface="Times New Roman"/>
                          <a:cs typeface="Times New Roman"/>
                        </a:rPr>
                        <a:t>...</a:t>
                      </a:r>
                      <a:endParaRPr sz="6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55244">
                        <a:lnSpc>
                          <a:spcPct val="100000"/>
                        </a:lnSpc>
                      </a:pPr>
                      <a:r>
                        <a:rPr dirty="0" smtClean="0" sz="650">
                          <a:solidFill>
                            <a:srgbClr val="6E6E6E"/>
                          </a:solidFill>
                          <a:latin typeface="Times New Roman"/>
                          <a:cs typeface="Times New Roman"/>
                        </a:rPr>
                        <a:t>·</a:t>
                      </a:r>
                      <a:r>
                        <a:rPr dirty="0" smtClean="0" sz="650" spc="-140">
                          <a:solidFill>
                            <a:srgbClr val="6E6E6E"/>
                          </a:solidFill>
                          <a:latin typeface="Times New Roman"/>
                          <a:cs typeface="Times New Roman"/>
                        </a:rPr>
                        <a:t>5</a:t>
                      </a:r>
                      <a:r>
                        <a:rPr dirty="0" smtClean="0" sz="650" spc="0">
                          <a:solidFill>
                            <a:srgbClr val="8E8E8E"/>
                          </a:solidFill>
                          <a:latin typeface="Times New Roman"/>
                          <a:cs typeface="Times New Roman"/>
                        </a:rPr>
                        <a:t>.3</a:t>
                      </a:r>
                      <a:r>
                        <a:rPr dirty="0" smtClean="0" sz="650" spc="-15">
                          <a:solidFill>
                            <a:srgbClr val="8E8E8E"/>
                          </a:solidFill>
                          <a:latin typeface="Times New Roman"/>
                          <a:cs typeface="Times New Roman"/>
                        </a:rPr>
                        <a:t>0</a:t>
                      </a:r>
                      <a:r>
                        <a:rPr dirty="0" smtClean="0" sz="650" spc="0">
                          <a:solidFill>
                            <a:srgbClr val="6E6E6E"/>
                          </a:solidFill>
                          <a:latin typeface="Times New Roman"/>
                          <a:cs typeface="Times New Roman"/>
                        </a:rPr>
                        <a:t>301'18036964935</a:t>
                      </a:r>
                      <a:endParaRPr sz="6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/>
                </a:tc>
              </a:tr>
              <a:tr h="118872">
                <a:tc>
                  <a:txBody>
                    <a:bodyPr/>
                    <a:lstStyle/>
                    <a:p>
                      <a:pPr marL="31115">
                        <a:lnSpc>
                          <a:spcPct val="100000"/>
                        </a:lnSpc>
                      </a:pPr>
                      <a:r>
                        <a:rPr dirty="0" smtClean="0" sz="650">
                          <a:solidFill>
                            <a:srgbClr val="6E6E6E"/>
                          </a:solidFill>
                          <a:latin typeface="Times New Roman"/>
                          <a:cs typeface="Times New Roman"/>
                        </a:rPr>
                        <a:t>24</a:t>
                      </a:r>
                      <a:endParaRPr sz="6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154305">
                        <a:lnSpc>
                          <a:spcPct val="100000"/>
                        </a:lnSpc>
                      </a:pPr>
                      <a:r>
                        <a:rPr dirty="0" smtClean="0" sz="800">
                          <a:solidFill>
                            <a:srgbClr val="7E7E7E"/>
                          </a:solidFill>
                          <a:latin typeface="Courier New"/>
                          <a:cs typeface="Courier New"/>
                        </a:rPr>
                        <a:t>Yes</a:t>
                      </a:r>
                      <a:endParaRPr sz="800">
                        <a:latin typeface="Courier New"/>
                        <a:cs typeface="Courier New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125730">
                        <a:lnSpc>
                          <a:spcPct val="100000"/>
                        </a:lnSpc>
                      </a:pPr>
                      <a:r>
                        <a:rPr dirty="0" smtClean="0" sz="650">
                          <a:solidFill>
                            <a:srgbClr val="6E6E6E"/>
                          </a:solidFill>
                          <a:latin typeface="Times New Roman"/>
                          <a:cs typeface="Times New Roman"/>
                        </a:rPr>
                        <a:t>4.</a:t>
                      </a:r>
                      <a:r>
                        <a:rPr dirty="0" smtClean="0" sz="650" spc="-70">
                          <a:solidFill>
                            <a:srgbClr val="6E6E6E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650" spc="-170">
                          <a:solidFill>
                            <a:srgbClr val="545657"/>
                          </a:solidFill>
                          <a:latin typeface="Times New Roman"/>
                          <a:cs typeface="Times New Roman"/>
                        </a:rPr>
                        <a:t>1</a:t>
                      </a:r>
                      <a:r>
                        <a:rPr dirty="0" smtClean="0" sz="650" spc="0">
                          <a:solidFill>
                            <a:srgbClr val="6E6E6E"/>
                          </a:solidFill>
                          <a:latin typeface="Times New Roman"/>
                          <a:cs typeface="Times New Roman"/>
                        </a:rPr>
                        <a:t>8</a:t>
                      </a:r>
                      <a:endParaRPr sz="6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130175">
                        <a:lnSpc>
                          <a:spcPct val="100000"/>
                        </a:lnSpc>
                      </a:pPr>
                      <a:r>
                        <a:rPr dirty="0" smtClean="0" sz="650">
                          <a:solidFill>
                            <a:srgbClr val="6E6E6E"/>
                          </a:solidFill>
                          <a:latin typeface="Times New Roman"/>
                          <a:cs typeface="Times New Roman"/>
                        </a:rPr>
                        <a:t>1.8'1</a:t>
                      </a:r>
                      <a:r>
                        <a:rPr dirty="0" smtClean="0" sz="650" spc="-30">
                          <a:solidFill>
                            <a:srgbClr val="6E6E6E"/>
                          </a:solidFill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smtClean="0" sz="650" spc="0">
                          <a:solidFill>
                            <a:srgbClr val="6E6E6E"/>
                          </a:solidFill>
                          <a:latin typeface="Times New Roman"/>
                          <a:cs typeface="Times New Roman"/>
                        </a:rPr>
                        <a:t>.</a:t>
                      </a:r>
                      <a:r>
                        <a:rPr dirty="0" smtClean="0" sz="650" spc="-30">
                          <a:solidFill>
                            <a:srgbClr val="6E6E6E"/>
                          </a:solidFill>
                          <a:latin typeface="Times New Roman"/>
                          <a:cs typeface="Times New Roman"/>
                        </a:rPr>
                        <a:t>.</a:t>
                      </a:r>
                      <a:r>
                        <a:rPr dirty="0" smtClean="0" sz="650" spc="0">
                          <a:solidFill>
                            <a:srgbClr val="8E8E8E"/>
                          </a:solidFill>
                          <a:latin typeface="Times New Roman"/>
                          <a:cs typeface="Times New Roman"/>
                        </a:rPr>
                        <a:t>.</a:t>
                      </a:r>
                      <a:endParaRPr sz="6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48895">
                        <a:lnSpc>
                          <a:spcPct val="100000"/>
                        </a:lnSpc>
                      </a:pPr>
                      <a:r>
                        <a:rPr dirty="0" smtClean="0" sz="650">
                          <a:solidFill>
                            <a:srgbClr val="7E7E7E"/>
                          </a:solidFill>
                          <a:latin typeface="Times New Roman"/>
                          <a:cs typeface="Times New Roman"/>
                        </a:rPr>
                        <a:t>-2.33700</a:t>
                      </a:r>
                      <a:r>
                        <a:rPr dirty="0" smtClean="0" sz="650" spc="-65">
                          <a:solidFill>
                            <a:srgbClr val="7E7E7E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650" spc="0">
                          <a:solidFill>
                            <a:srgbClr val="6E6E6E"/>
                          </a:solidFill>
                          <a:latin typeface="Times New Roman"/>
                          <a:cs typeface="Times New Roman"/>
                        </a:rPr>
                        <a:t>1'i0'1823353'1</a:t>
                      </a:r>
                      <a:endParaRPr sz="6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/>
                </a:tc>
              </a:tr>
              <a:tr h="114091">
                <a:tc>
                  <a:txBody>
                    <a:bodyPr/>
                    <a:lstStyle/>
                    <a:p>
                      <a:pPr marL="31115">
                        <a:lnSpc>
                          <a:spcPct val="100000"/>
                        </a:lnSpc>
                      </a:pPr>
                      <a:r>
                        <a:rPr dirty="0" smtClean="0" sz="650">
                          <a:solidFill>
                            <a:srgbClr val="6E6E6E"/>
                          </a:solidFill>
                          <a:latin typeface="Times New Roman"/>
                          <a:cs typeface="Times New Roman"/>
                        </a:rPr>
                        <a:t>25</a:t>
                      </a:r>
                      <a:endParaRPr sz="6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160020">
                        <a:lnSpc>
                          <a:spcPct val="100000"/>
                        </a:lnSpc>
                      </a:pPr>
                      <a:r>
                        <a:rPr dirty="0" smtClean="0" sz="800">
                          <a:solidFill>
                            <a:srgbClr val="7E7E7E"/>
                          </a:solidFill>
                          <a:latin typeface="Courier New"/>
                          <a:cs typeface="Courier New"/>
                        </a:rPr>
                        <a:t>Yes</a:t>
                      </a:r>
                      <a:endParaRPr sz="800">
                        <a:latin typeface="Courier New"/>
                        <a:cs typeface="Courier New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125730">
                        <a:lnSpc>
                          <a:spcPct val="100000"/>
                        </a:lnSpc>
                      </a:pPr>
                      <a:r>
                        <a:rPr dirty="0" smtClean="0" sz="650">
                          <a:solidFill>
                            <a:srgbClr val="6E6E6E"/>
                          </a:solidFill>
                          <a:latin typeface="Times New Roman"/>
                          <a:cs typeface="Times New Roman"/>
                        </a:rPr>
                        <a:t>3.53</a:t>
                      </a:r>
                      <a:endParaRPr sz="6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130175">
                        <a:lnSpc>
                          <a:spcPct val="100000"/>
                        </a:lnSpc>
                      </a:pPr>
                      <a:r>
                        <a:rPr dirty="0" smtClean="0" sz="650">
                          <a:solidFill>
                            <a:srgbClr val="6E6E6E"/>
                          </a:solidFill>
                          <a:latin typeface="Times New Roman"/>
                          <a:cs typeface="Times New Roman"/>
                        </a:rPr>
                        <a:t>1.16</a:t>
                      </a:r>
                      <a:r>
                        <a:rPr dirty="0" smtClean="0" sz="650" spc="-35">
                          <a:solidFill>
                            <a:srgbClr val="6E6E6E"/>
                          </a:solidFill>
                          <a:latin typeface="Times New Roman"/>
                          <a:cs typeface="Times New Roman"/>
                        </a:rPr>
                        <a:t>6</a:t>
                      </a:r>
                      <a:r>
                        <a:rPr dirty="0" smtClean="0" sz="650" spc="0">
                          <a:solidFill>
                            <a:srgbClr val="6E6E6E"/>
                          </a:solidFill>
                          <a:latin typeface="Times New Roman"/>
                          <a:cs typeface="Times New Roman"/>
                        </a:rPr>
                        <a:t>...</a:t>
                      </a:r>
                      <a:endParaRPr sz="6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55244">
                        <a:lnSpc>
                          <a:spcPct val="100000"/>
                        </a:lnSpc>
                      </a:pPr>
                      <a:r>
                        <a:rPr dirty="0" smtClean="0" sz="650" spc="-80">
                          <a:solidFill>
                            <a:srgbClr val="6E6E6E"/>
                          </a:solidFill>
                          <a:latin typeface="Times New Roman"/>
                          <a:cs typeface="Times New Roman"/>
                        </a:rPr>
                        <a:t>•</a:t>
                      </a:r>
                      <a:r>
                        <a:rPr dirty="0" smtClean="0" sz="650" spc="-100">
                          <a:solidFill>
                            <a:srgbClr val="6E6E6E"/>
                          </a:solidFill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smtClean="0" sz="650" spc="-90">
                          <a:solidFill>
                            <a:srgbClr val="8E8E8E"/>
                          </a:solidFill>
                          <a:latin typeface="Times New Roman"/>
                          <a:cs typeface="Times New Roman"/>
                        </a:rPr>
                        <a:t>.</a:t>
                      </a:r>
                      <a:r>
                        <a:rPr dirty="0" smtClean="0" sz="650" spc="0">
                          <a:solidFill>
                            <a:srgbClr val="6E6E6E"/>
                          </a:solidFill>
                          <a:latin typeface="Times New Roman"/>
                          <a:cs typeface="Times New Roman"/>
                        </a:rPr>
                        <a:t>363750038208075'1</a:t>
                      </a:r>
                      <a:endParaRPr sz="6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/>
                </a:tc>
              </a:tr>
              <a:tr h="208480">
                <a:tc>
                  <a:txBody>
                    <a:bodyPr/>
                    <a:lstStyle/>
                    <a:p>
                      <a:pPr marL="31115">
                        <a:lnSpc>
                          <a:spcPct val="100000"/>
                        </a:lnSpc>
                      </a:pPr>
                      <a:r>
                        <a:rPr dirty="0" smtClean="0" sz="450" i="1">
                          <a:solidFill>
                            <a:srgbClr val="6E6E6E"/>
                          </a:solidFill>
                          <a:latin typeface="Times New Roman"/>
                          <a:cs typeface="Times New Roman"/>
                        </a:rPr>
                        <a:t>]F.</a:t>
                      </a:r>
                      <a:endParaRPr sz="450">
                        <a:latin typeface="Times New Roman"/>
                        <a:cs typeface="Times New Roman"/>
                      </a:endParaRPr>
                    </a:p>
                    <a:p>
                      <a:pPr marL="25400">
                        <a:lnSpc>
                          <a:spcPts val="919"/>
                        </a:lnSpc>
                      </a:pPr>
                      <a:r>
                        <a:rPr dirty="0" smtClean="0" sz="850">
                          <a:solidFill>
                            <a:srgbClr val="6E6E6E"/>
                          </a:solidFill>
                          <a:latin typeface="Arial"/>
                          <a:cs typeface="Arial"/>
                        </a:rPr>
                        <a:t>&lt;</a:t>
                      </a:r>
                      <a:endParaRPr sz="85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B w="12192">
                      <a:solidFill>
                        <a:srgbClr val="C3C3C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54305">
                        <a:lnSpc>
                          <a:spcPct val="100000"/>
                        </a:lnSpc>
                      </a:pPr>
                      <a:r>
                        <a:rPr dirty="0" smtClean="0" sz="600">
                          <a:solidFill>
                            <a:srgbClr val="7E7E7E"/>
                          </a:solidFill>
                          <a:latin typeface="Times New Roman"/>
                          <a:cs typeface="Times New Roman"/>
                        </a:rPr>
                        <a:t>Yt&gt;&lt;</a:t>
                      </a: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B w="12192">
                      <a:solidFill>
                        <a:srgbClr val="C3C3C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5730">
                        <a:lnSpc>
                          <a:spcPct val="100000"/>
                        </a:lnSpc>
                      </a:pPr>
                      <a:r>
                        <a:rPr dirty="0" smtClean="0" sz="550">
                          <a:solidFill>
                            <a:srgbClr val="7E7E7E"/>
                          </a:solidFill>
                          <a:latin typeface="Times New Roman"/>
                          <a:cs typeface="Times New Roman"/>
                        </a:rPr>
                        <a:t>1.17</a:t>
                      </a:r>
                      <a:endParaRPr sz="5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B w="12192">
                      <a:solidFill>
                        <a:srgbClr val="C3C3C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3825">
                        <a:lnSpc>
                          <a:spcPct val="100000"/>
                        </a:lnSpc>
                      </a:pPr>
                      <a:r>
                        <a:rPr dirty="0" smtClean="0" sz="700">
                          <a:solidFill>
                            <a:srgbClr val="7E7E7E"/>
                          </a:solidFill>
                          <a:latin typeface="Arial"/>
                          <a:cs typeface="Arial"/>
                        </a:rPr>
                        <a:t>,.</a:t>
                      </a:r>
                      <a:r>
                        <a:rPr dirty="0" smtClean="0" sz="700" spc="-90">
                          <a:solidFill>
                            <a:srgbClr val="7E7E7E"/>
                          </a:solidFill>
                          <a:latin typeface="Arial"/>
                          <a:cs typeface="Arial"/>
                        </a:rPr>
                        <a:t>I</a:t>
                      </a:r>
                      <a:r>
                        <a:rPr dirty="0" smtClean="0" sz="550" spc="0">
                          <a:solidFill>
                            <a:srgbClr val="6E6E6E"/>
                          </a:solidFill>
                          <a:latin typeface="Times New Roman"/>
                          <a:cs typeface="Times New Roman"/>
                        </a:rPr>
                        <a:t>'V</a:t>
                      </a:r>
                      <a:r>
                        <a:rPr dirty="0" smtClean="0" sz="550" spc="25">
                          <a:solidFill>
                            <a:srgbClr val="6E6E6E"/>
                          </a:solidFill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dirty="0" smtClean="0" sz="550" spc="0">
                          <a:solidFill>
                            <a:srgbClr val="8E8E8E"/>
                          </a:solidFill>
                          <a:latin typeface="Times New Roman"/>
                          <a:cs typeface="Times New Roman"/>
                        </a:rPr>
                        <a:t>...</a:t>
                      </a:r>
                      <a:endParaRPr sz="5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B w="12192">
                      <a:solidFill>
                        <a:srgbClr val="C3C3C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5244">
                        <a:lnSpc>
                          <a:spcPct val="100000"/>
                        </a:lnSpc>
                      </a:pPr>
                      <a:r>
                        <a:rPr dirty="0" smtClean="0" sz="550">
                          <a:solidFill>
                            <a:srgbClr val="7E7E7E"/>
                          </a:solidFill>
                          <a:latin typeface="Times New Roman"/>
                          <a:cs typeface="Times New Roman"/>
                        </a:rPr>
                        <a:t>·1.011071</a:t>
                      </a:r>
                      <a:r>
                        <a:rPr dirty="0" smtClean="0" sz="550" spc="35">
                          <a:solidFill>
                            <a:srgbClr val="7E7E7E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550" spc="0">
                          <a:solidFill>
                            <a:srgbClr val="7E7E7E"/>
                          </a:solidFill>
                          <a:latin typeface="Times New Roman"/>
                          <a:cs typeface="Times New Roman"/>
                        </a:rPr>
                        <a:t>QlRM</a:t>
                      </a:r>
                      <a:r>
                        <a:rPr dirty="0" smtClean="0" sz="550" spc="35">
                          <a:solidFill>
                            <a:srgbClr val="7E7E7E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mtClean="0" sz="550" spc="0">
                          <a:solidFill>
                            <a:srgbClr val="7E7E7E"/>
                          </a:solidFill>
                          <a:latin typeface="Times New Roman"/>
                          <a:cs typeface="Times New Roman"/>
                        </a:rPr>
                        <a:t>701</a:t>
                      </a:r>
                      <a:endParaRPr sz="5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B w="12192">
                      <a:solidFill>
                        <a:srgbClr val="C3C3C3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2019-02-22T19:21:55Z</dcterms:created>
  <dcterms:modified xsi:type="dcterms:W3CDTF">2019-02-22T19:21:55Z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2019-02-05T00:00:00Z</vt:filetime>
  </property>
  <property fmtid="{D5CDD505-2E9C-101B-9397-08002B2CF9AE}" pid="3" name="LastSaved">
    <vt:filetime>2019-02-22T00:00:00Z</vt:filetime>
  </property>
</Properties>
</file>