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s/slide7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x="7772401" cy="10071100"/>
  <p:notesSz cx="7772401" cy="100711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79" cy="25146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250" spc="145">
                <a:solidFill>
                  <a:srgbClr val="B50308"/>
                </a:solidFill>
                <a:latin typeface="Times New Roman"/>
                <a:cs typeface="Times New Roman"/>
              </a:rPr>
              <a:t>#</a:t>
            </a:fld>
            <a:endParaRPr sz="3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250" spc="145">
                <a:solidFill>
                  <a:srgbClr val="B50308"/>
                </a:solidFill>
                <a:latin typeface="Times New Roman"/>
                <a:cs typeface="Times New Roman"/>
              </a:rPr>
              <a:t>#</a:t>
            </a:fld>
            <a:endParaRPr sz="3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5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250" spc="145">
                <a:solidFill>
                  <a:srgbClr val="B50308"/>
                </a:solidFill>
                <a:latin typeface="Times New Roman"/>
                <a:cs typeface="Times New Roman"/>
              </a:rPr>
              <a:t>#</a:t>
            </a:fld>
            <a:endParaRPr sz="3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250" spc="145">
                <a:solidFill>
                  <a:srgbClr val="B50308"/>
                </a:solidFill>
                <a:latin typeface="Times New Roman"/>
                <a:cs typeface="Times New Roman"/>
              </a:rPr>
              <a:t>#</a:t>
            </a:fld>
            <a:endParaRPr sz="3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250" spc="145">
                <a:solidFill>
                  <a:srgbClr val="B50308"/>
                </a:solidFill>
                <a:latin typeface="Times New Roman"/>
                <a:cs typeface="Times New Roman"/>
              </a:rPr>
              <a:t>#</a:t>
            </a:fld>
            <a:endParaRPr sz="3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5"/>
            <a:ext cx="6995159" cy="160934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59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7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741159" y="9133585"/>
            <a:ext cx="500697" cy="50607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250" spc="145">
                <a:solidFill>
                  <a:srgbClr val="B50308"/>
                </a:solidFill>
                <a:latin typeface="Times New Roman"/>
                <a:cs typeface="Times New Roman"/>
              </a:rPr>
              <a:t>#</a:t>
            </a:fld>
            <a:endParaRPr sz="3250">
              <a:latin typeface="Times New Roman"/>
              <a:cs typeface="Times New Roman"/>
            </a:endParaRPr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6" Type="http://schemas.openxmlformats.org/officeDocument/2006/relationships/image" Target="../media/image5.jpg"/><Relationship Id="rId7" Type="http://schemas.openxmlformats.org/officeDocument/2006/relationships/image" Target="../media/image6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Relationship Id="rId3" Type="http://schemas.openxmlformats.org/officeDocument/2006/relationships/image" Target="../media/image8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99744" y="1036319"/>
            <a:ext cx="6010656" cy="7315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5596128" y="2731007"/>
            <a:ext cx="1609344" cy="5120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2023872" y="1780032"/>
            <a:ext cx="3279648" cy="14386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2036064" y="3340608"/>
            <a:ext cx="1048512" cy="4876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6083808" y="3377184"/>
            <a:ext cx="768095" cy="609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3060192" y="7034783"/>
            <a:ext cx="1402080" cy="112166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3084576" y="2316479"/>
            <a:ext cx="1664208" cy="0"/>
          </a:xfrm>
          <a:custGeom>
            <a:avLst/>
            <a:gdLst/>
            <a:ahLst/>
            <a:cxnLst/>
            <a:rect l="l" t="t" r="r" b="b"/>
            <a:pathLst>
              <a:path w="1664208" h="0">
                <a:moveTo>
                  <a:pt x="0" y="0"/>
                </a:moveTo>
                <a:lnTo>
                  <a:pt x="1664208" y="0"/>
                </a:lnTo>
              </a:path>
            </a:pathLst>
          </a:custGeom>
          <a:ln w="12192">
            <a:solidFill>
              <a:srgbClr val="BCBCB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5425440" y="1395983"/>
            <a:ext cx="0" cy="1426464"/>
          </a:xfrm>
          <a:custGeom>
            <a:avLst/>
            <a:gdLst/>
            <a:ahLst/>
            <a:cxnLst/>
            <a:rect l="l" t="t" r="r" b="b"/>
            <a:pathLst>
              <a:path w="0" h="1426464">
                <a:moveTo>
                  <a:pt x="0" y="1426464"/>
                </a:moveTo>
                <a:lnTo>
                  <a:pt x="0" y="0"/>
                </a:lnTo>
              </a:path>
            </a:pathLst>
          </a:custGeom>
          <a:ln w="12192">
            <a:solidFill>
              <a:srgbClr val="9C9C9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4267200" y="3194304"/>
            <a:ext cx="1402079" cy="0"/>
          </a:xfrm>
          <a:custGeom>
            <a:avLst/>
            <a:gdLst/>
            <a:ahLst/>
            <a:cxnLst/>
            <a:rect l="l" t="t" r="r" b="b"/>
            <a:pathLst>
              <a:path w="1402079" h="0">
                <a:moveTo>
                  <a:pt x="0" y="0"/>
                </a:moveTo>
                <a:lnTo>
                  <a:pt x="1402079" y="0"/>
                </a:lnTo>
              </a:path>
            </a:pathLst>
          </a:custGeom>
          <a:ln w="12192">
            <a:solidFill>
              <a:srgbClr val="AFAFA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6937247" y="1395983"/>
            <a:ext cx="0" cy="1353312"/>
          </a:xfrm>
          <a:custGeom>
            <a:avLst/>
            <a:gdLst/>
            <a:ahLst/>
            <a:cxnLst/>
            <a:rect l="l" t="t" r="r" b="b"/>
            <a:pathLst>
              <a:path w="0" h="1353312">
                <a:moveTo>
                  <a:pt x="0" y="1353312"/>
                </a:moveTo>
                <a:lnTo>
                  <a:pt x="0" y="0"/>
                </a:lnTo>
              </a:path>
            </a:pathLst>
          </a:custGeom>
          <a:ln w="24384">
            <a:solidFill>
              <a:srgbClr val="A0ACA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7196328" y="1706879"/>
            <a:ext cx="0" cy="609600"/>
          </a:xfrm>
          <a:custGeom>
            <a:avLst/>
            <a:gdLst/>
            <a:ahLst/>
            <a:cxnLst/>
            <a:rect l="l" t="t" r="r" b="b"/>
            <a:pathLst>
              <a:path w="0" h="609600">
                <a:moveTo>
                  <a:pt x="0" y="609600"/>
                </a:moveTo>
                <a:lnTo>
                  <a:pt x="0" y="0"/>
                </a:lnTo>
              </a:path>
            </a:pathLst>
          </a:custGeom>
          <a:ln w="6096">
            <a:solidFill>
              <a:srgbClr val="E8E8E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1023619" y="415290"/>
            <a:ext cx="91757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25">
                <a:solidFill>
                  <a:srgbClr val="1552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50" spc="-7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155216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992627" y="409193"/>
            <a:ext cx="1796414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30">
                <a:solidFill>
                  <a:srgbClr val="155216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-15">
                <a:solidFill>
                  <a:srgbClr val="900F13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050" spc="3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80">
                <a:solidFill>
                  <a:srgbClr val="900F13"/>
                </a:solidFill>
                <a:latin typeface="Times New Roman"/>
                <a:cs typeface="Times New Roman"/>
              </a:rPr>
              <a:t>F</a:t>
            </a:r>
            <a:r>
              <a:rPr dirty="0" smtClean="0" sz="1050" spc="20">
                <a:solidFill>
                  <a:srgbClr val="AE070C"/>
                </a:solidFill>
                <a:latin typeface="Times New Roman"/>
                <a:cs typeface="Times New Roman"/>
              </a:rPr>
              <a:t>u</a:t>
            </a:r>
            <a:r>
              <a:rPr dirty="0" smtClean="0" sz="1050" spc="80">
                <a:solidFill>
                  <a:srgbClr val="AE070C"/>
                </a:solidFill>
                <a:latin typeface="Times New Roman"/>
                <a:cs typeface="Times New Roman"/>
              </a:rPr>
              <a:t>n</a:t>
            </a:r>
            <a:r>
              <a:rPr dirty="0" smtClean="0" sz="1050" spc="0">
                <a:solidFill>
                  <a:srgbClr val="900F13"/>
                </a:solidFill>
                <a:latin typeface="Times New Roman"/>
                <a:cs typeface="Times New Roman"/>
              </a:rPr>
              <a:t>cti</a:t>
            </a:r>
            <a:r>
              <a:rPr dirty="0" smtClean="0" sz="1050" spc="0" u="sng">
                <a:solidFill>
                  <a:srgbClr val="900F13"/>
                </a:solidFill>
                <a:latin typeface="Times New Roman"/>
                <a:cs typeface="Times New Roman"/>
              </a:rPr>
              <a:t>ons</a:t>
            </a:r>
            <a:r>
              <a:rPr dirty="0" smtClean="0" sz="1050" spc="3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900F13"/>
                </a:solidFill>
                <a:latin typeface="Times New Roman"/>
                <a:cs typeface="Times New Roman"/>
              </a:rPr>
              <a:t>a</a:t>
            </a:r>
            <a:r>
              <a:rPr dirty="0" smtClean="0" sz="1050" spc="40">
                <a:solidFill>
                  <a:srgbClr val="AE070C"/>
                </a:solidFill>
                <a:latin typeface="Times New Roman"/>
                <a:cs typeface="Times New Roman"/>
              </a:rPr>
              <a:t>nd</a:t>
            </a:r>
            <a:r>
              <a:rPr dirty="0" smtClean="0" sz="1050" spc="40">
                <a:solidFill>
                  <a:srgbClr val="AE070C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900F13"/>
                </a:solidFill>
                <a:latin typeface="Times New Roman"/>
                <a:cs typeface="Times New Roman"/>
              </a:rPr>
              <a:t>Statistic</a:t>
            </a:r>
            <a:r>
              <a:rPr dirty="0" smtClean="0" sz="1050" spc="5">
                <a:solidFill>
                  <a:srgbClr val="900F13"/>
                </a:solidFill>
                <a:latin typeface="Times New Roman"/>
                <a:cs typeface="Times New Roman"/>
              </a:rPr>
              <a:t>s</a:t>
            </a:r>
            <a:r>
              <a:rPr dirty="0" smtClean="0" sz="1050" spc="55">
                <a:solidFill>
                  <a:srgbClr val="155216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1552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6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1552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8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1552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155216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87044" y="670306"/>
            <a:ext cx="2227580" cy="6375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55">
                <a:solidFill>
                  <a:srgbClr val="0A1A48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250" spc="35">
                <a:solidFill>
                  <a:srgbClr val="0A1A4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A1A48"/>
                </a:solidFill>
                <a:latin typeface="Times New Roman"/>
                <a:cs typeface="Times New Roman"/>
              </a:rPr>
              <a:t>Functions</a:t>
            </a:r>
            <a:r>
              <a:rPr dirty="0" smtClean="0" sz="1250" spc="70">
                <a:solidFill>
                  <a:srgbClr val="0A1A4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A1A4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5">
                <a:solidFill>
                  <a:srgbClr val="0A1A4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A1A48"/>
                </a:solidFill>
                <a:latin typeface="Times New Roman"/>
                <a:cs typeface="Times New Roman"/>
              </a:rPr>
              <a:t>Statistics:</a:t>
            </a:r>
            <a:endParaRPr sz="1250">
              <a:latin typeface="Times New Roman"/>
              <a:cs typeface="Times New Roman"/>
            </a:endParaRPr>
          </a:p>
          <a:p>
            <a:pPr marL="140335">
              <a:lnSpc>
                <a:spcPct val="100000"/>
              </a:lnSpc>
              <a:spcBef>
                <a:spcPts val="365"/>
              </a:spcBef>
            </a:pPr>
            <a:r>
              <a:rPr dirty="0" smtClean="0" sz="2550" spc="-385">
                <a:solidFill>
                  <a:srgbClr val="B1B1B3"/>
                </a:solidFill>
                <a:latin typeface="Times New Roman"/>
                <a:cs typeface="Times New Roman"/>
              </a:rPr>
              <a:t>.</a:t>
            </a:r>
            <a:r>
              <a:rPr dirty="0" smtClean="0" sz="2550" spc="-320">
                <a:solidFill>
                  <a:srgbClr val="B1B1B3"/>
                </a:solidFill>
                <a:latin typeface="Times New Roman"/>
                <a:cs typeface="Times New Roman"/>
              </a:rPr>
              <a:t>.</a:t>
            </a:r>
            <a:r>
              <a:rPr dirty="0" smtClean="0" sz="2550" spc="-220">
                <a:solidFill>
                  <a:srgbClr val="797075"/>
                </a:solidFill>
                <a:latin typeface="Times New Roman"/>
                <a:cs typeface="Times New Roman"/>
              </a:rPr>
              <a:t>..</a:t>
            </a:r>
            <a:endParaRPr sz="25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234741" y="1220978"/>
            <a:ext cx="401955" cy="1422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580">
                <a:solidFill>
                  <a:srgbClr val="797075"/>
                </a:solidFill>
                <a:latin typeface="Times New Roman"/>
                <a:cs typeface="Times New Roman"/>
              </a:rPr>
              <a:t>G</a:t>
            </a:r>
            <a:r>
              <a:rPr dirty="0" smtClean="0" sz="850" spc="580">
                <a:solidFill>
                  <a:srgbClr val="797075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-15">
                <a:solidFill>
                  <a:srgbClr val="797075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325">
                <a:solidFill>
                  <a:srgbClr val="797075"/>
                </a:solidFill>
                <a:latin typeface="Times New Roman"/>
                <a:cs typeface="Times New Roman"/>
              </a:rPr>
              <a:t>""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115060" y="1362964"/>
            <a:ext cx="600075" cy="3873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560"/>
              </a:lnSpc>
            </a:pPr>
            <a:r>
              <a:rPr dirty="0" smtClean="0" sz="500" spc="140">
                <a:solidFill>
                  <a:srgbClr val="B1B1B3"/>
                </a:solidFill>
                <a:latin typeface="Arial"/>
                <a:cs typeface="Arial"/>
              </a:rPr>
              <a:t>.</a:t>
            </a:r>
            <a:r>
              <a:rPr dirty="0" smtClean="0" sz="500" spc="155">
                <a:solidFill>
                  <a:srgbClr val="B1B1B3"/>
                </a:solidFill>
                <a:latin typeface="Arial"/>
                <a:cs typeface="Arial"/>
              </a:rPr>
              <a:t>.</a:t>
            </a:r>
            <a:r>
              <a:rPr dirty="0" smtClean="0" sz="500" spc="305">
                <a:solidFill>
                  <a:srgbClr val="797075"/>
                </a:solidFill>
                <a:latin typeface="Arial"/>
                <a:cs typeface="Arial"/>
              </a:rPr>
              <a:t>"</a:t>
            </a:r>
            <a:r>
              <a:rPr dirty="0" smtClean="0" sz="500" spc="185">
                <a:solidFill>
                  <a:srgbClr val="797075"/>
                </a:solidFill>
                <a:latin typeface="Arial"/>
                <a:cs typeface="Arial"/>
              </a:rPr>
              <a:t>'</a:t>
            </a:r>
            <a:r>
              <a:rPr dirty="0" smtClean="0" sz="500" spc="-35">
                <a:solidFill>
                  <a:srgbClr val="898587"/>
                </a:solidFill>
                <a:latin typeface="Arial"/>
                <a:cs typeface="Arial"/>
              </a:rPr>
              <a:t>Hy&lt;kology</a:t>
            </a:r>
            <a:endParaRPr sz="500">
              <a:latin typeface="Arial"/>
              <a:cs typeface="Arial"/>
            </a:endParaRPr>
          </a:p>
          <a:p>
            <a:pPr marL="12700">
              <a:lnSpc>
                <a:spcPts val="415"/>
              </a:lnSpc>
            </a:pPr>
            <a:r>
              <a:rPr dirty="0" smtClean="0" sz="450" spc="-30">
                <a:solidFill>
                  <a:srgbClr val="B1B1B3"/>
                </a:solidFill>
                <a:latin typeface="Times New Roman"/>
                <a:cs typeface="Times New Roman"/>
              </a:rPr>
              <a:t>Gl</a:t>
            </a:r>
            <a:r>
              <a:rPr dirty="0" smtClean="0" sz="450" spc="-30">
                <a:solidFill>
                  <a:srgbClr val="B1B1B3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-45">
                <a:solidFill>
                  <a:srgbClr val="B1B1B3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10">
                <a:solidFill>
                  <a:srgbClr val="797075"/>
                </a:solidFill>
                <a:latin typeface="Times New Roman"/>
                <a:cs typeface="Times New Roman"/>
              </a:rPr>
              <a:t>.lf"LtttpolatiOI'I</a:t>
            </a:r>
            <a:endParaRPr sz="450">
              <a:latin typeface="Times New Roman"/>
              <a:cs typeface="Times New Roman"/>
            </a:endParaRPr>
          </a:p>
          <a:p>
            <a:pPr marL="12700">
              <a:lnSpc>
                <a:spcPts val="700"/>
              </a:lnSpc>
            </a:pPr>
            <a:r>
              <a:rPr dirty="0" smtClean="0" sz="600" spc="-35">
                <a:solidFill>
                  <a:srgbClr val="B1B1B3"/>
                </a:solidFill>
                <a:latin typeface="Times New Roman"/>
                <a:cs typeface="Times New Roman"/>
              </a:rPr>
              <a:t>lil</a:t>
            </a:r>
            <a:r>
              <a:rPr dirty="0" smtClean="0" sz="600" spc="25">
                <a:solidFill>
                  <a:srgbClr val="B1B1B3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0">
                <a:solidFill>
                  <a:srgbClr val="797075"/>
                </a:solidFill>
                <a:latin typeface="Times New Roman"/>
                <a:cs typeface="Times New Roman"/>
              </a:rPr>
              <a:t>C.locol</a:t>
            </a:r>
            <a:endParaRPr sz="600">
              <a:latin typeface="Times New Roman"/>
              <a:cs typeface="Times New Roman"/>
            </a:endParaRPr>
          </a:p>
          <a:p>
            <a:pPr marL="170815">
              <a:lnSpc>
                <a:spcPct val="100000"/>
              </a:lnSpc>
            </a:pPr>
            <a:r>
              <a:rPr dirty="0" smtClean="0" sz="500" spc="25">
                <a:solidFill>
                  <a:srgbClr val="898587"/>
                </a:solidFill>
                <a:latin typeface="Times New Roman"/>
                <a:cs typeface="Times New Roman"/>
              </a:rPr>
              <a:t>'</a:t>
            </a:r>
            <a:r>
              <a:rPr dirty="0" smtClean="0" sz="500" spc="50">
                <a:solidFill>
                  <a:srgbClr val="898587"/>
                </a:solidFill>
                <a:latin typeface="Times New Roman"/>
                <a:cs typeface="Times New Roman"/>
              </a:rPr>
              <a:t>\Cft!St..m.c.</a:t>
            </a:r>
            <a:endParaRPr sz="500">
              <a:latin typeface="Times New Roman"/>
              <a:cs typeface="Times New Roman"/>
            </a:endParaRPr>
          </a:p>
          <a:p>
            <a:pPr marL="170815">
              <a:lnSpc>
                <a:spcPct val="100000"/>
              </a:lnSpc>
              <a:spcBef>
                <a:spcPts val="70"/>
              </a:spcBef>
            </a:pPr>
            <a:r>
              <a:rPr dirty="0" smtClean="0" sz="500" spc="175">
                <a:solidFill>
                  <a:srgbClr val="A0A1A1"/>
                </a:solidFill>
                <a:latin typeface="Times New Roman"/>
                <a:cs typeface="Times New Roman"/>
              </a:rPr>
              <a:t>'</a:t>
            </a:r>
            <a:r>
              <a:rPr dirty="0" smtClean="0" sz="500" spc="265">
                <a:solidFill>
                  <a:srgbClr val="A0A1A1"/>
                </a:solidFill>
                <a:latin typeface="Times New Roman"/>
                <a:cs typeface="Times New Roman"/>
              </a:rPr>
              <a:t>\</a:t>
            </a:r>
            <a:r>
              <a:rPr dirty="0" smtClean="0" sz="500" spc="-35">
                <a:solidFill>
                  <a:srgbClr val="A0A1A1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-15">
                <a:solidFill>
                  <a:srgbClr val="898587"/>
                </a:solidFill>
                <a:latin typeface="Times New Roman"/>
                <a:cs typeface="Times New Roman"/>
              </a:rPr>
              <a:t>COM.U..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273555" y="1747266"/>
            <a:ext cx="600710" cy="812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50" spc="190">
                <a:solidFill>
                  <a:srgbClr val="898587"/>
                </a:solidFill>
                <a:latin typeface="Arial"/>
                <a:cs typeface="Arial"/>
              </a:rPr>
              <a:t>"\</a:t>
            </a:r>
            <a:r>
              <a:rPr dirty="0" smtClean="0" sz="450" spc="-25">
                <a:solidFill>
                  <a:srgbClr val="898587"/>
                </a:solidFill>
                <a:latin typeface="Arial"/>
                <a:cs typeface="Arial"/>
              </a:rPr>
              <a:t> </a:t>
            </a:r>
            <a:r>
              <a:rPr dirty="0" smtClean="0" sz="450" spc="35">
                <a:solidFill>
                  <a:srgbClr val="898587"/>
                </a:solidFill>
                <a:latin typeface="Arial"/>
                <a:cs typeface="Arial"/>
              </a:rPr>
              <a:t>Eq..,</a:t>
            </a:r>
            <a:r>
              <a:rPr dirty="0" smtClean="0" sz="450" spc="-55">
                <a:solidFill>
                  <a:srgbClr val="898587"/>
                </a:solidFill>
                <a:latin typeface="Arial"/>
                <a:cs typeface="Arial"/>
              </a:rPr>
              <a:t> </a:t>
            </a:r>
            <a:r>
              <a:rPr dirty="0" smtClean="0" sz="450" spc="0">
                <a:solidFill>
                  <a:srgbClr val="898587"/>
                </a:solidFill>
                <a:latin typeface="Arial"/>
                <a:cs typeface="Arial"/>
              </a:rPr>
              <a:t>Tof&lt;&lt;qutn&lt;y</a:t>
            </a:r>
            <a:endParaRPr sz="450">
              <a:latin typeface="Arial"/>
              <a:cs typeface="Arial"/>
            </a:endParaRPr>
          </a:p>
        </p:txBody>
      </p:sp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3151632" y="5650991"/>
          <a:ext cx="1225296" cy="115214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159"/>
                <a:gridCol w="131064"/>
                <a:gridCol w="124968"/>
                <a:gridCol w="137159"/>
                <a:gridCol w="134112"/>
                <a:gridCol w="131063"/>
                <a:gridCol w="131064"/>
                <a:gridCol w="131064"/>
                <a:gridCol w="137159"/>
              </a:tblGrid>
              <a:tr h="128015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80808"/>
                      </a:solidFill>
                      <a:prstDash val="solid"/>
                    </a:lnL>
                    <a:lnR w="18288">
                      <a:solidFill>
                        <a:srgbClr val="1F1F1F"/>
                      </a:solidFill>
                      <a:prstDash val="solid"/>
                    </a:lnR>
                    <a:lnT w="18288">
                      <a:solidFill>
                        <a:srgbClr val="1F1F1F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1F1F1F"/>
                      </a:solidFill>
                      <a:prstDash val="solid"/>
                    </a:lnL>
                    <a:lnR w="24384">
                      <a:solidFill>
                        <a:srgbClr val="2F2F2F"/>
                      </a:solidFill>
                      <a:prstDash val="solid"/>
                    </a:lnR>
                    <a:lnT w="18288">
                      <a:solidFill>
                        <a:srgbClr val="1F1F1F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2F2F2F"/>
                      </a:solidFill>
                      <a:prstDash val="solid"/>
                    </a:lnL>
                    <a:lnR w="18288">
                      <a:solidFill>
                        <a:srgbClr val="232323"/>
                      </a:solidFill>
                      <a:prstDash val="solid"/>
                    </a:lnR>
                    <a:lnT w="18288">
                      <a:solidFill>
                        <a:srgbClr val="1F1F1F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32323"/>
                      </a:solidFill>
                      <a:prstDash val="solid"/>
                    </a:lnL>
                    <a:lnR w="24384">
                      <a:solidFill>
                        <a:srgbClr val="282B2B"/>
                      </a:solidFill>
                      <a:prstDash val="solid"/>
                    </a:lnR>
                    <a:lnT w="18288">
                      <a:solidFill>
                        <a:srgbClr val="1F1F1F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282B2B"/>
                      </a:solidFill>
                      <a:prstDash val="solid"/>
                    </a:lnL>
                    <a:lnR w="24384">
                      <a:solidFill>
                        <a:srgbClr val="1F2323"/>
                      </a:solidFill>
                      <a:prstDash val="solid"/>
                    </a:lnR>
                    <a:lnT w="18288">
                      <a:solidFill>
                        <a:srgbClr val="1F1F1F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F2323"/>
                      </a:solidFill>
                      <a:prstDash val="solid"/>
                    </a:lnL>
                    <a:lnR w="18288">
                      <a:solidFill>
                        <a:srgbClr val="232323"/>
                      </a:solidFill>
                      <a:prstDash val="solid"/>
                    </a:lnR>
                    <a:lnT w="18288">
                      <a:solidFill>
                        <a:srgbClr val="1F1F1F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32323"/>
                      </a:solidFill>
                      <a:prstDash val="solid"/>
                    </a:lnL>
                    <a:lnR w="18288">
                      <a:solidFill>
                        <a:srgbClr val="282828"/>
                      </a:solidFill>
                      <a:prstDash val="solid"/>
                    </a:lnR>
                    <a:lnT w="18288">
                      <a:solidFill>
                        <a:srgbClr val="1F1F1F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82828"/>
                      </a:solidFill>
                      <a:prstDash val="solid"/>
                    </a:lnL>
                    <a:lnR w="24384">
                      <a:solidFill>
                        <a:srgbClr val="1F1F1F"/>
                      </a:solidFill>
                      <a:prstDash val="solid"/>
                    </a:lnR>
                    <a:lnT w="18288">
                      <a:solidFill>
                        <a:srgbClr val="1F1F1F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F1F1F"/>
                      </a:solidFill>
                      <a:prstDash val="solid"/>
                    </a:lnL>
                    <a:lnR w="24384">
                      <a:solidFill>
                        <a:srgbClr val="181818"/>
                      </a:solidFill>
                      <a:prstDash val="solid"/>
                    </a:lnR>
                    <a:lnT w="18288">
                      <a:solidFill>
                        <a:srgbClr val="1F1F1F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</a:tr>
              <a:tr h="121920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80808"/>
                      </a:solidFill>
                      <a:prstDash val="solid"/>
                    </a:lnL>
                    <a:lnR w="18288">
                      <a:solidFill>
                        <a:srgbClr val="1F1F1F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1F1F1F"/>
                      </a:solidFill>
                      <a:prstDash val="solid"/>
                    </a:lnL>
                    <a:lnR w="24384">
                      <a:solidFill>
                        <a:srgbClr val="2F2F2F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2F2F2F"/>
                      </a:solidFill>
                      <a:prstDash val="solid"/>
                    </a:lnL>
                    <a:lnR w="18288">
                      <a:solidFill>
                        <a:srgbClr val="232323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32323"/>
                      </a:solidFill>
                      <a:prstDash val="solid"/>
                    </a:lnL>
                    <a:lnR w="24384">
                      <a:solidFill>
                        <a:srgbClr val="282B2B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282B2B"/>
                      </a:solidFill>
                      <a:prstDash val="solid"/>
                    </a:lnL>
                    <a:lnR w="24384">
                      <a:solidFill>
                        <a:srgbClr val="1F2323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F2323"/>
                      </a:solidFill>
                      <a:prstDash val="solid"/>
                    </a:lnL>
                    <a:lnR w="18288">
                      <a:solidFill>
                        <a:srgbClr val="232323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32323"/>
                      </a:solidFill>
                      <a:prstDash val="solid"/>
                    </a:lnL>
                    <a:lnR w="18288">
                      <a:solidFill>
                        <a:srgbClr val="282828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82828"/>
                      </a:solidFill>
                      <a:prstDash val="solid"/>
                    </a:lnL>
                    <a:lnR w="24384">
                      <a:solidFill>
                        <a:srgbClr val="1F1F1F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F1F1F"/>
                      </a:solidFill>
                      <a:prstDash val="solid"/>
                    </a:lnL>
                    <a:lnR w="24384">
                      <a:solidFill>
                        <a:srgbClr val="181818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</a:tr>
              <a:tr h="124967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80808"/>
                      </a:solidFill>
                      <a:prstDash val="solid"/>
                    </a:lnL>
                    <a:lnR w="18288">
                      <a:solidFill>
                        <a:srgbClr val="1F1F1F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24384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1F1F1F"/>
                      </a:solidFill>
                      <a:prstDash val="solid"/>
                    </a:lnL>
                    <a:lnR w="24384">
                      <a:solidFill>
                        <a:srgbClr val="2F2F2F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24384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2F2F2F"/>
                      </a:solidFill>
                      <a:prstDash val="solid"/>
                    </a:lnL>
                    <a:lnR w="18288">
                      <a:solidFill>
                        <a:srgbClr val="232323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24384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32323"/>
                      </a:solidFill>
                      <a:prstDash val="solid"/>
                    </a:lnL>
                    <a:lnR w="24384">
                      <a:solidFill>
                        <a:srgbClr val="282B2B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24384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282B2B"/>
                      </a:solidFill>
                      <a:prstDash val="solid"/>
                    </a:lnL>
                    <a:lnR w="24384">
                      <a:solidFill>
                        <a:srgbClr val="1F2323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24384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F2323"/>
                      </a:solidFill>
                      <a:prstDash val="solid"/>
                    </a:lnL>
                    <a:lnR w="18288">
                      <a:solidFill>
                        <a:srgbClr val="232323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24384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32323"/>
                      </a:solidFill>
                      <a:prstDash val="solid"/>
                    </a:lnL>
                    <a:lnR w="18288">
                      <a:solidFill>
                        <a:srgbClr val="282828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24384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82828"/>
                      </a:solidFill>
                      <a:prstDash val="solid"/>
                    </a:lnL>
                    <a:lnR w="24384">
                      <a:solidFill>
                        <a:srgbClr val="1F1F1F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24384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F1F1F"/>
                      </a:solidFill>
                      <a:prstDash val="solid"/>
                    </a:lnL>
                    <a:lnR w="24384">
                      <a:solidFill>
                        <a:srgbClr val="181818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24384">
                      <a:solidFill>
                        <a:srgbClr val="2B2B2B"/>
                      </a:solidFill>
                      <a:prstDash val="solid"/>
                    </a:lnB>
                  </a:tcPr>
                </a:tc>
              </a:tr>
              <a:tr h="124968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80808"/>
                      </a:solidFill>
                      <a:prstDash val="solid"/>
                    </a:lnL>
                    <a:lnR w="18288">
                      <a:solidFill>
                        <a:srgbClr val="1F1F1F"/>
                      </a:solidFill>
                      <a:prstDash val="solid"/>
                    </a:lnR>
                    <a:lnT w="24384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82B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1F1F1F"/>
                      </a:solidFill>
                      <a:prstDash val="solid"/>
                    </a:lnL>
                    <a:lnR w="24384">
                      <a:solidFill>
                        <a:srgbClr val="2F2F2F"/>
                      </a:solidFill>
                      <a:prstDash val="solid"/>
                    </a:lnR>
                    <a:lnT w="24384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82B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2F2F2F"/>
                      </a:solidFill>
                      <a:prstDash val="solid"/>
                    </a:lnL>
                    <a:lnR w="18288">
                      <a:solidFill>
                        <a:srgbClr val="232323"/>
                      </a:solidFill>
                      <a:prstDash val="solid"/>
                    </a:lnR>
                    <a:lnT w="24384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82B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32323"/>
                      </a:solidFill>
                      <a:prstDash val="solid"/>
                    </a:lnL>
                    <a:lnR w="24384">
                      <a:solidFill>
                        <a:srgbClr val="282B2B"/>
                      </a:solidFill>
                      <a:prstDash val="solid"/>
                    </a:lnR>
                    <a:lnT w="24384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82B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282B2B"/>
                      </a:solidFill>
                      <a:prstDash val="solid"/>
                    </a:lnL>
                    <a:lnR w="24384">
                      <a:solidFill>
                        <a:srgbClr val="1F2323"/>
                      </a:solidFill>
                      <a:prstDash val="solid"/>
                    </a:lnR>
                    <a:lnT w="24384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82B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F2323"/>
                      </a:solidFill>
                      <a:prstDash val="solid"/>
                    </a:lnL>
                    <a:lnR w="18288">
                      <a:solidFill>
                        <a:srgbClr val="232323"/>
                      </a:solidFill>
                      <a:prstDash val="solid"/>
                    </a:lnR>
                    <a:lnT w="24384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82B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32323"/>
                      </a:solidFill>
                      <a:prstDash val="solid"/>
                    </a:lnL>
                    <a:lnR w="18288">
                      <a:solidFill>
                        <a:srgbClr val="282828"/>
                      </a:solidFill>
                      <a:prstDash val="solid"/>
                    </a:lnR>
                    <a:lnT w="24384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82B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82828"/>
                      </a:solidFill>
                      <a:prstDash val="solid"/>
                    </a:lnL>
                    <a:lnR w="24384">
                      <a:solidFill>
                        <a:srgbClr val="1F1F1F"/>
                      </a:solidFill>
                      <a:prstDash val="solid"/>
                    </a:lnR>
                    <a:lnT w="24384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82B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F1F1F"/>
                      </a:solidFill>
                      <a:prstDash val="solid"/>
                    </a:lnL>
                    <a:lnR w="24384">
                      <a:solidFill>
                        <a:srgbClr val="181818"/>
                      </a:solidFill>
                      <a:prstDash val="solid"/>
                    </a:lnR>
                    <a:lnT w="24384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82B2F"/>
                      </a:solidFill>
                      <a:prstDash val="solid"/>
                    </a:lnB>
                  </a:tcPr>
                </a:tc>
              </a:tr>
              <a:tr h="128015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80808"/>
                      </a:solidFill>
                      <a:prstDash val="solid"/>
                    </a:lnL>
                    <a:lnR w="18288">
                      <a:solidFill>
                        <a:srgbClr val="1F1F1F"/>
                      </a:solidFill>
                      <a:prstDash val="solid"/>
                    </a:lnR>
                    <a:lnT w="18288">
                      <a:solidFill>
                        <a:srgbClr val="282B2F"/>
                      </a:solidFill>
                      <a:prstDash val="solid"/>
                    </a:lnT>
                    <a:lnB w="18288">
                      <a:solidFill>
                        <a:srgbClr val="1F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1F1F1F"/>
                      </a:solidFill>
                      <a:prstDash val="solid"/>
                    </a:lnL>
                    <a:lnR w="24384">
                      <a:solidFill>
                        <a:srgbClr val="2F2F2F"/>
                      </a:solidFill>
                      <a:prstDash val="solid"/>
                    </a:lnR>
                    <a:lnT w="18288">
                      <a:solidFill>
                        <a:srgbClr val="282B2F"/>
                      </a:solidFill>
                      <a:prstDash val="solid"/>
                    </a:lnT>
                    <a:lnB w="18288">
                      <a:solidFill>
                        <a:srgbClr val="1F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2F2F2F"/>
                      </a:solidFill>
                      <a:prstDash val="solid"/>
                    </a:lnL>
                    <a:lnR w="18288">
                      <a:solidFill>
                        <a:srgbClr val="232323"/>
                      </a:solidFill>
                      <a:prstDash val="solid"/>
                    </a:lnR>
                    <a:lnT w="18288">
                      <a:solidFill>
                        <a:srgbClr val="282B2F"/>
                      </a:solidFill>
                      <a:prstDash val="solid"/>
                    </a:lnT>
                    <a:lnB w="18288">
                      <a:solidFill>
                        <a:srgbClr val="1F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32323"/>
                      </a:solidFill>
                      <a:prstDash val="solid"/>
                    </a:lnL>
                    <a:lnR w="24384">
                      <a:solidFill>
                        <a:srgbClr val="282B2B"/>
                      </a:solidFill>
                      <a:prstDash val="solid"/>
                    </a:lnR>
                    <a:lnT w="18288">
                      <a:solidFill>
                        <a:srgbClr val="282B2F"/>
                      </a:solidFill>
                      <a:prstDash val="solid"/>
                    </a:lnT>
                    <a:lnB w="18288">
                      <a:solidFill>
                        <a:srgbClr val="1F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282B2B"/>
                      </a:solidFill>
                      <a:prstDash val="solid"/>
                    </a:lnL>
                    <a:lnR w="24384">
                      <a:solidFill>
                        <a:srgbClr val="1F2323"/>
                      </a:solidFill>
                      <a:prstDash val="solid"/>
                    </a:lnR>
                    <a:lnT w="18288">
                      <a:solidFill>
                        <a:srgbClr val="282B2F"/>
                      </a:solidFill>
                      <a:prstDash val="solid"/>
                    </a:lnT>
                    <a:lnB w="18288">
                      <a:solidFill>
                        <a:srgbClr val="1F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F2323"/>
                      </a:solidFill>
                      <a:prstDash val="solid"/>
                    </a:lnL>
                    <a:lnR w="18288">
                      <a:solidFill>
                        <a:srgbClr val="232323"/>
                      </a:solidFill>
                      <a:prstDash val="solid"/>
                    </a:lnR>
                    <a:lnT w="18288">
                      <a:solidFill>
                        <a:srgbClr val="282B2F"/>
                      </a:solidFill>
                      <a:prstDash val="solid"/>
                    </a:lnT>
                    <a:lnB w="18288">
                      <a:solidFill>
                        <a:srgbClr val="1F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32323"/>
                      </a:solidFill>
                      <a:prstDash val="solid"/>
                    </a:lnL>
                    <a:lnR w="18288">
                      <a:solidFill>
                        <a:srgbClr val="282828"/>
                      </a:solidFill>
                      <a:prstDash val="solid"/>
                    </a:lnR>
                    <a:lnT w="18288">
                      <a:solidFill>
                        <a:srgbClr val="282B2F"/>
                      </a:solidFill>
                      <a:prstDash val="solid"/>
                    </a:lnT>
                    <a:lnB w="18288">
                      <a:solidFill>
                        <a:srgbClr val="1F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82828"/>
                      </a:solidFill>
                      <a:prstDash val="solid"/>
                    </a:lnL>
                    <a:lnR w="24384">
                      <a:solidFill>
                        <a:srgbClr val="1F1F1F"/>
                      </a:solidFill>
                      <a:prstDash val="solid"/>
                    </a:lnR>
                    <a:lnT w="18288">
                      <a:solidFill>
                        <a:srgbClr val="282B2F"/>
                      </a:solidFill>
                      <a:prstDash val="solid"/>
                    </a:lnT>
                    <a:lnB w="18288">
                      <a:solidFill>
                        <a:srgbClr val="1F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F1F1F"/>
                      </a:solidFill>
                      <a:prstDash val="solid"/>
                    </a:lnL>
                    <a:lnR w="24384">
                      <a:solidFill>
                        <a:srgbClr val="181818"/>
                      </a:solidFill>
                      <a:prstDash val="solid"/>
                    </a:lnR>
                    <a:lnT w="18288">
                      <a:solidFill>
                        <a:srgbClr val="282B2F"/>
                      </a:solidFill>
                      <a:prstDash val="solid"/>
                    </a:lnT>
                    <a:lnB w="18288">
                      <a:solidFill>
                        <a:srgbClr val="1F2323"/>
                      </a:solidFill>
                      <a:prstDash val="solid"/>
                    </a:lnB>
                  </a:tcPr>
                </a:tc>
              </a:tr>
              <a:tr h="124967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80808"/>
                      </a:solidFill>
                      <a:prstDash val="solid"/>
                    </a:lnL>
                    <a:lnR w="18288">
                      <a:solidFill>
                        <a:srgbClr val="1F1F1F"/>
                      </a:solidFill>
                      <a:prstDash val="solid"/>
                    </a:lnR>
                    <a:lnT w="18288">
                      <a:solidFill>
                        <a:srgbClr val="1F2323"/>
                      </a:solidFill>
                      <a:prstDash val="solid"/>
                    </a:lnT>
                    <a:lnB w="24384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1F1F1F"/>
                      </a:solidFill>
                      <a:prstDash val="solid"/>
                    </a:lnL>
                    <a:lnR w="24384">
                      <a:solidFill>
                        <a:srgbClr val="2F2F2F"/>
                      </a:solidFill>
                      <a:prstDash val="solid"/>
                    </a:lnR>
                    <a:lnT w="18288">
                      <a:solidFill>
                        <a:srgbClr val="1F2323"/>
                      </a:solidFill>
                      <a:prstDash val="solid"/>
                    </a:lnT>
                    <a:lnB w="24384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2F2F2F"/>
                      </a:solidFill>
                      <a:prstDash val="solid"/>
                    </a:lnL>
                    <a:lnR w="18288">
                      <a:solidFill>
                        <a:srgbClr val="232323"/>
                      </a:solidFill>
                      <a:prstDash val="solid"/>
                    </a:lnR>
                    <a:lnT w="18288">
                      <a:solidFill>
                        <a:srgbClr val="1F2323"/>
                      </a:solidFill>
                      <a:prstDash val="solid"/>
                    </a:lnT>
                    <a:lnB w="24384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32323"/>
                      </a:solidFill>
                      <a:prstDash val="solid"/>
                    </a:lnL>
                    <a:lnR w="24384">
                      <a:solidFill>
                        <a:srgbClr val="282B2B"/>
                      </a:solidFill>
                      <a:prstDash val="solid"/>
                    </a:lnR>
                    <a:lnT w="18288">
                      <a:solidFill>
                        <a:srgbClr val="1F2323"/>
                      </a:solidFill>
                      <a:prstDash val="solid"/>
                    </a:lnT>
                    <a:lnB w="24384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282B2B"/>
                      </a:solidFill>
                      <a:prstDash val="solid"/>
                    </a:lnL>
                    <a:lnR w="24384">
                      <a:solidFill>
                        <a:srgbClr val="1F2323"/>
                      </a:solidFill>
                      <a:prstDash val="solid"/>
                    </a:lnR>
                    <a:lnT w="18288">
                      <a:solidFill>
                        <a:srgbClr val="1F2323"/>
                      </a:solidFill>
                      <a:prstDash val="solid"/>
                    </a:lnT>
                    <a:lnB w="24384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F2323"/>
                      </a:solidFill>
                      <a:prstDash val="solid"/>
                    </a:lnL>
                    <a:lnR w="18288">
                      <a:solidFill>
                        <a:srgbClr val="232323"/>
                      </a:solidFill>
                      <a:prstDash val="solid"/>
                    </a:lnR>
                    <a:lnT w="18288">
                      <a:solidFill>
                        <a:srgbClr val="1F2323"/>
                      </a:solidFill>
                      <a:prstDash val="solid"/>
                    </a:lnT>
                    <a:lnB w="24384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32323"/>
                      </a:solidFill>
                      <a:prstDash val="solid"/>
                    </a:lnL>
                    <a:lnR w="18288">
                      <a:solidFill>
                        <a:srgbClr val="282828"/>
                      </a:solidFill>
                      <a:prstDash val="solid"/>
                    </a:lnR>
                    <a:lnT w="18288">
                      <a:solidFill>
                        <a:srgbClr val="1F2323"/>
                      </a:solidFill>
                      <a:prstDash val="solid"/>
                    </a:lnT>
                    <a:lnB w="24384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82828"/>
                      </a:solidFill>
                      <a:prstDash val="solid"/>
                    </a:lnL>
                    <a:lnR w="24384">
                      <a:solidFill>
                        <a:srgbClr val="1F1F1F"/>
                      </a:solidFill>
                      <a:prstDash val="solid"/>
                    </a:lnR>
                    <a:lnT w="18288">
                      <a:solidFill>
                        <a:srgbClr val="1F2323"/>
                      </a:solidFill>
                      <a:prstDash val="solid"/>
                    </a:lnT>
                    <a:lnB w="24384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F1F1F"/>
                      </a:solidFill>
                      <a:prstDash val="solid"/>
                    </a:lnL>
                    <a:lnR w="24384">
                      <a:solidFill>
                        <a:srgbClr val="181818"/>
                      </a:solidFill>
                      <a:prstDash val="solid"/>
                    </a:lnR>
                    <a:lnT w="18288">
                      <a:solidFill>
                        <a:srgbClr val="1F2323"/>
                      </a:solidFill>
                      <a:prstDash val="solid"/>
                    </a:lnT>
                    <a:lnB w="24384">
                      <a:solidFill>
                        <a:srgbClr val="2B2B2B"/>
                      </a:solidFill>
                      <a:prstDash val="solid"/>
                    </a:lnB>
                  </a:tcPr>
                </a:tc>
              </a:tr>
              <a:tr h="124968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80808"/>
                      </a:solidFill>
                      <a:prstDash val="solid"/>
                    </a:lnL>
                    <a:lnR w="18288">
                      <a:solidFill>
                        <a:srgbClr val="1F1F1F"/>
                      </a:solidFill>
                      <a:prstDash val="solid"/>
                    </a:lnR>
                    <a:lnT w="24384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1F1F1F"/>
                      </a:solidFill>
                      <a:prstDash val="solid"/>
                    </a:lnL>
                    <a:lnR w="24384">
                      <a:solidFill>
                        <a:srgbClr val="2F2F2F"/>
                      </a:solidFill>
                      <a:prstDash val="solid"/>
                    </a:lnR>
                    <a:lnT w="24384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2F2F2F"/>
                      </a:solidFill>
                      <a:prstDash val="solid"/>
                    </a:lnL>
                    <a:lnR w="18288">
                      <a:solidFill>
                        <a:srgbClr val="232323"/>
                      </a:solidFill>
                      <a:prstDash val="solid"/>
                    </a:lnR>
                    <a:lnT w="24384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32323"/>
                      </a:solidFill>
                      <a:prstDash val="solid"/>
                    </a:lnL>
                    <a:lnR w="24384">
                      <a:solidFill>
                        <a:srgbClr val="282B2B"/>
                      </a:solidFill>
                      <a:prstDash val="solid"/>
                    </a:lnR>
                    <a:lnT w="24384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282B2B"/>
                      </a:solidFill>
                      <a:prstDash val="solid"/>
                    </a:lnL>
                    <a:lnR w="24384">
                      <a:solidFill>
                        <a:srgbClr val="1F2323"/>
                      </a:solidFill>
                      <a:prstDash val="solid"/>
                    </a:lnR>
                    <a:lnT w="24384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F2323"/>
                      </a:solidFill>
                      <a:prstDash val="solid"/>
                    </a:lnL>
                    <a:lnR w="18288">
                      <a:solidFill>
                        <a:srgbClr val="232323"/>
                      </a:solidFill>
                      <a:prstDash val="solid"/>
                    </a:lnR>
                    <a:lnT w="24384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32323"/>
                      </a:solidFill>
                      <a:prstDash val="solid"/>
                    </a:lnL>
                    <a:lnR w="18288">
                      <a:solidFill>
                        <a:srgbClr val="282828"/>
                      </a:solidFill>
                      <a:prstDash val="solid"/>
                    </a:lnR>
                    <a:lnT w="24384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82828"/>
                      </a:solidFill>
                      <a:prstDash val="solid"/>
                    </a:lnL>
                    <a:lnR w="24384">
                      <a:solidFill>
                        <a:srgbClr val="1F1F1F"/>
                      </a:solidFill>
                      <a:prstDash val="solid"/>
                    </a:lnR>
                    <a:lnT w="24384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F1F1F"/>
                      </a:solidFill>
                      <a:prstDash val="solid"/>
                    </a:lnL>
                    <a:lnR w="24384">
                      <a:solidFill>
                        <a:srgbClr val="181818"/>
                      </a:solidFill>
                      <a:prstDash val="solid"/>
                    </a:lnR>
                    <a:lnT w="24384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</a:tr>
              <a:tr h="124968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80808"/>
                      </a:solidFill>
                      <a:prstDash val="solid"/>
                    </a:lnL>
                    <a:lnR w="18288">
                      <a:solidFill>
                        <a:srgbClr val="1F1F1F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12192">
                      <a:solidFill>
                        <a:srgbClr val="0F0F0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1F1F1F"/>
                      </a:solidFill>
                      <a:prstDash val="solid"/>
                    </a:lnL>
                    <a:lnR w="24384">
                      <a:solidFill>
                        <a:srgbClr val="2F2F2F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12192">
                      <a:solidFill>
                        <a:srgbClr val="0F0F0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2F2F2F"/>
                      </a:solidFill>
                      <a:prstDash val="solid"/>
                    </a:lnL>
                    <a:lnR w="18288">
                      <a:solidFill>
                        <a:srgbClr val="232323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12192">
                      <a:solidFill>
                        <a:srgbClr val="0F0F0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32323"/>
                      </a:solidFill>
                      <a:prstDash val="solid"/>
                    </a:lnL>
                    <a:lnR w="24384">
                      <a:solidFill>
                        <a:srgbClr val="282B2B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12192">
                      <a:solidFill>
                        <a:srgbClr val="0F0F0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282B2B"/>
                      </a:solidFill>
                      <a:prstDash val="solid"/>
                    </a:lnL>
                    <a:lnR w="24384">
                      <a:solidFill>
                        <a:srgbClr val="1F2323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12192">
                      <a:solidFill>
                        <a:srgbClr val="0F0F0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F2323"/>
                      </a:solidFill>
                      <a:prstDash val="solid"/>
                    </a:lnL>
                    <a:lnR w="18288">
                      <a:solidFill>
                        <a:srgbClr val="232323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12192">
                      <a:solidFill>
                        <a:srgbClr val="0F0F0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32323"/>
                      </a:solidFill>
                      <a:prstDash val="solid"/>
                    </a:lnL>
                    <a:lnR w="18288">
                      <a:solidFill>
                        <a:srgbClr val="282828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12192">
                      <a:solidFill>
                        <a:srgbClr val="0F0F0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82828"/>
                      </a:solidFill>
                      <a:prstDash val="solid"/>
                    </a:lnL>
                    <a:lnR w="24384">
                      <a:solidFill>
                        <a:srgbClr val="1F1F1F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12192">
                      <a:solidFill>
                        <a:srgbClr val="0F0F0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F1F1F"/>
                      </a:solidFill>
                      <a:prstDash val="solid"/>
                    </a:lnL>
                    <a:lnR w="24384">
                      <a:solidFill>
                        <a:srgbClr val="181818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12192">
                      <a:solidFill>
                        <a:srgbClr val="0F0F0F"/>
                      </a:solidFill>
                      <a:prstDash val="solid"/>
                    </a:lnB>
                  </a:tcPr>
                </a:tc>
              </a:tr>
              <a:tr h="128016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80808"/>
                      </a:solidFill>
                      <a:prstDash val="solid"/>
                    </a:lnL>
                    <a:lnR w="18288">
                      <a:solidFill>
                        <a:srgbClr val="1F1F1F"/>
                      </a:solidFill>
                      <a:prstDash val="solid"/>
                    </a:lnR>
                    <a:lnT w="12192">
                      <a:solidFill>
                        <a:srgbClr val="0F0F0F"/>
                      </a:solidFill>
                      <a:prstDash val="solid"/>
                    </a:lnT>
                    <a:lnB w="24384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1F1F1F"/>
                      </a:solidFill>
                      <a:prstDash val="solid"/>
                    </a:lnL>
                    <a:lnR w="24384">
                      <a:solidFill>
                        <a:srgbClr val="2F2F2F"/>
                      </a:solidFill>
                      <a:prstDash val="solid"/>
                    </a:lnR>
                    <a:lnT w="12192">
                      <a:solidFill>
                        <a:srgbClr val="0F0F0F"/>
                      </a:solidFill>
                      <a:prstDash val="solid"/>
                    </a:lnT>
                    <a:lnB w="24384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2F2F2F"/>
                      </a:solidFill>
                      <a:prstDash val="solid"/>
                    </a:lnL>
                    <a:lnR w="18288">
                      <a:solidFill>
                        <a:srgbClr val="232323"/>
                      </a:solidFill>
                      <a:prstDash val="solid"/>
                    </a:lnR>
                    <a:lnT w="12192">
                      <a:solidFill>
                        <a:srgbClr val="0F0F0F"/>
                      </a:solidFill>
                      <a:prstDash val="solid"/>
                    </a:lnT>
                    <a:lnB w="24384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32323"/>
                      </a:solidFill>
                      <a:prstDash val="solid"/>
                    </a:lnL>
                    <a:lnR w="24384">
                      <a:solidFill>
                        <a:srgbClr val="282B2B"/>
                      </a:solidFill>
                      <a:prstDash val="solid"/>
                    </a:lnR>
                    <a:lnT w="12192">
                      <a:solidFill>
                        <a:srgbClr val="0F0F0F"/>
                      </a:solidFill>
                      <a:prstDash val="solid"/>
                    </a:lnT>
                    <a:lnB w="24384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282B2B"/>
                      </a:solidFill>
                      <a:prstDash val="solid"/>
                    </a:lnL>
                    <a:lnR w="24384">
                      <a:solidFill>
                        <a:srgbClr val="1F2323"/>
                      </a:solidFill>
                      <a:prstDash val="solid"/>
                    </a:lnR>
                    <a:lnT w="12192">
                      <a:solidFill>
                        <a:srgbClr val="0F0F0F"/>
                      </a:solidFill>
                      <a:prstDash val="solid"/>
                    </a:lnT>
                    <a:lnB w="24384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F2323"/>
                      </a:solidFill>
                      <a:prstDash val="solid"/>
                    </a:lnL>
                    <a:lnR w="18288">
                      <a:solidFill>
                        <a:srgbClr val="232323"/>
                      </a:solidFill>
                      <a:prstDash val="solid"/>
                    </a:lnR>
                    <a:lnT w="12192">
                      <a:solidFill>
                        <a:srgbClr val="0F0F0F"/>
                      </a:solidFill>
                      <a:prstDash val="solid"/>
                    </a:lnT>
                    <a:lnB w="24384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32323"/>
                      </a:solidFill>
                      <a:prstDash val="solid"/>
                    </a:lnL>
                    <a:lnR w="18288">
                      <a:solidFill>
                        <a:srgbClr val="282828"/>
                      </a:solidFill>
                      <a:prstDash val="solid"/>
                    </a:lnR>
                    <a:lnT w="12192">
                      <a:solidFill>
                        <a:srgbClr val="0F0F0F"/>
                      </a:solidFill>
                      <a:prstDash val="solid"/>
                    </a:lnT>
                    <a:lnB w="24384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82828"/>
                      </a:solidFill>
                      <a:prstDash val="solid"/>
                    </a:lnL>
                    <a:lnR w="24384">
                      <a:solidFill>
                        <a:srgbClr val="1F1F1F"/>
                      </a:solidFill>
                      <a:prstDash val="solid"/>
                    </a:lnR>
                    <a:lnT w="12192">
                      <a:solidFill>
                        <a:srgbClr val="0F0F0F"/>
                      </a:solidFill>
                      <a:prstDash val="solid"/>
                    </a:lnT>
                    <a:lnB w="24384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F1F1F"/>
                      </a:solidFill>
                      <a:prstDash val="solid"/>
                    </a:lnL>
                    <a:lnR w="24384">
                      <a:solidFill>
                        <a:srgbClr val="181818"/>
                      </a:solidFill>
                      <a:prstDash val="solid"/>
                    </a:lnR>
                    <a:lnT w="12192">
                      <a:solidFill>
                        <a:srgbClr val="0F0F0F"/>
                      </a:solidFill>
                      <a:prstDash val="solid"/>
                    </a:lnT>
                    <a:lnB w="24384">
                      <a:solidFill>
                        <a:srgbClr val="232323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1" name="object 21"/>
          <p:cNvSpPr txBox="1"/>
          <p:nvPr/>
        </p:nvSpPr>
        <p:spPr>
          <a:xfrm>
            <a:off x="1273555" y="1832609"/>
            <a:ext cx="701040" cy="812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50" spc="185">
                <a:solidFill>
                  <a:srgbClr val="898587"/>
                </a:solidFill>
                <a:latin typeface="Times New Roman"/>
                <a:cs typeface="Times New Roman"/>
              </a:rPr>
              <a:t>'</a:t>
            </a:r>
            <a:r>
              <a:rPr dirty="0" smtClean="0" sz="450" spc="280">
                <a:solidFill>
                  <a:srgbClr val="898587"/>
                </a:solidFill>
                <a:latin typeface="Times New Roman"/>
                <a:cs typeface="Times New Roman"/>
              </a:rPr>
              <a:t>\</a:t>
            </a:r>
            <a:r>
              <a:rPr dirty="0" smtClean="0" sz="450" spc="-25">
                <a:solidFill>
                  <a:srgbClr val="898587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0">
                <a:solidFill>
                  <a:srgbClr val="797075"/>
                </a:solidFill>
                <a:latin typeface="Times New Roman"/>
                <a:cs typeface="Times New Roman"/>
              </a:rPr>
              <a:t>Gtt.a:l«</a:t>
            </a:r>
            <a:r>
              <a:rPr dirty="0" smtClean="0" sz="450" spc="-30">
                <a:solidFill>
                  <a:srgbClr val="797075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40">
                <a:solidFill>
                  <a:srgbClr val="898587"/>
                </a:solidFill>
                <a:latin typeface="Times New Roman"/>
                <a:cs typeface="Times New Roman"/>
              </a:rPr>
              <a:t>TNn</a:t>
            </a:r>
            <a:r>
              <a:rPr dirty="0" smtClean="0" sz="450" spc="-25">
                <a:solidFill>
                  <a:srgbClr val="898587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10">
                <a:solidFill>
                  <a:srgbClr val="898587"/>
                </a:solidFill>
                <a:latin typeface="Times New Roman"/>
                <a:cs typeface="Times New Roman"/>
              </a:rPr>
              <a:t>frequMCy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273555" y="1746504"/>
            <a:ext cx="536575" cy="2863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1130">
                <a:solidFill>
                  <a:srgbClr val="898587"/>
                </a:solidFill>
                <a:latin typeface="Times New Roman"/>
                <a:cs typeface="Times New Roman"/>
              </a:rPr>
              <a:t>"</a:t>
            </a:r>
            <a:r>
              <a:rPr dirty="0" smtClean="0" sz="850" spc="635">
                <a:solidFill>
                  <a:srgbClr val="898587"/>
                </a:solidFill>
                <a:latin typeface="Times New Roman"/>
                <a:cs typeface="Times New Roman"/>
              </a:rPr>
              <a:t>\</a:t>
            </a:r>
            <a:r>
              <a:rPr dirty="0" smtClean="0" sz="1800" spc="-215">
                <a:solidFill>
                  <a:srgbClr val="797075"/>
                </a:solidFill>
                <a:latin typeface="Times New Roman"/>
                <a:cs typeface="Times New Roman"/>
              </a:rPr>
              <a:t>.......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273555" y="1990852"/>
            <a:ext cx="626745" cy="1670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00" spc="95">
                <a:solidFill>
                  <a:srgbClr val="898587"/>
                </a:solidFill>
                <a:latin typeface="Times New Roman"/>
                <a:cs typeface="Times New Roman"/>
              </a:rPr>
              <a:t>'</a:t>
            </a:r>
            <a:r>
              <a:rPr dirty="0" smtClean="0" sz="500" spc="145">
                <a:solidFill>
                  <a:srgbClr val="898587"/>
                </a:solidFill>
                <a:latin typeface="Times New Roman"/>
                <a:cs typeface="Times New Roman"/>
              </a:rPr>
              <a:t>\</a:t>
            </a:r>
            <a:r>
              <a:rPr dirty="0" smtClean="0" sz="500" spc="165">
                <a:solidFill>
                  <a:srgbClr val="898587"/>
                </a:solidFill>
                <a:latin typeface="Times New Roman"/>
                <a:cs typeface="Times New Roman"/>
              </a:rPr>
              <a:t>.</a:t>
            </a:r>
            <a:r>
              <a:rPr dirty="0" smtClean="0" sz="500" spc="20">
                <a:solidFill>
                  <a:srgbClr val="898587"/>
                </a:solidFill>
                <a:latin typeface="Times New Roman"/>
                <a:cs typeface="Times New Roman"/>
              </a:rPr>
              <a:t>less</a:t>
            </a:r>
            <a:r>
              <a:rPr dirty="0" smtClean="0" sz="500" spc="-55">
                <a:solidFill>
                  <a:srgbClr val="898587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-35">
                <a:solidFill>
                  <a:srgbClr val="898587"/>
                </a:solidFill>
                <a:latin typeface="Times New Roman"/>
                <a:cs typeface="Times New Roman"/>
              </a:rPr>
              <a:t>Th.an</a:t>
            </a:r>
            <a:r>
              <a:rPr dirty="0" smtClean="0" sz="500" spc="-75">
                <a:solidFill>
                  <a:srgbClr val="898587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15">
                <a:solidFill>
                  <a:srgbClr val="898587"/>
                </a:solidFill>
                <a:latin typeface="Times New Roman"/>
                <a:cs typeface="Times New Roman"/>
              </a:rPr>
              <a:t>frtqutney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dirty="0" smtClean="0" sz="450" spc="90">
                <a:solidFill>
                  <a:srgbClr val="A0A1A1"/>
                </a:solidFill>
                <a:latin typeface="Times New Roman"/>
                <a:cs typeface="Times New Roman"/>
              </a:rPr>
              <a:t>"'</a:t>
            </a:r>
            <a:r>
              <a:rPr dirty="0" smtClean="0" sz="450" spc="85">
                <a:solidFill>
                  <a:srgbClr val="A0A1A1"/>
                </a:solidFill>
                <a:latin typeface="Times New Roman"/>
                <a:cs typeface="Times New Roman"/>
              </a:rPr>
              <a:t>\</a:t>
            </a:r>
            <a:r>
              <a:rPr dirty="0" smtClean="0" sz="450" spc="-15">
                <a:solidFill>
                  <a:srgbClr val="A0A1A1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20">
                <a:solidFill>
                  <a:srgbClr val="898587"/>
                </a:solidFill>
                <a:latin typeface="Times New Roman"/>
                <a:cs typeface="Times New Roman"/>
              </a:rPr>
              <a:t>lowtt.t</a:t>
            </a:r>
            <a:r>
              <a:rPr dirty="0" smtClean="0" sz="450" spc="-10">
                <a:solidFill>
                  <a:srgbClr val="898587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20">
                <a:solidFill>
                  <a:srgbClr val="797075"/>
                </a:solidFill>
                <a:latin typeface="Times New Roman"/>
                <a:cs typeface="Times New Roman"/>
              </a:rPr>
              <a:t>Po</a:t>
            </a:r>
            <a:r>
              <a:rPr dirty="0" smtClean="0" sz="450" spc="10">
                <a:solidFill>
                  <a:srgbClr val="797075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15">
                <a:solidFill>
                  <a:srgbClr val="797075"/>
                </a:solidFill>
                <a:latin typeface="Times New Roman"/>
                <a:cs typeface="Times New Roman"/>
              </a:rPr>
              <a:t>lbon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254673" y="2100326"/>
            <a:ext cx="396875" cy="2774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-425">
                <a:solidFill>
                  <a:srgbClr val="898587"/>
                </a:solidFill>
                <a:latin typeface="Arial"/>
                <a:cs typeface="Arial"/>
              </a:rPr>
              <a:t>"</a:t>
            </a:r>
            <a:r>
              <a:rPr dirty="0" smtClean="0" baseline="18518" sz="675" spc="277">
                <a:solidFill>
                  <a:srgbClr val="A0A1A1"/>
                </a:solidFill>
                <a:latin typeface="Times New Roman"/>
                <a:cs typeface="Times New Roman"/>
              </a:rPr>
              <a:t>'</a:t>
            </a:r>
            <a:r>
              <a:rPr dirty="0" smtClean="0" baseline="18518" sz="675" spc="-15">
                <a:solidFill>
                  <a:srgbClr val="A0A1A1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80">
                <a:solidFill>
                  <a:srgbClr val="898587"/>
                </a:solidFill>
                <a:latin typeface="Arial"/>
                <a:cs typeface="Arial"/>
              </a:rPr>
              <a:t>\</a:t>
            </a:r>
            <a:r>
              <a:rPr dirty="0" smtClean="0" sz="750" spc="-105">
                <a:solidFill>
                  <a:srgbClr val="898587"/>
                </a:solidFill>
                <a:latin typeface="Arial"/>
                <a:cs typeface="Arial"/>
              </a:rPr>
              <a:t> </a:t>
            </a:r>
            <a:r>
              <a:rPr dirty="0" smtClean="0" sz="1750" spc="-585">
                <a:solidFill>
                  <a:srgbClr val="898587"/>
                </a:solidFill>
                <a:latin typeface="Arial"/>
                <a:cs typeface="Arial"/>
              </a:rPr>
              <a:t>·</a:t>
            </a:r>
            <a:r>
              <a:rPr dirty="0" smtClean="0" baseline="18518" sz="675" spc="240">
                <a:solidFill>
                  <a:srgbClr val="797075"/>
                </a:solidFill>
                <a:latin typeface="Times New Roman"/>
                <a:cs typeface="Times New Roman"/>
              </a:rPr>
              <a:t>.</a:t>
            </a:r>
            <a:r>
              <a:rPr dirty="0" smtClean="0" sz="1750" spc="-545">
                <a:solidFill>
                  <a:srgbClr val="898587"/>
                </a:solidFill>
                <a:latin typeface="Arial"/>
                <a:cs typeface="Arial"/>
              </a:rPr>
              <a:t>·</a:t>
            </a:r>
            <a:r>
              <a:rPr dirty="0" smtClean="0" baseline="18518" sz="675" spc="22">
                <a:solidFill>
                  <a:srgbClr val="797075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18518" sz="675" spc="-240">
                <a:solidFill>
                  <a:srgbClr val="797075"/>
                </a:solidFill>
                <a:latin typeface="Times New Roman"/>
                <a:cs typeface="Times New Roman"/>
              </a:rPr>
              <a:t>n</a:t>
            </a:r>
            <a:r>
              <a:rPr dirty="0" smtClean="0" sz="1750" spc="-455">
                <a:solidFill>
                  <a:srgbClr val="898587"/>
                </a:solidFill>
                <a:latin typeface="Arial"/>
                <a:cs typeface="Arial"/>
              </a:rPr>
              <a:t>·</a:t>
            </a:r>
            <a:r>
              <a:rPr dirty="0" smtClean="0" baseline="18518" sz="675" spc="-284">
                <a:solidFill>
                  <a:srgbClr val="797075"/>
                </a:solidFill>
                <a:latin typeface="Times New Roman"/>
                <a:cs typeface="Times New Roman"/>
              </a:rPr>
              <a:t>O</a:t>
            </a:r>
            <a:r>
              <a:rPr dirty="0" smtClean="0" sz="1750" spc="-275">
                <a:solidFill>
                  <a:srgbClr val="898587"/>
                </a:solidFill>
                <a:latin typeface="Arial"/>
                <a:cs typeface="Arial"/>
              </a:rPr>
              <a:t>""'"'</a:t>
            </a:r>
            <a:endParaRPr sz="175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106748" y="2148078"/>
            <a:ext cx="511175" cy="3702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00" spc="-210">
                <a:solidFill>
                  <a:srgbClr val="B1B1B3"/>
                </a:solidFill>
                <a:latin typeface="Arial"/>
                <a:cs typeface="Arial"/>
              </a:rPr>
              <a:t>I</a:t>
            </a:r>
            <a:r>
              <a:rPr dirty="0" smtClean="0" baseline="-14245" sz="2925" spc="-457">
                <a:solidFill>
                  <a:srgbClr val="B1B1B3"/>
                </a:solidFill>
                <a:latin typeface="Times New Roman"/>
                <a:cs typeface="Times New Roman"/>
              </a:rPr>
              <a:t>.</a:t>
            </a:r>
            <a:r>
              <a:rPr dirty="0" smtClean="0" sz="500" spc="-45">
                <a:solidFill>
                  <a:srgbClr val="B1B1B3"/>
                </a:solidFill>
                <a:latin typeface="Arial"/>
                <a:cs typeface="Arial"/>
              </a:rPr>
              <a:t>i</a:t>
            </a:r>
            <a:r>
              <a:rPr dirty="0" smtClean="0" baseline="-14245" sz="2925" spc="-615">
                <a:solidFill>
                  <a:srgbClr val="B1B1B3"/>
                </a:solidFill>
                <a:latin typeface="Times New Roman"/>
                <a:cs typeface="Times New Roman"/>
              </a:rPr>
              <a:t>.</a:t>
            </a:r>
            <a:r>
              <a:rPr dirty="0" smtClean="0" sz="500" spc="35">
                <a:solidFill>
                  <a:srgbClr val="B1B1B3"/>
                </a:solidFill>
                <a:latin typeface="Arial"/>
                <a:cs typeface="Arial"/>
              </a:rPr>
              <a:t>i</a:t>
            </a:r>
            <a:r>
              <a:rPr dirty="0" smtClean="0" sz="500" spc="-50">
                <a:solidFill>
                  <a:srgbClr val="B1B1B3"/>
                </a:solidFill>
                <a:latin typeface="Arial"/>
                <a:cs typeface="Arial"/>
              </a:rPr>
              <a:t> </a:t>
            </a:r>
            <a:r>
              <a:rPr dirty="0" smtClean="0" baseline="-14245" sz="2925" spc="-359">
                <a:solidFill>
                  <a:srgbClr val="797075"/>
                </a:solidFill>
                <a:latin typeface="Times New Roman"/>
                <a:cs typeface="Times New Roman"/>
              </a:rPr>
              <a:t>..</a:t>
            </a:r>
            <a:r>
              <a:rPr dirty="0" smtClean="0" baseline="-14245" sz="2925" spc="-330">
                <a:solidFill>
                  <a:srgbClr val="797075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-21367" sz="1950" spc="-165">
                <a:solidFill>
                  <a:srgbClr val="797075"/>
                </a:solidFill>
                <a:latin typeface="Times New Roman"/>
                <a:cs typeface="Times New Roman"/>
              </a:rPr>
              <a:t>..</a:t>
            </a:r>
            <a:r>
              <a:rPr dirty="0" smtClean="0" baseline="-21367" sz="1950" spc="-397">
                <a:solidFill>
                  <a:srgbClr val="797075"/>
                </a:solidFill>
                <a:latin typeface="Times New Roman"/>
                <a:cs typeface="Times New Roman"/>
              </a:rPr>
              <a:t>.</a:t>
            </a:r>
            <a:r>
              <a:rPr dirty="0" smtClean="0" sz="500" spc="10">
                <a:solidFill>
                  <a:srgbClr val="797075"/>
                </a:solidFill>
                <a:latin typeface="Arial"/>
                <a:cs typeface="Arial"/>
              </a:rPr>
              <a:t>.</a:t>
            </a:r>
            <a:r>
              <a:rPr dirty="0" smtClean="0" baseline="-21367" sz="1950" spc="-345">
                <a:solidFill>
                  <a:srgbClr val="797075"/>
                </a:solidFill>
                <a:latin typeface="Times New Roman"/>
                <a:cs typeface="Times New Roman"/>
              </a:rPr>
              <a:t>.</a:t>
            </a:r>
            <a:r>
              <a:rPr dirty="0" smtClean="0" sz="500" spc="-30">
                <a:solidFill>
                  <a:srgbClr val="797075"/>
                </a:solidFill>
                <a:latin typeface="Arial"/>
                <a:cs typeface="Arial"/>
              </a:rPr>
              <a:t>.</a:t>
            </a:r>
            <a:r>
              <a:rPr dirty="0" smtClean="0" baseline="-21367" sz="1950" spc="-359">
                <a:solidFill>
                  <a:srgbClr val="797075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-204">
                <a:solidFill>
                  <a:srgbClr val="898587"/>
                </a:solidFill>
                <a:latin typeface="Times New Roman"/>
                <a:cs typeface="Times New Roman"/>
              </a:rPr>
              <a:t>Al9&lt;"'•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115060" y="2478531"/>
            <a:ext cx="486409" cy="882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00" spc="160">
                <a:solidFill>
                  <a:srgbClr val="B1B1B3"/>
                </a:solidFill>
                <a:latin typeface="Arial"/>
                <a:cs typeface="Arial"/>
              </a:rPr>
              <a:t>i</a:t>
            </a:r>
            <a:r>
              <a:rPr dirty="0" smtClean="0" sz="500" spc="185">
                <a:solidFill>
                  <a:srgbClr val="B1B1B3"/>
                </a:solidFill>
                <a:latin typeface="Arial"/>
                <a:cs typeface="Arial"/>
              </a:rPr>
              <a:t>i</a:t>
            </a:r>
            <a:r>
              <a:rPr dirty="0" smtClean="0" sz="500" spc="590">
                <a:solidFill>
                  <a:srgbClr val="797075"/>
                </a:solidFill>
                <a:latin typeface="Arial"/>
                <a:cs typeface="Arial"/>
              </a:rPr>
              <a:t>•</a:t>
            </a:r>
            <a:r>
              <a:rPr dirty="0" smtClean="0" sz="450" spc="25">
                <a:solidFill>
                  <a:srgbClr val="898587"/>
                </a:solidFill>
                <a:latin typeface="Times New Roman"/>
                <a:cs typeface="Times New Roman"/>
              </a:rPr>
              <a:t>Mulw•t</a:t>
            </a:r>
            <a:r>
              <a:rPr dirty="0" smtClean="0" sz="450" spc="50">
                <a:solidFill>
                  <a:srgbClr val="898587"/>
                </a:solidFill>
                <a:latin typeface="Times New Roman"/>
                <a:cs typeface="Times New Roman"/>
              </a:rPr>
              <a:t>w</a:t>
            </a:r>
            <a:r>
              <a:rPr dirty="0" smtClean="0" sz="450" spc="15">
                <a:solidFill>
                  <a:srgbClr val="504F50"/>
                </a:solidFill>
                <a:latin typeface="Times New Roman"/>
                <a:cs typeface="Times New Roman"/>
              </a:rPr>
              <a:t>t</a:t>
            </a:r>
            <a:r>
              <a:rPr dirty="0" smtClean="0" sz="450" spc="20">
                <a:solidFill>
                  <a:srgbClr val="797075"/>
                </a:solidFill>
                <a:latin typeface="Times New Roman"/>
                <a:cs typeface="Times New Roman"/>
              </a:rPr>
              <a:t>e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115060" y="2486659"/>
            <a:ext cx="565785" cy="2095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35">
                <a:solidFill>
                  <a:srgbClr val="B1B1B3"/>
                </a:solidFill>
                <a:latin typeface="Arial"/>
                <a:cs typeface="Arial"/>
              </a:rPr>
              <a:t>ll</a:t>
            </a:r>
            <a:r>
              <a:rPr dirty="0" smtClean="0" sz="1300" spc="-30">
                <a:solidFill>
                  <a:srgbClr val="B1B1B3"/>
                </a:solidFill>
                <a:latin typeface="Arial"/>
                <a:cs typeface="Arial"/>
              </a:rPr>
              <a:t>l</a:t>
            </a:r>
            <a:r>
              <a:rPr dirty="0" smtClean="0" sz="1300" spc="-160">
                <a:solidFill>
                  <a:srgbClr val="797075"/>
                </a:solidFill>
                <a:latin typeface="Arial"/>
                <a:cs typeface="Arial"/>
              </a:rPr>
              <a:t>"'lttg</a:t>
            </a:r>
            <a:r>
              <a:rPr dirty="0" smtClean="0" sz="1300" spc="-330">
                <a:solidFill>
                  <a:srgbClr val="797075"/>
                </a:solidFill>
                <a:latin typeface="Arial"/>
                <a:cs typeface="Arial"/>
              </a:rPr>
              <a:t>h</a:t>
            </a:r>
            <a:r>
              <a:rPr dirty="0" smtClean="0" sz="1300" spc="-145">
                <a:solidFill>
                  <a:srgbClr val="898587"/>
                </a:solidFill>
                <a:latin typeface="Arial"/>
                <a:cs typeface="Arial"/>
              </a:rPr>
              <a:t>........</a:t>
            </a:r>
            <a:endParaRPr sz="13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115060" y="2636519"/>
            <a:ext cx="561340" cy="3505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 spc="-90">
                <a:solidFill>
                  <a:srgbClr val="B1B1B3"/>
                </a:solidFill>
                <a:latin typeface="Times New Roman"/>
                <a:cs typeface="Times New Roman"/>
              </a:rPr>
              <a:t>m</a:t>
            </a:r>
            <a:r>
              <a:rPr dirty="0" smtClean="0" sz="600" spc="40">
                <a:solidFill>
                  <a:srgbClr val="B1B1B3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20">
                <a:solidFill>
                  <a:srgbClr val="797075"/>
                </a:solidFill>
                <a:latin typeface="Times New Roman"/>
                <a:cs typeface="Times New Roman"/>
              </a:rPr>
              <a:t>C.O.ot"r</a:t>
            </a:r>
            <a:endParaRPr sz="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mtClean="0" sz="500" spc="-35">
                <a:solidFill>
                  <a:srgbClr val="B1B1B3"/>
                </a:solidFill>
                <a:latin typeface="Times New Roman"/>
                <a:cs typeface="Times New Roman"/>
              </a:rPr>
              <a:t>u.,</a:t>
            </a:r>
            <a:r>
              <a:rPr dirty="0" smtClean="0" sz="500" spc="55">
                <a:solidFill>
                  <a:srgbClr val="B1B1B3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15">
                <a:solidFill>
                  <a:srgbClr val="797075"/>
                </a:solidFill>
                <a:latin typeface="Times New Roman"/>
                <a:cs typeface="Times New Roman"/>
              </a:rPr>
              <a:t>.RastttCtutM&gt;!'I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dirty="0" smtClean="0" sz="500" spc="-75">
                <a:solidFill>
                  <a:srgbClr val="B1B1B3"/>
                </a:solidFill>
                <a:latin typeface="Arial"/>
                <a:cs typeface="Arial"/>
              </a:rPr>
              <a:t>loJ</a:t>
            </a:r>
            <a:r>
              <a:rPr dirty="0" smtClean="0" sz="500" spc="15">
                <a:solidFill>
                  <a:srgbClr val="B1B1B3"/>
                </a:solidFill>
                <a:latin typeface="Arial"/>
                <a:cs typeface="Arial"/>
              </a:rPr>
              <a:t> </a:t>
            </a:r>
            <a:r>
              <a:rPr dirty="0" smtClean="0" sz="550" spc="80">
                <a:solidFill>
                  <a:srgbClr val="797075"/>
                </a:solidFill>
                <a:latin typeface="Times New Roman"/>
                <a:cs typeface="Times New Roman"/>
              </a:rPr>
              <a:t>.R«IIS!</a:t>
            </a:r>
            <a:endParaRPr sz="5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mtClean="0" sz="450" spc="20">
                <a:solidFill>
                  <a:srgbClr val="B1B1B3"/>
                </a:solidFill>
                <a:latin typeface="Times New Roman"/>
                <a:cs typeface="Times New Roman"/>
              </a:rPr>
              <a:t>ijj</a:t>
            </a:r>
            <a:r>
              <a:rPr dirty="0" smtClean="0" sz="450" spc="25">
                <a:solidFill>
                  <a:srgbClr val="B1B1B3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85">
                <a:solidFill>
                  <a:srgbClr val="797075"/>
                </a:solidFill>
                <a:latin typeface="Times New Roman"/>
                <a:cs typeface="Times New Roman"/>
              </a:rPr>
              <a:t>·</a:t>
            </a:r>
            <a:r>
              <a:rPr dirty="0" smtClean="0" sz="450" spc="85">
                <a:solidFill>
                  <a:srgbClr val="797075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-50">
                <a:solidFill>
                  <a:srgbClr val="797075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125">
                <a:solidFill>
                  <a:srgbClr val="797075"/>
                </a:solidFill>
                <a:latin typeface="Times New Roman"/>
                <a:cs typeface="Times New Roman"/>
              </a:rPr>
              <a:t>IU&lt;J</a:t>
            </a:r>
            <a:r>
              <a:rPr dirty="0" smtClean="0" sz="450" spc="125">
                <a:solidFill>
                  <a:srgbClr val="797075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-50">
                <a:solidFill>
                  <a:srgbClr val="797075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114">
                <a:solidFill>
                  <a:srgbClr val="797075"/>
                </a:solidFill>
                <a:latin typeface="Times New Roman"/>
                <a:cs typeface="Times New Roman"/>
              </a:rPr>
              <a:t>thc&gt;n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115060" y="2953004"/>
            <a:ext cx="393065" cy="1187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-140">
                <a:solidFill>
                  <a:srgbClr val="B1B1B3"/>
                </a:solidFill>
                <a:latin typeface="Arial"/>
                <a:cs typeface="Arial"/>
              </a:rPr>
              <a:t>m</a:t>
            </a:r>
            <a:r>
              <a:rPr dirty="0" smtClean="0" sz="700" spc="-65">
                <a:solidFill>
                  <a:srgbClr val="B1B1B3"/>
                </a:solidFill>
                <a:latin typeface="Arial"/>
                <a:cs typeface="Arial"/>
              </a:rPr>
              <a:t> </a:t>
            </a:r>
            <a:r>
              <a:rPr dirty="0" smtClean="0" sz="700" spc="125">
                <a:solidFill>
                  <a:srgbClr val="797075"/>
                </a:solidFill>
                <a:latin typeface="Arial"/>
                <a:cs typeface="Arial"/>
              </a:rPr>
              <a:t>c.s</a:t>
            </a:r>
            <a:r>
              <a:rPr dirty="0" smtClean="0" sz="700" spc="60">
                <a:solidFill>
                  <a:srgbClr val="797075"/>
                </a:solidFill>
                <a:latin typeface="Arial"/>
                <a:cs typeface="Arial"/>
              </a:rPr>
              <a:t>.</a:t>
            </a:r>
            <a:r>
              <a:rPr dirty="0" smtClean="0" sz="700" spc="60">
                <a:solidFill>
                  <a:srgbClr val="898587"/>
                </a:solidFill>
                <a:latin typeface="Arial"/>
                <a:cs typeface="Arial"/>
              </a:rPr>
              <a:t>...</a:t>
            </a:r>
            <a:endParaRPr sz="7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115060" y="3005328"/>
            <a:ext cx="337185" cy="1949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130">
                <a:solidFill>
                  <a:srgbClr val="B1B1B3"/>
                </a:solidFill>
                <a:latin typeface="Times New Roman"/>
                <a:cs typeface="Times New Roman"/>
              </a:rPr>
              <a:t>'"</a:t>
            </a:r>
            <a:r>
              <a:rPr dirty="0" smtClean="0" sz="1200" spc="-180">
                <a:solidFill>
                  <a:srgbClr val="B1B1B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235">
                <a:solidFill>
                  <a:srgbClr val="797075"/>
                </a:solidFill>
                <a:latin typeface="Times New Roman"/>
                <a:cs typeface="Times New Roman"/>
              </a:rPr>
              <a:t>"'Zon••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1118552" y="3120175"/>
            <a:ext cx="214249" cy="119676"/>
          </a:xfrm>
          <a:custGeom>
            <a:avLst/>
            <a:gdLst/>
            <a:ahLst/>
            <a:cxnLst/>
            <a:rect l="l" t="t" r="r" b="b"/>
            <a:pathLst>
              <a:path w="214249" h="119676">
                <a:moveTo>
                  <a:pt x="0" y="0"/>
                </a:moveTo>
                <a:lnTo>
                  <a:pt x="214249" y="0"/>
                </a:lnTo>
                <a:lnTo>
                  <a:pt x="214249" y="119676"/>
                </a:lnTo>
                <a:lnTo>
                  <a:pt x="0" y="119676"/>
                </a:lnTo>
                <a:lnTo>
                  <a:pt x="0" y="0"/>
                </a:lnTo>
                <a:close/>
              </a:path>
            </a:pathLst>
          </a:custGeom>
          <a:solidFill>
            <a:srgbClr val="E6E4E6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821814" y="3120175"/>
            <a:ext cx="190504" cy="119676"/>
          </a:xfrm>
          <a:custGeom>
            <a:avLst/>
            <a:gdLst/>
            <a:ahLst/>
            <a:cxnLst/>
            <a:rect l="l" t="t" r="r" b="b"/>
            <a:pathLst>
              <a:path w="190504" h="119676">
                <a:moveTo>
                  <a:pt x="0" y="0"/>
                </a:moveTo>
                <a:lnTo>
                  <a:pt x="190504" y="0"/>
                </a:lnTo>
                <a:lnTo>
                  <a:pt x="190504" y="119676"/>
                </a:lnTo>
                <a:lnTo>
                  <a:pt x="0" y="119676"/>
                </a:lnTo>
                <a:lnTo>
                  <a:pt x="0" y="0"/>
                </a:lnTo>
                <a:close/>
              </a:path>
            </a:pathLst>
          </a:custGeom>
          <a:solidFill>
            <a:srgbClr val="E6E4E6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3" name="object 33"/>
          <p:cNvSpPr txBox="1"/>
          <p:nvPr/>
        </p:nvSpPr>
        <p:spPr>
          <a:xfrm>
            <a:off x="999236" y="3123692"/>
            <a:ext cx="1022985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-60">
                <a:solidFill>
                  <a:srgbClr val="B1B1B3"/>
                </a:solidFill>
                <a:latin typeface="Times New Roman"/>
                <a:cs typeface="Times New Roman"/>
              </a:rPr>
              <a:t>i</a:t>
            </a:r>
            <a:r>
              <a:rPr dirty="0" smtClean="0" sz="700" spc="50">
                <a:solidFill>
                  <a:srgbClr val="898587"/>
                </a:solidFill>
                <a:latin typeface="Times New Roman"/>
                <a:cs typeface="Times New Roman"/>
              </a:rPr>
              <a:t>;:</a:t>
            </a:r>
            <a:r>
              <a:rPr dirty="0" smtClean="0" sz="700" spc="30">
                <a:solidFill>
                  <a:srgbClr val="898587"/>
                </a:solidFill>
                <a:latin typeface="Times New Roman"/>
                <a:cs typeface="Times New Roman"/>
              </a:rPr>
              <a:t>l</a:t>
            </a:r>
            <a:r>
              <a:rPr dirty="0" smtClean="0" sz="700" spc="135">
                <a:solidFill>
                  <a:srgbClr val="A0A1A1"/>
                </a:solidFill>
                <a:latin typeface="Times New Roman"/>
                <a:cs typeface="Times New Roman"/>
              </a:rPr>
              <a:t>a..</a:t>
            </a:r>
            <a:r>
              <a:rPr dirty="0" smtClean="0" sz="700" spc="110">
                <a:solidFill>
                  <a:srgbClr val="A0A1A1"/>
                </a:solidFill>
                <a:latin typeface="Times New Roman"/>
                <a:cs typeface="Times New Roman"/>
              </a:rPr>
              <a:t>•</a:t>
            </a:r>
            <a:r>
              <a:rPr dirty="0" smtClean="0" sz="700" spc="-10">
                <a:solidFill>
                  <a:srgbClr val="A0A1A1"/>
                </a:solidFill>
                <a:latin typeface="Times New Roman"/>
                <a:cs typeface="Times New Roman"/>
              </a:rPr>
              <a:t>l</a:t>
            </a:r>
            <a:r>
              <a:rPr dirty="0" smtClean="0" sz="700" spc="60">
                <a:solidFill>
                  <a:srgbClr val="797075"/>
                </a:solidFill>
                <a:latin typeface="Times New Roman"/>
                <a:cs typeface="Times New Roman"/>
              </a:rPr>
              <a:t>li</a:t>
            </a:r>
            <a:r>
              <a:rPr dirty="0" smtClean="0" sz="700" spc="-105">
                <a:solidFill>
                  <a:srgbClr val="797075"/>
                </a:solidFill>
                <a:latin typeface="Times New Roman"/>
                <a:cs typeface="Times New Roman"/>
              </a:rPr>
              <a:t>j</a:t>
            </a:r>
            <a:r>
              <a:rPr dirty="0" smtClean="0" sz="700" spc="-125">
                <a:solidFill>
                  <a:srgbClr val="A0A1A1"/>
                </a:solidFill>
                <a:latin typeface="Times New Roman"/>
                <a:cs typeface="Times New Roman"/>
              </a:rPr>
              <a:t>-</a:t>
            </a:r>
            <a:r>
              <a:rPr dirty="0" smtClean="0" sz="700" spc="-65">
                <a:solidFill>
                  <a:srgbClr val="898587"/>
                </a:solidFill>
                <a:latin typeface="Times New Roman"/>
                <a:cs typeface="Times New Roman"/>
              </a:rPr>
              <a:t>.</a:t>
            </a:r>
            <a:r>
              <a:rPr dirty="0" smtClean="0" sz="700" spc="-140">
                <a:solidFill>
                  <a:srgbClr val="A0A1A1"/>
                </a:solidFill>
                <a:latin typeface="Times New Roman"/>
                <a:cs typeface="Times New Roman"/>
              </a:rPr>
              <a:t>:</a:t>
            </a:r>
            <a:r>
              <a:rPr dirty="0" smtClean="0" sz="700" spc="-245">
                <a:solidFill>
                  <a:srgbClr val="898587"/>
                </a:solidFill>
                <a:latin typeface="Times New Roman"/>
                <a:cs typeface="Times New Roman"/>
              </a:rPr>
              <a:t>,</a:t>
            </a:r>
            <a:r>
              <a:rPr dirty="0" smtClean="0" sz="700" spc="-20">
                <a:solidFill>
                  <a:srgbClr val="A0A1A1"/>
                </a:solidFill>
                <a:latin typeface="Times New Roman"/>
                <a:cs typeface="Times New Roman"/>
              </a:rPr>
              <a:t>-</a:t>
            </a:r>
            <a:r>
              <a:rPr dirty="0" smtClean="0" sz="700" spc="-220">
                <a:solidFill>
                  <a:srgbClr val="A0A1A1"/>
                </a:solidFill>
                <a:latin typeface="Times New Roman"/>
                <a:cs typeface="Times New Roman"/>
              </a:rPr>
              <a:t>-</a:t>
            </a:r>
            <a:r>
              <a:rPr dirty="0" smtClean="0" sz="700" spc="-55">
                <a:solidFill>
                  <a:srgbClr val="898587"/>
                </a:solidFill>
                <a:latin typeface="Times New Roman"/>
                <a:cs typeface="Times New Roman"/>
              </a:rPr>
              <a:t>.</a:t>
            </a:r>
            <a:r>
              <a:rPr dirty="0" smtClean="0" sz="700" spc="-180">
                <a:solidFill>
                  <a:srgbClr val="898587"/>
                </a:solidFill>
                <a:latin typeface="Times New Roman"/>
                <a:cs typeface="Times New Roman"/>
              </a:rPr>
              <a:t>t</a:t>
            </a:r>
            <a:r>
              <a:rPr dirty="0" smtClean="0" sz="700" spc="-265">
                <a:solidFill>
                  <a:srgbClr val="A0A1A1"/>
                </a:solidFill>
                <a:latin typeface="Times New Roman"/>
                <a:cs typeface="Times New Roman"/>
              </a:rPr>
              <a:t>=</a:t>
            </a:r>
            <a:r>
              <a:rPr dirty="0" smtClean="0" sz="700" spc="-220">
                <a:solidFill>
                  <a:srgbClr val="898587"/>
                </a:solidFill>
                <a:latin typeface="Times New Roman"/>
                <a:cs typeface="Times New Roman"/>
              </a:rPr>
              <a:t>o</a:t>
            </a:r>
            <a:r>
              <a:rPr dirty="0" smtClean="0" sz="700" spc="-100">
                <a:solidFill>
                  <a:srgbClr val="A0A1A1"/>
                </a:solidFill>
                <a:latin typeface="Times New Roman"/>
                <a:cs typeface="Times New Roman"/>
              </a:rPr>
              <a:t>-</a:t>
            </a:r>
            <a:r>
              <a:rPr dirty="0" smtClean="0" sz="700" spc="-280">
                <a:solidFill>
                  <a:srgbClr val="B1B1B3"/>
                </a:solidFill>
                <a:latin typeface="Times New Roman"/>
                <a:cs typeface="Times New Roman"/>
              </a:rPr>
              <a:t>"</a:t>
            </a:r>
            <a:r>
              <a:rPr dirty="0" smtClean="0" sz="700" spc="-215">
                <a:solidFill>
                  <a:srgbClr val="898587"/>
                </a:solidFill>
                <a:latin typeface="Times New Roman"/>
                <a:cs typeface="Times New Roman"/>
              </a:rPr>
              <a:t>o</a:t>
            </a:r>
            <a:r>
              <a:rPr dirty="0" smtClean="0" sz="700" spc="-150">
                <a:solidFill>
                  <a:srgbClr val="B1B1B3"/>
                </a:solidFill>
                <a:latin typeface="Times New Roman"/>
                <a:cs typeface="Times New Roman"/>
              </a:rPr>
              <a:t>"</a:t>
            </a:r>
            <a:r>
              <a:rPr dirty="0" smtClean="0" sz="700" spc="-420">
                <a:solidFill>
                  <a:srgbClr val="898587"/>
                </a:solidFill>
                <a:latin typeface="Times New Roman"/>
                <a:cs typeface="Times New Roman"/>
              </a:rPr>
              <a:t>L</a:t>
            </a:r>
            <a:r>
              <a:rPr dirty="0" smtClean="0" sz="700" spc="-135">
                <a:solidFill>
                  <a:srgbClr val="B1B1B3"/>
                </a:solidFill>
                <a:latin typeface="Times New Roman"/>
                <a:cs typeface="Times New Roman"/>
              </a:rPr>
              <a:t>"</a:t>
            </a:r>
            <a:r>
              <a:rPr dirty="0" smtClean="0" sz="700" spc="-150">
                <a:solidFill>
                  <a:srgbClr val="B1B1B3"/>
                </a:solidFill>
                <a:latin typeface="Times New Roman"/>
                <a:cs typeface="Times New Roman"/>
              </a:rPr>
              <a:t>"</a:t>
            </a:r>
            <a:r>
              <a:rPr dirty="0" smtClean="0" sz="700" spc="-95">
                <a:solidFill>
                  <a:srgbClr val="898587"/>
                </a:solidFill>
                <a:latin typeface="Times New Roman"/>
                <a:cs typeface="Times New Roman"/>
              </a:rPr>
              <a:t>-nooSl</a:t>
            </a:r>
            <a:r>
              <a:rPr dirty="0" smtClean="0" sz="700" spc="-90">
                <a:solidFill>
                  <a:srgbClr val="898587"/>
                </a:solidFill>
                <a:latin typeface="Times New Roman"/>
                <a:cs typeface="Times New Roman"/>
              </a:rPr>
              <a:t>r</a:t>
            </a:r>
            <a:r>
              <a:rPr dirty="0" smtClean="0" sz="700" spc="-185">
                <a:solidFill>
                  <a:srgbClr val="A0A1A1"/>
                </a:solidFill>
                <a:latin typeface="Times New Roman"/>
                <a:cs typeface="Times New Roman"/>
              </a:rPr>
              <a:t>t</a:t>
            </a:r>
            <a:r>
              <a:rPr dirty="0" smtClean="0" sz="700" spc="-65">
                <a:solidFill>
                  <a:srgbClr val="898587"/>
                </a:solidFill>
                <a:latin typeface="Times New Roman"/>
                <a:cs typeface="Times New Roman"/>
              </a:rPr>
              <a:t>.</a:t>
            </a:r>
            <a:r>
              <a:rPr dirty="0" smtClean="0" sz="700" spc="-345">
                <a:solidFill>
                  <a:srgbClr val="A0A1A1"/>
                </a:solidFill>
                <a:latin typeface="Times New Roman"/>
                <a:cs typeface="Times New Roman"/>
              </a:rPr>
              <a:t>o</a:t>
            </a:r>
            <a:r>
              <a:rPr dirty="0" smtClean="0" sz="700" spc="-70">
                <a:solidFill>
                  <a:srgbClr val="898587"/>
                </a:solidFill>
                <a:latin typeface="Times New Roman"/>
                <a:cs typeface="Times New Roman"/>
              </a:rPr>
              <a:t>-</a:t>
            </a:r>
            <a:r>
              <a:rPr dirty="0" smtClean="0" sz="700" spc="-105">
                <a:solidFill>
                  <a:srgbClr val="898587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100">
                <a:solidFill>
                  <a:srgbClr val="A0A1A1"/>
                </a:solidFill>
                <a:latin typeface="Times New Roman"/>
                <a:cs typeface="Times New Roman"/>
              </a:rPr>
              <a:t>blcOi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1452727" y="3229903"/>
            <a:ext cx="60983" cy="121282"/>
          </a:xfrm>
          <a:custGeom>
            <a:avLst/>
            <a:gdLst/>
            <a:ahLst/>
            <a:cxnLst/>
            <a:rect l="l" t="t" r="r" b="b"/>
            <a:pathLst>
              <a:path w="60983" h="121282">
                <a:moveTo>
                  <a:pt x="0" y="0"/>
                </a:moveTo>
                <a:lnTo>
                  <a:pt x="60983" y="0"/>
                </a:lnTo>
                <a:lnTo>
                  <a:pt x="60983" y="121282"/>
                </a:lnTo>
                <a:lnTo>
                  <a:pt x="0" y="121282"/>
                </a:lnTo>
                <a:lnTo>
                  <a:pt x="0" y="0"/>
                </a:lnTo>
                <a:close/>
              </a:path>
            </a:pathLst>
          </a:custGeom>
          <a:solidFill>
            <a:srgbClr val="E6E4E6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5" name="object 35"/>
          <p:cNvSpPr txBox="1"/>
          <p:nvPr/>
        </p:nvSpPr>
        <p:spPr>
          <a:xfrm>
            <a:off x="1017524" y="3233419"/>
            <a:ext cx="518795" cy="1187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 spc="65">
                <a:solidFill>
                  <a:srgbClr val="A0A1A1"/>
                </a:solidFill>
                <a:latin typeface="Times New Roman"/>
                <a:cs typeface="Times New Roman"/>
              </a:rPr>
              <a:t>.</a:t>
            </a:r>
            <a:r>
              <a:rPr dirty="0" smtClean="0" sz="600" spc="-35">
                <a:solidFill>
                  <a:srgbClr val="A0A1A1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15">
                <a:solidFill>
                  <a:srgbClr val="898587"/>
                </a:solidFill>
                <a:latin typeface="Times New Roman"/>
                <a:cs typeface="Times New Roman"/>
              </a:rPr>
              <a:t>0."""9</a:t>
            </a:r>
            <a:r>
              <a:rPr dirty="0" smtClean="0" sz="600" spc="-30">
                <a:solidFill>
                  <a:srgbClr val="898587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275">
                <a:solidFill>
                  <a:srgbClr val="504F50"/>
                </a:solidFill>
                <a:latin typeface="Times New Roman"/>
                <a:cs typeface="Times New Roman"/>
              </a:rPr>
              <a:t>·</a:t>
            </a:r>
            <a:r>
              <a:rPr dirty="0" smtClean="0" sz="700" spc="35">
                <a:solidFill>
                  <a:srgbClr val="504F50"/>
                </a:solidFill>
                <a:latin typeface="Arial"/>
                <a:cs typeface="Arial"/>
              </a:rPr>
              <a:t>It</a:t>
            </a:r>
            <a:r>
              <a:rPr dirty="0" smtClean="0" sz="700" spc="35">
                <a:solidFill>
                  <a:srgbClr val="504F50"/>
                </a:solidFill>
                <a:latin typeface="Arial"/>
                <a:cs typeface="Arial"/>
              </a:rPr>
              <a:t> </a:t>
            </a:r>
            <a:r>
              <a:rPr dirty="0" smtClean="0" sz="700" spc="10">
                <a:solidFill>
                  <a:srgbClr val="504F50"/>
                </a:solidFill>
                <a:latin typeface="Arial"/>
                <a:cs typeface="Arial"/>
              </a:rPr>
              <a:t> </a:t>
            </a:r>
            <a:r>
              <a:rPr dirty="0" smtClean="0" sz="700" spc="240">
                <a:solidFill>
                  <a:srgbClr val="A0A1A1"/>
                </a:solidFill>
                <a:latin typeface="Arial"/>
                <a:cs typeface="Arial"/>
              </a:rPr>
              <a:t>·</a:t>
            </a:r>
            <a:endParaRPr sz="700">
              <a:latin typeface="Arial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661344" y="3249707"/>
            <a:ext cx="78169" cy="94031"/>
          </a:xfrm>
          <a:custGeom>
            <a:avLst/>
            <a:gdLst/>
            <a:ahLst/>
            <a:cxnLst/>
            <a:rect l="l" t="t" r="r" b="b"/>
            <a:pathLst>
              <a:path w="78169" h="94031">
                <a:moveTo>
                  <a:pt x="0" y="0"/>
                </a:moveTo>
                <a:lnTo>
                  <a:pt x="78169" y="0"/>
                </a:lnTo>
                <a:lnTo>
                  <a:pt x="78169" y="94031"/>
                </a:lnTo>
                <a:lnTo>
                  <a:pt x="0" y="94031"/>
                </a:lnTo>
                <a:lnTo>
                  <a:pt x="0" y="0"/>
                </a:lnTo>
                <a:close/>
              </a:path>
            </a:pathLst>
          </a:custGeom>
          <a:solidFill>
            <a:srgbClr val="E6E4E6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962696" y="3229903"/>
            <a:ext cx="264458" cy="119676"/>
          </a:xfrm>
          <a:custGeom>
            <a:avLst/>
            <a:gdLst/>
            <a:ahLst/>
            <a:cxnLst/>
            <a:rect l="l" t="t" r="r" b="b"/>
            <a:pathLst>
              <a:path w="264458" h="119676">
                <a:moveTo>
                  <a:pt x="0" y="0"/>
                </a:moveTo>
                <a:lnTo>
                  <a:pt x="264458" y="0"/>
                </a:lnTo>
                <a:lnTo>
                  <a:pt x="264458" y="119676"/>
                </a:lnTo>
                <a:lnTo>
                  <a:pt x="0" y="119676"/>
                </a:lnTo>
                <a:lnTo>
                  <a:pt x="0" y="0"/>
                </a:lnTo>
                <a:close/>
              </a:path>
            </a:pathLst>
          </a:custGeom>
          <a:solidFill>
            <a:srgbClr val="E6E4E6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8" name="object 38"/>
          <p:cNvSpPr txBox="1"/>
          <p:nvPr/>
        </p:nvSpPr>
        <p:spPr>
          <a:xfrm>
            <a:off x="1651507" y="3233419"/>
            <a:ext cx="1727835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50" spc="105">
                <a:solidFill>
                  <a:srgbClr val="A0A1A1"/>
                </a:solidFill>
                <a:latin typeface="Times New Roman"/>
                <a:cs typeface="Times New Roman"/>
              </a:rPr>
              <a:t>(J</a:t>
            </a:r>
            <a:r>
              <a:rPr dirty="0" smtClean="0" sz="550" spc="20">
                <a:solidFill>
                  <a:srgbClr val="A0A1A1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254">
                <a:solidFill>
                  <a:srgbClr val="504F50"/>
                </a:solidFill>
                <a:latin typeface="Times New Roman"/>
                <a:cs typeface="Times New Roman"/>
              </a:rPr>
              <a:t>·A</a:t>
            </a:r>
            <a:r>
              <a:rPr dirty="0" smtClean="0" sz="700" spc="140">
                <a:solidFill>
                  <a:srgbClr val="504F50"/>
                </a:solidFill>
                <a:latin typeface="Times New Roman"/>
                <a:cs typeface="Times New Roman"/>
              </a:rPr>
              <a:t>·</a:t>
            </a:r>
            <a:r>
              <a:rPr dirty="0" smtClean="0" sz="700" spc="-30">
                <a:solidFill>
                  <a:srgbClr val="B1B1B3"/>
                </a:solidFill>
                <a:latin typeface="Times New Roman"/>
                <a:cs typeface="Times New Roman"/>
              </a:rPr>
              <a:t>.•.</a:t>
            </a:r>
            <a:r>
              <a:rPr dirty="0" smtClean="0" sz="700" spc="-30">
                <a:solidFill>
                  <a:srgbClr val="B1B1B3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5">
                <a:solidFill>
                  <a:srgbClr val="B1B1B3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110">
                <a:solidFill>
                  <a:srgbClr val="B1B1B3"/>
                </a:solidFill>
                <a:latin typeface="Times New Roman"/>
                <a:cs typeface="Times New Roman"/>
              </a:rPr>
              <a:t>,..</a:t>
            </a:r>
            <a:r>
              <a:rPr dirty="0" smtClean="0" sz="650" spc="105">
                <a:solidFill>
                  <a:srgbClr val="B1B1B3"/>
                </a:solidFill>
                <a:latin typeface="Times New Roman"/>
                <a:cs typeface="Times New Roman"/>
              </a:rPr>
              <a:t>r</a:t>
            </a:r>
            <a:r>
              <a:rPr dirty="0" smtClean="0" sz="650" spc="195">
                <a:solidFill>
                  <a:srgbClr val="B1B1B3"/>
                </a:solidFill>
                <a:latin typeface="Times New Roman"/>
                <a:cs typeface="Times New Roman"/>
              </a:rPr>
              <a:t>..,..-----r.=---,</a:t>
            </a:r>
            <a:r>
              <a:rPr dirty="0" smtClean="0" sz="650" spc="-5">
                <a:solidFill>
                  <a:srgbClr val="B1B1B3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45">
                <a:solidFill>
                  <a:srgbClr val="504F50"/>
                </a:solidFill>
                <a:latin typeface="Arial"/>
                <a:cs typeface="Arial"/>
              </a:rPr>
              <a:t>B</a:t>
            </a:r>
            <a:r>
              <a:rPr dirty="0" smtClean="0" sz="450" spc="45">
                <a:solidFill>
                  <a:srgbClr val="504F50"/>
                </a:solidFill>
                <a:latin typeface="Arial"/>
                <a:cs typeface="Arial"/>
              </a:rPr>
              <a:t>   </a:t>
            </a:r>
            <a:r>
              <a:rPr dirty="0" smtClean="0" sz="450" spc="-35">
                <a:solidFill>
                  <a:srgbClr val="504F50"/>
                </a:solidFill>
                <a:latin typeface="Arial"/>
                <a:cs typeface="Arial"/>
              </a:rPr>
              <a:t> </a:t>
            </a:r>
            <a:r>
              <a:rPr dirty="0" smtClean="0" sz="500" spc="75" i="1">
                <a:solidFill>
                  <a:srgbClr val="504F50"/>
                </a:solidFill>
                <a:latin typeface="Arial"/>
                <a:cs typeface="Arial"/>
              </a:rPr>
              <a:t>I</a:t>
            </a:r>
            <a:r>
              <a:rPr dirty="0" smtClean="0" sz="500" spc="75" i="1">
                <a:solidFill>
                  <a:srgbClr val="504F50"/>
                </a:solidFill>
                <a:latin typeface="Arial"/>
                <a:cs typeface="Arial"/>
              </a:rPr>
              <a:t>   </a:t>
            </a:r>
            <a:r>
              <a:rPr dirty="0" smtClean="0" sz="500" spc="-55" i="1">
                <a:solidFill>
                  <a:srgbClr val="504F50"/>
                </a:solidFill>
                <a:latin typeface="Arial"/>
                <a:cs typeface="Arial"/>
              </a:rPr>
              <a:t> </a:t>
            </a:r>
            <a:r>
              <a:rPr dirty="0" smtClean="0" sz="700" spc="-105">
                <a:solidFill>
                  <a:srgbClr val="797075"/>
                </a:solidFill>
                <a:latin typeface="Times New Roman"/>
                <a:cs typeface="Times New Roman"/>
              </a:rPr>
              <a:t>11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522979" y="3201669"/>
            <a:ext cx="676910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20">
                <a:solidFill>
                  <a:srgbClr val="504F50"/>
                </a:solidFill>
                <a:latin typeface="Times New Roman"/>
                <a:cs typeface="Times New Roman"/>
              </a:rPr>
              <a:t>•</a:t>
            </a:r>
            <a:r>
              <a:rPr dirty="0" smtClean="0" sz="700" spc="80">
                <a:solidFill>
                  <a:srgbClr val="504F50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70" i="1">
                <a:solidFill>
                  <a:srgbClr val="797075"/>
                </a:solidFill>
                <a:latin typeface="Times New Roman"/>
                <a:cs typeface="Times New Roman"/>
              </a:rPr>
              <a:t>liA</a:t>
            </a:r>
            <a:r>
              <a:rPr dirty="0" smtClean="0" sz="600" spc="-70" i="1">
                <a:solidFill>
                  <a:srgbClr val="797075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5" i="1">
                <a:solidFill>
                  <a:srgbClr val="797075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125">
                <a:solidFill>
                  <a:srgbClr val="504F50"/>
                </a:solidFill>
                <a:latin typeface="Times New Roman"/>
                <a:cs typeface="Times New Roman"/>
              </a:rPr>
              <a:t>•</a:t>
            </a:r>
            <a:r>
              <a:rPr dirty="0" smtClean="0" sz="600" spc="-60">
                <a:solidFill>
                  <a:srgbClr val="504F50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20" i="1">
                <a:solidFill>
                  <a:srgbClr val="504F50"/>
                </a:solidFill>
                <a:latin typeface="Times New Roman"/>
                <a:cs typeface="Times New Roman"/>
              </a:rPr>
              <a:t>,e</a:t>
            </a:r>
            <a:r>
              <a:rPr dirty="0" smtClean="0" sz="950" spc="10" i="1">
                <a:solidFill>
                  <a:srgbClr val="504F50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350">
                <a:solidFill>
                  <a:srgbClr val="504F50"/>
                </a:solidFill>
                <a:latin typeface="Times New Roman"/>
                <a:cs typeface="Times New Roman"/>
              </a:rPr>
              <a:t>·</a:t>
            </a:r>
            <a:r>
              <a:rPr dirty="0" smtClean="0" sz="950" spc="0">
                <a:solidFill>
                  <a:srgbClr val="1C1D38"/>
                </a:solidFill>
                <a:latin typeface="Times New Roman"/>
                <a:cs typeface="Times New Roman"/>
              </a:rPr>
              <a:t>•</a:t>
            </a:r>
            <a:r>
              <a:rPr dirty="0" smtClean="0" sz="950" spc="95">
                <a:solidFill>
                  <a:srgbClr val="1C1D38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245">
                <a:solidFill>
                  <a:srgbClr val="504F50"/>
                </a:solidFill>
                <a:latin typeface="Times New Roman"/>
                <a:cs typeface="Times New Roman"/>
              </a:rPr>
              <a:t>·.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485891" y="1501648"/>
            <a:ext cx="1294130" cy="1587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>
              <a:lnSpc>
                <a:spcPts val="580"/>
              </a:lnSpc>
            </a:pPr>
            <a:r>
              <a:rPr dirty="0" smtClean="0" sz="450" spc="60">
                <a:solidFill>
                  <a:srgbClr val="797075"/>
                </a:solidFill>
                <a:latin typeface="Times New Roman"/>
                <a:cs typeface="Times New Roman"/>
              </a:rPr>
              <a:t>A</a:t>
            </a:r>
            <a:r>
              <a:rPr dirty="0" smtClean="0" sz="450" spc="-20">
                <a:solidFill>
                  <a:srgbClr val="797075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-20">
                <a:solidFill>
                  <a:srgbClr val="898587"/>
                </a:solidFill>
                <a:latin typeface="Times New Roman"/>
                <a:cs typeface="Times New Roman"/>
              </a:rPr>
              <a:t>last</a:t>
            </a:r>
            <a:r>
              <a:rPr dirty="0" smtClean="0" sz="500" spc="15">
                <a:solidFill>
                  <a:srgbClr val="898587"/>
                </a:solidFill>
                <a:latin typeface="Times New Roman"/>
                <a:cs typeface="Times New Roman"/>
              </a:rPr>
              <a:t> </a:t>
            </a:r>
            <a:r>
              <a:rPr dirty="0" smtClean="0" sz="550" spc="-55">
                <a:solidFill>
                  <a:srgbClr val="797075"/>
                </a:solidFill>
                <a:latin typeface="Times New Roman"/>
                <a:cs typeface="Times New Roman"/>
              </a:rPr>
              <a:t>of</a:t>
            </a:r>
            <a:r>
              <a:rPr dirty="0" smtClean="0" sz="550" spc="-10">
                <a:solidFill>
                  <a:srgbClr val="797075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0">
                <a:solidFill>
                  <a:srgbClr val="898587"/>
                </a:solidFill>
                <a:latin typeface="Arial"/>
                <a:cs typeface="Arial"/>
              </a:rPr>
              <a:t>mput</a:t>
            </a:r>
            <a:r>
              <a:rPr dirty="0" smtClean="0" sz="450" spc="0">
                <a:solidFill>
                  <a:srgbClr val="898587"/>
                </a:solidFill>
                <a:latin typeface="Arial"/>
                <a:cs typeface="Arial"/>
              </a:rPr>
              <a:t> </a:t>
            </a:r>
            <a:r>
              <a:rPr dirty="0" smtClean="0" sz="450" spc="30">
                <a:solidFill>
                  <a:srgbClr val="898587"/>
                </a:solidFill>
                <a:latin typeface="Arial"/>
                <a:cs typeface="Arial"/>
              </a:rPr>
              <a:t> </a:t>
            </a:r>
            <a:r>
              <a:rPr dirty="0" smtClean="0" sz="450" spc="40">
                <a:solidFill>
                  <a:srgbClr val="898587"/>
                </a:solidFill>
                <a:latin typeface="Arial"/>
                <a:cs typeface="Arial"/>
              </a:rPr>
              <a:t>srecs</a:t>
            </a:r>
            <a:r>
              <a:rPr dirty="0" smtClean="0" sz="450" spc="15">
                <a:solidFill>
                  <a:srgbClr val="898587"/>
                </a:solidFill>
                <a:latin typeface="Arial"/>
                <a:cs typeface="Arial"/>
              </a:rPr>
              <a:t> </a:t>
            </a:r>
            <a:r>
              <a:rPr dirty="0" smtClean="0" sz="550" spc="-40">
                <a:solidFill>
                  <a:srgbClr val="797075"/>
                </a:solidFill>
                <a:latin typeface="Times New Roman"/>
                <a:cs typeface="Times New Roman"/>
              </a:rPr>
              <a:t>for</a:t>
            </a:r>
            <a:r>
              <a:rPr dirty="0" smtClean="0" sz="550" spc="-50">
                <a:solidFill>
                  <a:srgbClr val="797075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0">
                <a:solidFill>
                  <a:srgbClr val="898587"/>
                </a:solidFill>
                <a:latin typeface="Times New Roman"/>
                <a:cs typeface="Times New Roman"/>
              </a:rPr>
              <a:t>whiCh</a:t>
            </a:r>
            <a:r>
              <a:rPr dirty="0" smtClean="0" sz="450" spc="40">
                <a:solidFill>
                  <a:srgbClr val="898587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25">
                <a:solidFill>
                  <a:srgbClr val="797075"/>
                </a:solidFill>
                <a:latin typeface="Arial"/>
                <a:cs typeface="Arial"/>
              </a:rPr>
              <a:t>a</a:t>
            </a:r>
            <a:r>
              <a:rPr dirty="0" smtClean="0" sz="450" spc="-20">
                <a:solidFill>
                  <a:srgbClr val="797075"/>
                </a:solidFill>
                <a:latin typeface="Arial"/>
                <a:cs typeface="Arial"/>
              </a:rPr>
              <a:t> </a:t>
            </a:r>
            <a:r>
              <a:rPr dirty="0" smtClean="0" sz="450" spc="5">
                <a:solidFill>
                  <a:srgbClr val="898587"/>
                </a:solidFill>
                <a:latin typeface="Times New Roman"/>
                <a:cs typeface="Times New Roman"/>
              </a:rPr>
              <a:t>Sl&lt;lllibc</a:t>
            </a:r>
            <a:r>
              <a:rPr dirty="0" smtClean="0" sz="450" spc="15">
                <a:solidFill>
                  <a:srgbClr val="898587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-35">
                <a:solidFill>
                  <a:srgbClr val="898587"/>
                </a:solidFill>
                <a:latin typeface="Arial"/>
                <a:cs typeface="Arial"/>
              </a:rPr>
              <a:t>Will</a:t>
            </a:r>
            <a:r>
              <a:rPr dirty="0" smtClean="0" sz="500" spc="-15">
                <a:solidFill>
                  <a:srgbClr val="898587"/>
                </a:solidFill>
                <a:latin typeface="Arial"/>
                <a:cs typeface="Arial"/>
              </a:rPr>
              <a:t> </a:t>
            </a:r>
            <a:r>
              <a:rPr dirty="0" smtClean="0" sz="500" spc="25">
                <a:solidFill>
                  <a:srgbClr val="797075"/>
                </a:solidFill>
                <a:latin typeface="Times New Roman"/>
                <a:cs typeface="Times New Roman"/>
              </a:rPr>
              <a:t>be</a:t>
            </a:r>
            <a:r>
              <a:rPr dirty="0" smtClean="0" sz="500" spc="15">
                <a:solidFill>
                  <a:srgbClr val="797075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-5">
                <a:solidFill>
                  <a:srgbClr val="797075"/>
                </a:solidFill>
                <a:latin typeface="Times New Roman"/>
                <a:cs typeface="Times New Roman"/>
              </a:rPr>
              <a:t>c.alculated</a:t>
            </a:r>
            <a:r>
              <a:rPr dirty="0" smtClean="0" sz="500" spc="50">
                <a:solidFill>
                  <a:srgbClr val="797075"/>
                </a:solidFill>
                <a:latin typeface="Times New Roman"/>
                <a:cs typeface="Times New Roman"/>
              </a:rPr>
              <a:t> </a:t>
            </a:r>
            <a:r>
              <a:rPr dirty="0" smtClean="0" sz="550" spc="-95">
                <a:solidFill>
                  <a:srgbClr val="797075"/>
                </a:solidFill>
                <a:latin typeface="Times New Roman"/>
                <a:cs typeface="Times New Roman"/>
              </a:rPr>
              <a:t>fOf</a:t>
            </a:r>
            <a:r>
              <a:rPr dirty="0" smtClean="0" sz="550" spc="-5">
                <a:solidFill>
                  <a:srgbClr val="797075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-25">
                <a:solidFill>
                  <a:srgbClr val="797075"/>
                </a:solidFill>
                <a:latin typeface="Arial"/>
                <a:cs typeface="Arial"/>
              </a:rPr>
              <a:t>eilCh</a:t>
            </a:r>
            <a:r>
              <a:rPr dirty="0" smtClean="0" sz="500" spc="-25">
                <a:solidFill>
                  <a:srgbClr val="797075"/>
                </a:solidFill>
                <a:latin typeface="Arial"/>
                <a:cs typeface="Arial"/>
              </a:rPr>
              <a:t> </a:t>
            </a:r>
            <a:r>
              <a:rPr dirty="0" smtClean="0" sz="500" spc="-45">
                <a:solidFill>
                  <a:srgbClr val="797075"/>
                </a:solidFill>
                <a:latin typeface="Arial"/>
                <a:cs typeface="Arial"/>
              </a:rPr>
              <a:t>ceJI</a:t>
            </a:r>
            <a:r>
              <a:rPr dirty="0" smtClean="0" sz="500" spc="-40">
                <a:solidFill>
                  <a:srgbClr val="797075"/>
                </a:solidFill>
                <a:latin typeface="Arial"/>
                <a:cs typeface="Arial"/>
              </a:rPr>
              <a:t> </a:t>
            </a:r>
            <a:r>
              <a:rPr dirty="0" smtClean="0" sz="500" spc="-40">
                <a:solidFill>
                  <a:srgbClr val="898587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500" spc="40">
                <a:solidFill>
                  <a:srgbClr val="898587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-5">
                <a:solidFill>
                  <a:srgbClr val="797075"/>
                </a:solidFill>
                <a:latin typeface="Arial"/>
                <a:cs typeface="Arial"/>
              </a:rPr>
              <a:t>the</a:t>
            </a:r>
            <a:r>
              <a:rPr dirty="0" smtClean="0" sz="500" spc="-60">
                <a:solidFill>
                  <a:srgbClr val="797075"/>
                </a:solidFill>
                <a:latin typeface="Arial"/>
                <a:cs typeface="Arial"/>
              </a:rPr>
              <a:t> </a:t>
            </a:r>
            <a:r>
              <a:rPr dirty="0" smtClean="0" sz="550" spc="-50">
                <a:solidFill>
                  <a:srgbClr val="898587"/>
                </a:solidFill>
                <a:latin typeface="Arial"/>
                <a:cs typeface="Arial"/>
              </a:rPr>
              <a:t>AnalysiS</a:t>
            </a:r>
            <a:endParaRPr sz="55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485891" y="1167892"/>
            <a:ext cx="285750" cy="8178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300" spc="280">
                <a:solidFill>
                  <a:srgbClr val="898587"/>
                </a:solidFill>
                <a:latin typeface="Times New Roman"/>
                <a:cs typeface="Times New Roman"/>
              </a:rPr>
              <a:t>-</a:t>
            </a:r>
            <a:endParaRPr sz="53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485891" y="1812350"/>
            <a:ext cx="1307465" cy="2235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>
              <a:lnSpc>
                <a:spcPct val="87200"/>
              </a:lnSpc>
            </a:pPr>
            <a:r>
              <a:rPr dirty="0" smtClean="0" sz="500" spc="25">
                <a:solidFill>
                  <a:srgbClr val="898587"/>
                </a:solidFill>
                <a:latin typeface="Times New Roman"/>
                <a:cs typeface="Times New Roman"/>
              </a:rPr>
              <a:t>A</a:t>
            </a:r>
            <a:r>
              <a:rPr dirty="0" smtClean="0" sz="500" spc="-35">
                <a:solidFill>
                  <a:srgbClr val="898587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5">
                <a:solidFill>
                  <a:srgbClr val="898587"/>
                </a:solidFill>
                <a:latin typeface="Arial"/>
                <a:cs typeface="Arial"/>
              </a:rPr>
              <a:t>numbtt</a:t>
            </a:r>
            <a:r>
              <a:rPr dirty="0" smtClean="0" sz="500" spc="-50">
                <a:solidFill>
                  <a:srgbClr val="898587"/>
                </a:solidFill>
                <a:latin typeface="Arial"/>
                <a:cs typeface="Arial"/>
              </a:rPr>
              <a:t> </a:t>
            </a:r>
            <a:r>
              <a:rPr dirty="0" smtClean="0" sz="500" spc="-15">
                <a:solidFill>
                  <a:srgbClr val="797075"/>
                </a:solidFill>
                <a:latin typeface="Arial"/>
                <a:cs typeface="Arial"/>
              </a:rPr>
              <a:t>ean</a:t>
            </a:r>
            <a:r>
              <a:rPr dirty="0" smtClean="0" sz="500" spc="20">
                <a:solidFill>
                  <a:srgbClr val="797075"/>
                </a:solidFill>
                <a:latin typeface="Arial"/>
                <a:cs typeface="Arial"/>
              </a:rPr>
              <a:t> </a:t>
            </a:r>
            <a:r>
              <a:rPr dirty="0" smtClean="0" sz="550" spc="-25">
                <a:solidFill>
                  <a:srgbClr val="898587"/>
                </a:solidFill>
                <a:latin typeface="Times New Roman"/>
                <a:cs typeface="Times New Roman"/>
              </a:rPr>
              <a:t>be</a:t>
            </a:r>
            <a:r>
              <a:rPr dirty="0" smtClean="0" sz="550" spc="-25">
                <a:solidFill>
                  <a:srgbClr val="898587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25">
                <a:solidFill>
                  <a:srgbClr val="797075"/>
                </a:solidFill>
                <a:latin typeface="Arial"/>
                <a:cs typeface="Arial"/>
              </a:rPr>
              <a:t>ustd</a:t>
            </a:r>
            <a:r>
              <a:rPr dirty="0" smtClean="0" sz="500" spc="-55">
                <a:solidFill>
                  <a:srgbClr val="797075"/>
                </a:solidFill>
                <a:latin typeface="Arial"/>
                <a:cs typeface="Arial"/>
              </a:rPr>
              <a:t> </a:t>
            </a:r>
            <a:r>
              <a:rPr dirty="0" smtClean="0" sz="500" spc="-15">
                <a:solidFill>
                  <a:srgbClr val="797075"/>
                </a:solidFill>
                <a:latin typeface="Arial"/>
                <a:cs typeface="Arial"/>
              </a:rPr>
              <a:t>as</a:t>
            </a:r>
            <a:r>
              <a:rPr dirty="0" smtClean="0" sz="500" spc="-25">
                <a:solidFill>
                  <a:srgbClr val="797075"/>
                </a:solidFill>
                <a:latin typeface="Arial"/>
                <a:cs typeface="Arial"/>
              </a:rPr>
              <a:t> </a:t>
            </a:r>
            <a:r>
              <a:rPr dirty="0" smtClean="0" sz="500" spc="5">
                <a:solidFill>
                  <a:srgbClr val="898587"/>
                </a:solidFill>
                <a:latin typeface="Arial"/>
                <a:cs typeface="Arial"/>
              </a:rPr>
              <a:t>an</a:t>
            </a:r>
            <a:r>
              <a:rPr dirty="0" smtClean="0" sz="500" spc="-40">
                <a:solidFill>
                  <a:srgbClr val="898587"/>
                </a:solidFill>
                <a:latin typeface="Arial"/>
                <a:cs typeface="Arial"/>
              </a:rPr>
              <a:t> </a:t>
            </a:r>
            <a:r>
              <a:rPr dirty="0" smtClean="0" sz="500" spc="-50">
                <a:solidFill>
                  <a:srgbClr val="898587"/>
                </a:solidFill>
                <a:latin typeface="Arial"/>
                <a:cs typeface="Arial"/>
              </a:rPr>
              <a:t>1npu</a:t>
            </a:r>
            <a:r>
              <a:rPr dirty="0" smtClean="0" sz="500" spc="-55">
                <a:solidFill>
                  <a:srgbClr val="898587"/>
                </a:solidFill>
                <a:latin typeface="Arial"/>
                <a:cs typeface="Arial"/>
              </a:rPr>
              <a:t>t</a:t>
            </a:r>
            <a:r>
              <a:rPr dirty="0" smtClean="0" sz="500" spc="145">
                <a:solidFill>
                  <a:srgbClr val="B1B1B3"/>
                </a:solidFill>
                <a:latin typeface="Arial"/>
                <a:cs typeface="Arial"/>
              </a:rPr>
              <a:t>,</a:t>
            </a:r>
            <a:r>
              <a:rPr dirty="0" smtClean="0" sz="500" spc="-50">
                <a:solidFill>
                  <a:srgbClr val="898587"/>
                </a:solidFill>
                <a:latin typeface="Times New Roman"/>
                <a:cs typeface="Times New Roman"/>
              </a:rPr>
              <a:t>hOWtVe</a:t>
            </a:r>
            <a:r>
              <a:rPr dirty="0" smtClean="0" sz="500" spc="0">
                <a:solidFill>
                  <a:srgbClr val="898587"/>
                </a:solidFill>
                <a:latin typeface="Times New Roman"/>
                <a:cs typeface="Times New Roman"/>
              </a:rPr>
              <a:t>t</a:t>
            </a:r>
            <a:r>
              <a:rPr dirty="0" smtClean="0" sz="500" spc="35">
                <a:solidFill>
                  <a:srgbClr val="B1B1B3"/>
                </a:solidFill>
                <a:latin typeface="Times New Roman"/>
                <a:cs typeface="Times New Roman"/>
              </a:rPr>
              <a:t>,</a:t>
            </a:r>
            <a:r>
              <a:rPr dirty="0" smtClean="0" sz="500" spc="-50">
                <a:solidFill>
                  <a:srgbClr val="B1B1B3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20">
                <a:solidFill>
                  <a:srgbClr val="797075"/>
                </a:solidFill>
                <a:latin typeface="Times New Roman"/>
                <a:cs typeface="Times New Roman"/>
              </a:rPr>
              <a:t>the</a:t>
            </a:r>
            <a:r>
              <a:rPr dirty="0" smtClean="0" sz="500" spc="10">
                <a:solidFill>
                  <a:srgbClr val="797075"/>
                </a:solidFill>
                <a:latin typeface="Times New Roman"/>
                <a:cs typeface="Times New Roman"/>
              </a:rPr>
              <a:t> </a:t>
            </a:r>
            <a:r>
              <a:rPr dirty="0" smtClean="0" sz="550" spc="-50">
                <a:solidFill>
                  <a:srgbClr val="898587"/>
                </a:solidFill>
                <a:latin typeface="Times New Roman"/>
                <a:cs typeface="Times New Roman"/>
              </a:rPr>
              <a:t>ee:tl</a:t>
            </a:r>
            <a:r>
              <a:rPr dirty="0" smtClean="0" sz="550" spc="-50">
                <a:solidFill>
                  <a:srgbClr val="898587"/>
                </a:solidFill>
                <a:latin typeface="Times New Roman"/>
                <a:cs typeface="Times New Roman"/>
              </a:rPr>
              <a:t> </a:t>
            </a:r>
            <a:r>
              <a:rPr dirty="0" smtClean="0" sz="550" spc="20">
                <a:solidFill>
                  <a:srgbClr val="898587"/>
                </a:solidFill>
                <a:latin typeface="Times New Roman"/>
                <a:cs typeface="Times New Roman"/>
              </a:rPr>
              <a:t>£izt</a:t>
            </a:r>
            <a:r>
              <a:rPr dirty="0" smtClean="0" sz="550" spc="20">
                <a:solidFill>
                  <a:srgbClr val="898587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-30">
                <a:solidFill>
                  <a:srgbClr val="797075"/>
                </a:solidFill>
                <a:latin typeface="Arial"/>
                <a:cs typeface="Arial"/>
              </a:rPr>
              <a:t>and</a:t>
            </a:r>
            <a:r>
              <a:rPr dirty="0" smtClean="0" sz="500" spc="-30">
                <a:solidFill>
                  <a:srgbClr val="797075"/>
                </a:solidFill>
                <a:latin typeface="Arial"/>
                <a:cs typeface="Arial"/>
              </a:rPr>
              <a:t> </a:t>
            </a:r>
            <a:r>
              <a:rPr dirty="0" smtClean="0" sz="450" spc="35">
                <a:solidFill>
                  <a:srgbClr val="898587"/>
                </a:solidFill>
                <a:latin typeface="Arial"/>
                <a:cs typeface="Arial"/>
              </a:rPr>
              <a:t>txttr'll</a:t>
            </a:r>
            <a:r>
              <a:rPr dirty="0" smtClean="0" sz="450" spc="-10">
                <a:solidFill>
                  <a:srgbClr val="898587"/>
                </a:solidFill>
                <a:latin typeface="Arial"/>
                <a:cs typeface="Arial"/>
              </a:rPr>
              <a:t> </a:t>
            </a:r>
            <a:r>
              <a:rPr dirty="0" smtClean="0" sz="600" spc="-45">
                <a:solidFill>
                  <a:srgbClr val="898587"/>
                </a:solidFill>
                <a:latin typeface="Times New Roman"/>
                <a:cs typeface="Times New Roman"/>
              </a:rPr>
              <a:t>n.es:t</a:t>
            </a:r>
            <a:r>
              <a:rPr dirty="0" smtClean="0" sz="600" spc="10">
                <a:solidFill>
                  <a:srgbClr val="898587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80">
                <a:solidFill>
                  <a:srgbClr val="898587"/>
                </a:solidFill>
                <a:latin typeface="Times New Roman"/>
                <a:cs typeface="Times New Roman"/>
              </a:rPr>
              <a:t>""'</a:t>
            </a:r>
            <a:r>
              <a:rPr dirty="0" smtClean="0" sz="600" spc="-90">
                <a:solidFill>
                  <a:srgbClr val="898587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45">
                <a:solidFill>
                  <a:srgbClr val="898587"/>
                </a:solidFill>
                <a:latin typeface="Arial"/>
                <a:cs typeface="Arial"/>
              </a:rPr>
              <a:t>bt</a:t>
            </a:r>
            <a:r>
              <a:rPr dirty="0" smtClean="0" sz="500" spc="-35">
                <a:solidFill>
                  <a:srgbClr val="898587"/>
                </a:solidFill>
                <a:latin typeface="Arial"/>
                <a:cs typeface="Arial"/>
              </a:rPr>
              <a:t> </a:t>
            </a:r>
            <a:r>
              <a:rPr dirty="0" smtClean="0" sz="500" spc="0">
                <a:solidFill>
                  <a:srgbClr val="898587"/>
                </a:solidFill>
                <a:latin typeface="Arial"/>
                <a:cs typeface="Arial"/>
              </a:rPr>
              <a:t>s.tt</a:t>
            </a:r>
            <a:r>
              <a:rPr dirty="0" smtClean="0" sz="500" spc="-50">
                <a:solidFill>
                  <a:srgbClr val="898587"/>
                </a:solidFill>
                <a:latin typeface="Arial"/>
                <a:cs typeface="Arial"/>
              </a:rPr>
              <a:t> </a:t>
            </a:r>
            <a:r>
              <a:rPr dirty="0" smtClean="0" sz="550" spc="-60" i="1">
                <a:solidFill>
                  <a:srgbClr val="898587"/>
                </a:solidFill>
                <a:latin typeface="Arial"/>
                <a:cs typeface="Arial"/>
              </a:rPr>
              <a:t>m</a:t>
            </a:r>
            <a:r>
              <a:rPr dirty="0" smtClean="0" sz="550" spc="-25" i="1">
                <a:solidFill>
                  <a:srgbClr val="898587"/>
                </a:solidFill>
                <a:latin typeface="Arial"/>
                <a:cs typeface="Arial"/>
              </a:rPr>
              <a:t> </a:t>
            </a:r>
            <a:r>
              <a:rPr dirty="0" smtClean="0" sz="550" spc="0" i="1">
                <a:solidFill>
                  <a:srgbClr val="797075"/>
                </a:solidFill>
                <a:latin typeface="Arial"/>
                <a:cs typeface="Arial"/>
              </a:rPr>
              <a:t>rht</a:t>
            </a:r>
            <a:r>
              <a:rPr dirty="0" smtClean="0" sz="550" spc="0" i="1">
                <a:solidFill>
                  <a:srgbClr val="797075"/>
                </a:solidFill>
                <a:latin typeface="Arial"/>
                <a:cs typeface="Arial"/>
              </a:rPr>
              <a:t> </a:t>
            </a:r>
            <a:r>
              <a:rPr dirty="0" smtClean="0" sz="450" spc="20">
                <a:solidFill>
                  <a:srgbClr val="797075"/>
                </a:solidFill>
                <a:latin typeface="Times New Roman"/>
                <a:cs typeface="Times New Roman"/>
              </a:rPr>
              <a:t>eiMro</a:t>
            </a:r>
            <a:r>
              <a:rPr dirty="0" smtClean="0" sz="450" spc="-25">
                <a:solidFill>
                  <a:srgbClr val="797075"/>
                </a:solidFill>
                <a:latin typeface="Times New Roman"/>
                <a:cs typeface="Times New Roman"/>
              </a:rPr>
              <a:t>n</a:t>
            </a:r>
            <a:r>
              <a:rPr dirty="0" smtClean="0" sz="450" spc="-70">
                <a:solidFill>
                  <a:srgbClr val="030303"/>
                </a:solidFill>
                <a:latin typeface="Times New Roman"/>
                <a:cs typeface="Times New Roman"/>
              </a:rPr>
              <a:t>.</a:t>
            </a:r>
            <a:r>
              <a:rPr dirty="0" smtClean="0" sz="450" spc="40">
                <a:solidFill>
                  <a:srgbClr val="898587"/>
                </a:solidFill>
                <a:latin typeface="Times New Roman"/>
                <a:cs typeface="Times New Roman"/>
              </a:rPr>
              <a:t>mtnl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065779" y="2281935"/>
            <a:ext cx="322580" cy="134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-35">
                <a:solidFill>
                  <a:srgbClr val="797075"/>
                </a:solidFill>
                <a:latin typeface="Times New Roman"/>
                <a:cs typeface="Times New Roman"/>
              </a:rPr>
              <a:t>cu</a:t>
            </a:r>
            <a:r>
              <a:rPr dirty="0" smtClean="0" sz="800" spc="-15" u="sng">
                <a:solidFill>
                  <a:srgbClr val="797075"/>
                </a:solidFill>
                <a:latin typeface="Times New Roman"/>
                <a:cs typeface="Times New Roman"/>
              </a:rPr>
              <a:t>..</a:t>
            </a:r>
            <a:r>
              <a:rPr dirty="0" smtClean="0" sz="800" spc="-30" u="sng">
                <a:solidFill>
                  <a:srgbClr val="797075"/>
                </a:solidFill>
                <a:latin typeface="Times New Roman"/>
                <a:cs typeface="Times New Roman"/>
              </a:rPr>
              <a:t>.</a:t>
            </a:r>
            <a:r>
              <a:rPr dirty="0" smtClean="0" sz="800" spc="-20" u="sng">
                <a:solidFill>
                  <a:srgbClr val="797075"/>
                </a:solidFill>
                <a:latin typeface="Times New Roman"/>
                <a:cs typeface="Times New Roman"/>
              </a:rPr>
              <a:t>...</a:t>
            </a:r>
            <a:r>
              <a:rPr dirty="0" smtClean="0" sz="800" spc="-20">
                <a:solidFill>
                  <a:srgbClr val="797075"/>
                </a:solidFill>
                <a:latin typeface="Times New Roman"/>
                <a:cs typeface="Times New Roman"/>
              </a:rPr>
              <a:t>...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3074593" y="2397277"/>
            <a:ext cx="60835" cy="77967"/>
          </a:xfrm>
          <a:custGeom>
            <a:avLst/>
            <a:gdLst/>
            <a:ahLst/>
            <a:cxnLst/>
            <a:rect l="l" t="t" r="r" b="b"/>
            <a:pathLst>
              <a:path w="60835" h="77967">
                <a:moveTo>
                  <a:pt x="0" y="0"/>
                </a:moveTo>
                <a:lnTo>
                  <a:pt x="60835" y="0"/>
                </a:lnTo>
                <a:lnTo>
                  <a:pt x="60835" y="77967"/>
                </a:lnTo>
                <a:lnTo>
                  <a:pt x="0" y="77967"/>
                </a:lnTo>
                <a:lnTo>
                  <a:pt x="0" y="0"/>
                </a:lnTo>
                <a:close/>
              </a:path>
            </a:pathLst>
          </a:custGeom>
          <a:solidFill>
            <a:srgbClr val="E6E4E6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5" name="object 45"/>
          <p:cNvSpPr txBox="1"/>
          <p:nvPr/>
        </p:nvSpPr>
        <p:spPr>
          <a:xfrm>
            <a:off x="3065779" y="2393188"/>
            <a:ext cx="1667510" cy="889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50" spc="40">
                <a:solidFill>
                  <a:srgbClr val="A0A1A1"/>
                </a:solidFill>
                <a:latin typeface="Arial"/>
                <a:cs typeface="Arial"/>
              </a:rPr>
              <a:t>[</a:t>
            </a:r>
            <a:r>
              <a:rPr dirty="0" smtClean="0" sz="450" spc="80">
                <a:solidFill>
                  <a:srgbClr val="A0A1A1"/>
                </a:solidFill>
                <a:latin typeface="Arial"/>
                <a:cs typeface="Arial"/>
              </a:rPr>
              <a:t>c</a:t>
            </a:r>
            <a:r>
              <a:rPr dirty="0" smtClean="0" sz="450" spc="10">
                <a:solidFill>
                  <a:srgbClr val="898587"/>
                </a:solidFill>
                <a:latin typeface="Arial"/>
                <a:cs typeface="Arial"/>
              </a:rPr>
              <a:t>\IINro</a:t>
            </a:r>
            <a:r>
              <a:rPr dirty="0" smtClean="0" sz="450" spc="60">
                <a:solidFill>
                  <a:srgbClr val="A0A1A1"/>
                </a:solidFill>
                <a:latin typeface="Arial"/>
                <a:cs typeface="Arial"/>
              </a:rPr>
              <a:t>\I</a:t>
            </a:r>
            <a:r>
              <a:rPr dirty="0" smtClean="0" sz="450" spc="50">
                <a:solidFill>
                  <a:srgbClr val="A0A1A1"/>
                </a:solidFill>
                <a:latin typeface="Arial"/>
                <a:cs typeface="Arial"/>
              </a:rPr>
              <a:t>)</a:t>
            </a:r>
            <a:r>
              <a:rPr dirty="0" smtClean="0" sz="450" spc="40">
                <a:solidFill>
                  <a:srgbClr val="898587"/>
                </a:solidFill>
                <a:latin typeface="Arial"/>
                <a:cs typeface="Arial"/>
              </a:rPr>
              <a:t>.......</a:t>
            </a:r>
            <a:r>
              <a:rPr dirty="0" smtClean="0" sz="450" spc="-5">
                <a:solidFill>
                  <a:srgbClr val="898587"/>
                </a:solidFill>
                <a:latin typeface="Arial"/>
                <a:cs typeface="Arial"/>
              </a:rPr>
              <a:t>.</a:t>
            </a:r>
            <a:r>
              <a:rPr dirty="0" smtClean="0" sz="450" spc="-25">
                <a:solidFill>
                  <a:srgbClr val="898587"/>
                </a:solidFill>
                <a:latin typeface="Times New Roman"/>
                <a:cs typeface="Times New Roman"/>
              </a:rPr>
              <a:t>AI.·</a:t>
            </a:r>
            <a:r>
              <a:rPr dirty="0" smtClean="0" sz="450" spc="-85">
                <a:solidFill>
                  <a:srgbClr val="898587"/>
                </a:solidFill>
                <a:latin typeface="Times New Roman"/>
                <a:cs typeface="Times New Roman"/>
              </a:rPr>
              <a:t>W</a:t>
            </a:r>
            <a:r>
              <a:rPr dirty="0" smtClean="0" sz="450" spc="120">
                <a:solidFill>
                  <a:srgbClr val="797075"/>
                </a:solidFill>
                <a:latin typeface="Times New Roman"/>
                <a:cs typeface="Times New Roman"/>
              </a:rPr>
              <a:t>.</a:t>
            </a:r>
            <a:r>
              <a:rPr dirty="0" smtClean="0" sz="450" spc="80">
                <a:solidFill>
                  <a:srgbClr val="797075"/>
                </a:solidFill>
                <a:latin typeface="Times New Roman"/>
                <a:cs typeface="Times New Roman"/>
              </a:rPr>
              <a:t>.</a:t>
            </a:r>
            <a:r>
              <a:rPr dirty="0" smtClean="0" sz="450" spc="-45">
                <a:solidFill>
                  <a:srgbClr val="797075"/>
                </a:solidFill>
                <a:latin typeface="Times New Roman"/>
                <a:cs typeface="Times New Roman"/>
              </a:rPr>
              <a:t>.</a:t>
            </a:r>
            <a:r>
              <a:rPr dirty="0" smtClean="0" sz="500" spc="-25">
                <a:solidFill>
                  <a:srgbClr val="898587"/>
                </a:solidFill>
                <a:latin typeface="Times New Roman"/>
                <a:cs typeface="Times New Roman"/>
              </a:rPr>
              <a:t>IIlocu!o&lt;u'-"&lt;GGSSD&lt;&lt;u</a:t>
            </a:r>
            <a:r>
              <a:rPr dirty="0" smtClean="0" sz="500" spc="-45">
                <a:solidFill>
                  <a:srgbClr val="898587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80">
                <a:solidFill>
                  <a:srgbClr val="797075"/>
                </a:solidFill>
                <a:latin typeface="Times New Roman"/>
                <a:cs typeface="Times New Roman"/>
              </a:rPr>
              <a:t>....</a:t>
            </a:r>
            <a:r>
              <a:rPr dirty="0" smtClean="0" sz="500" spc="80">
                <a:solidFill>
                  <a:srgbClr val="797075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-25">
                <a:solidFill>
                  <a:srgbClr val="797075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315">
                <a:solidFill>
                  <a:srgbClr val="898587"/>
                </a:solidFill>
                <a:latin typeface="Times New Roman"/>
                <a:cs typeface="Times New Roman"/>
              </a:rPr>
              <a:t>.)</a:t>
            </a:r>
            <a:r>
              <a:rPr dirty="0" smtClean="0" sz="450" spc="295">
                <a:solidFill>
                  <a:srgbClr val="898587"/>
                </a:solidFill>
                <a:latin typeface="Times New Roman"/>
                <a:cs typeface="Times New Roman"/>
              </a:rPr>
              <a:t>ll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993139" y="3608578"/>
            <a:ext cx="5785485" cy="173926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8415">
              <a:lnSpc>
                <a:spcPct val="100000"/>
              </a:lnSpc>
            </a:pPr>
            <a:r>
              <a:rPr dirty="0" smtClean="0" sz="1250" spc="95">
                <a:solidFill>
                  <a:srgbClr val="0A1A48"/>
                </a:solidFill>
                <a:latin typeface="Times New Roman"/>
                <a:cs typeface="Times New Roman"/>
              </a:rPr>
              <a:t>1.</a:t>
            </a:r>
            <a:r>
              <a:rPr dirty="0" smtClean="0" sz="1250" spc="-155">
                <a:solidFill>
                  <a:srgbClr val="0A1A4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A1A48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250" spc="15">
                <a:solidFill>
                  <a:srgbClr val="0A1A4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A1A48"/>
                </a:solidFill>
                <a:latin typeface="Times New Roman"/>
                <a:cs typeface="Times New Roman"/>
              </a:rPr>
              <a:t>Functions</a:t>
            </a:r>
            <a:r>
              <a:rPr dirty="0" smtClean="0" sz="1250" spc="120">
                <a:solidFill>
                  <a:srgbClr val="0A1A4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A1A4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40">
                <a:solidFill>
                  <a:srgbClr val="0A1A4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A1A4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A1A4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A1A48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250" spc="-50">
                <a:solidFill>
                  <a:srgbClr val="0A1A4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A1A48"/>
                </a:solidFill>
                <a:latin typeface="Times New Roman"/>
                <a:cs typeface="Times New Roman"/>
              </a:rPr>
              <a:t>Raster: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650"/>
              </a:lnSpc>
              <a:spcBef>
                <a:spcPts val="45"/>
              </a:spcBef>
            </a:pPr>
            <a:endParaRPr sz="650"/>
          </a:p>
          <a:p>
            <a:pPr algn="just" marL="12700" marR="12700" indent="426720">
              <a:lnSpc>
                <a:spcPct val="152000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functions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perform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calculations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time,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ignoring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neighboring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-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surrounding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no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influence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question.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After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performing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calculation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cell,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function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moves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next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location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until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(or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mask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been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addressed,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presented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below: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993139" y="8322309"/>
            <a:ext cx="6229350" cy="13582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451484" indent="426720">
              <a:lnSpc>
                <a:spcPct val="153600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operations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make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either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multiple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datasets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create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new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raster.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functions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able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apply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arithmetic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operation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400"/>
              </a:lnSpc>
              <a:spcBef>
                <a:spcPts val="30"/>
              </a:spcBef>
            </a:pPr>
            <a:endParaRPr sz="1400"/>
          </a:p>
          <a:p>
            <a:pPr algn="r" marR="12700">
              <a:lnSpc>
                <a:spcPct val="100000"/>
              </a:lnSpc>
            </a:pPr>
            <a:r>
              <a:rPr dirty="0" smtClean="0" sz="3600" spc="-370">
                <a:solidFill>
                  <a:srgbClr val="AE070C"/>
                </a:solidFill>
                <a:latin typeface="Courier New"/>
                <a:cs typeface="Courier New"/>
              </a:rPr>
              <a:t>15</a:t>
            </a:r>
            <a:endParaRPr sz="36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ject 16"/>
          <p:cNvSpPr txBox="1"/>
          <p:nvPr/>
        </p:nvSpPr>
        <p:spPr>
          <a:xfrm>
            <a:off x="987044" y="9015730"/>
            <a:ext cx="784225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gaps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).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741668" y="9127235"/>
            <a:ext cx="457200" cy="5137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300" spc="45" b="1">
                <a:solidFill>
                  <a:srgbClr val="AC070C"/>
                </a:solidFill>
                <a:latin typeface="Times New Roman"/>
                <a:cs typeface="Times New Roman"/>
              </a:rPr>
              <a:t>16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93139" y="324398"/>
            <a:ext cx="5767705" cy="8413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30480">
              <a:lnSpc>
                <a:spcPct val="156800"/>
              </a:lnSpc>
              <a:tabLst>
                <a:tab pos="2011680" algn="l"/>
                <a:tab pos="4456430" algn="l"/>
              </a:tabLst>
            </a:pPr>
            <a:r>
              <a:rPr dirty="0" smtClean="0" sz="1050" spc="25">
                <a:solidFill>
                  <a:srgbClr val="1552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50" spc="-7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155216"/>
                </a:solidFill>
                <a:latin typeface="Times New Roman"/>
                <a:cs typeface="Times New Roman"/>
              </a:rPr>
              <a:t>Analysis	</a:t>
            </a:r>
            <a:r>
              <a:rPr dirty="0" smtClean="0" baseline="2645" sz="1575" spc="44">
                <a:solidFill>
                  <a:srgbClr val="1552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-22">
                <a:solidFill>
                  <a:srgbClr val="900F13"/>
                </a:solidFill>
                <a:latin typeface="Times New Roman"/>
                <a:cs typeface="Times New Roman"/>
              </a:rPr>
              <a:t>Local</a:t>
            </a:r>
            <a:r>
              <a:rPr dirty="0" smtClean="0" baseline="2645" sz="1575" spc="52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120">
                <a:solidFill>
                  <a:srgbClr val="900F13"/>
                </a:solidFill>
                <a:latin typeface="Times New Roman"/>
                <a:cs typeface="Times New Roman"/>
              </a:rPr>
              <a:t>F</a:t>
            </a:r>
            <a:r>
              <a:rPr dirty="0" smtClean="0" baseline="2645" sz="1575" spc="30">
                <a:solidFill>
                  <a:srgbClr val="AC070C"/>
                </a:solidFill>
                <a:latin typeface="Times New Roman"/>
                <a:cs typeface="Times New Roman"/>
              </a:rPr>
              <a:t>u</a:t>
            </a:r>
            <a:r>
              <a:rPr dirty="0" smtClean="0" baseline="2645" sz="1575" spc="120">
                <a:solidFill>
                  <a:srgbClr val="AC070C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645" sz="1575" spc="0">
                <a:solidFill>
                  <a:srgbClr val="900F13"/>
                </a:solidFill>
                <a:latin typeface="Times New Roman"/>
                <a:cs typeface="Times New Roman"/>
              </a:rPr>
              <a:t>cti</a:t>
            </a:r>
            <a:r>
              <a:rPr dirty="0" smtClean="0" baseline="2645" sz="1575" spc="0" u="sng">
                <a:solidFill>
                  <a:srgbClr val="900F13"/>
                </a:solidFill>
                <a:latin typeface="Times New Roman"/>
                <a:cs typeface="Times New Roman"/>
              </a:rPr>
              <a:t>ons</a:t>
            </a:r>
            <a:r>
              <a:rPr dirty="0" smtClean="0" baseline="2645" sz="1575" spc="52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7">
                <a:solidFill>
                  <a:srgbClr val="900F13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645" sz="1575" spc="60">
                <a:solidFill>
                  <a:srgbClr val="AC070C"/>
                </a:solidFill>
                <a:latin typeface="Times New Roman"/>
                <a:cs typeface="Times New Roman"/>
              </a:rPr>
              <a:t>nd</a:t>
            </a:r>
            <a:r>
              <a:rPr dirty="0" smtClean="0" baseline="2645" sz="1575" spc="60">
                <a:solidFill>
                  <a:srgbClr val="AC070C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15">
                <a:solidFill>
                  <a:srgbClr val="900F13"/>
                </a:solidFill>
                <a:latin typeface="Times New Roman"/>
                <a:cs typeface="Times New Roman"/>
              </a:rPr>
              <a:t>Statistic</a:t>
            </a:r>
            <a:r>
              <a:rPr dirty="0" smtClean="0" baseline="2645" sz="1575" spc="7">
                <a:solidFill>
                  <a:srgbClr val="900F13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645" sz="1575" spc="82">
                <a:solidFill>
                  <a:srgbClr val="155216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55216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1552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6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1552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8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1552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155216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50" spc="2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-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layer.</a:t>
            </a:r>
            <a:r>
              <a:rPr dirty="0" smtClean="0" sz="1250" spc="-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9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convert</a:t>
            </a:r>
            <a:r>
              <a:rPr dirty="0" smtClean="0" sz="1250" spc="-6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rainfall</a:t>
            </a:r>
            <a:r>
              <a:rPr dirty="0" smtClean="0" sz="1250" spc="6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505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6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inches</a:t>
            </a:r>
            <a:r>
              <a:rPr dirty="0" smtClean="0" sz="1250" spc="-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millimeters,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5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505"/>
                </a:solidFill>
                <a:latin typeface="Times New Roman"/>
                <a:cs typeface="Times New Roman"/>
              </a:rPr>
              <a:t>could</a:t>
            </a:r>
            <a:r>
              <a:rPr dirty="0" smtClean="0" sz="1250" spc="-7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multiply</a:t>
            </a:r>
            <a:r>
              <a:rPr dirty="0" smtClean="0" sz="1250" spc="13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9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25</a:t>
            </a:r>
            <a:r>
              <a:rPr dirty="0" smtClean="0" sz="1250" spc="50">
                <a:solidFill>
                  <a:srgbClr val="030505"/>
                </a:solidFill>
                <a:latin typeface="Times New Roman"/>
                <a:cs typeface="Times New Roman"/>
              </a:rPr>
              <a:t>.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4,</a:t>
            </a:r>
            <a:r>
              <a:rPr dirty="0" smtClean="0" sz="1250" spc="-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presented</a:t>
            </a:r>
            <a:r>
              <a:rPr dirty="0" smtClean="0" sz="1250" spc="8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250" spc="3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505"/>
                </a:solidFill>
                <a:latin typeface="Times New Roman"/>
                <a:cs typeface="Times New Roman"/>
              </a:rPr>
              <a:t>below: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785620" y="3766565"/>
            <a:ext cx="942975" cy="2171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35" b="1">
                <a:solidFill>
                  <a:srgbClr val="030505"/>
                </a:solidFill>
                <a:latin typeface="Arial"/>
                <a:cs typeface="Arial"/>
              </a:rPr>
              <a:t>Input</a:t>
            </a:r>
            <a:r>
              <a:rPr dirty="0" smtClean="0" sz="1350" spc="35" b="1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350" spc="0" b="1">
                <a:solidFill>
                  <a:srgbClr val="030505"/>
                </a:solidFill>
                <a:latin typeface="Arial"/>
                <a:cs typeface="Arial"/>
              </a:rPr>
              <a:t>lay</a:t>
            </a:r>
            <a:r>
              <a:rPr dirty="0" smtClean="0" sz="1350" spc="35" b="1">
                <a:solidFill>
                  <a:srgbClr val="030505"/>
                </a:solidFill>
                <a:latin typeface="Arial"/>
                <a:cs typeface="Arial"/>
              </a:rPr>
              <a:t>e</a:t>
            </a:r>
            <a:r>
              <a:rPr dirty="0" smtClean="0" sz="1350" spc="70" b="1">
                <a:solidFill>
                  <a:srgbClr val="262626"/>
                </a:solidFill>
                <a:latin typeface="Arial"/>
                <a:cs typeface="Arial"/>
              </a:rPr>
              <a:t>r</a:t>
            </a:r>
            <a:endParaRPr sz="135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73044" y="2353818"/>
            <a:ext cx="1183005" cy="3530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92735" algn="l"/>
                <a:tab pos="1000125" algn="l"/>
              </a:tabLst>
            </a:pPr>
            <a:r>
              <a:rPr dirty="0" smtClean="0" sz="1650" spc="-125" b="1">
                <a:solidFill>
                  <a:srgbClr val="030505"/>
                </a:solidFill>
                <a:latin typeface="Arial"/>
                <a:cs typeface="Arial"/>
              </a:rPr>
              <a:t>X</a:t>
            </a:r>
            <a:r>
              <a:rPr dirty="0" smtClean="0" sz="1650" spc="-125" b="1">
                <a:solidFill>
                  <a:srgbClr val="030505"/>
                </a:solidFill>
                <a:latin typeface="Arial"/>
                <a:cs typeface="Arial"/>
              </a:rPr>
              <a:t>	</a:t>
            </a:r>
            <a:r>
              <a:rPr dirty="0" smtClean="0" sz="2200" spc="20" b="1">
                <a:solidFill>
                  <a:srgbClr val="030505"/>
                </a:solidFill>
                <a:latin typeface="Arial"/>
                <a:cs typeface="Arial"/>
              </a:rPr>
              <a:t>25.4</a:t>
            </a:r>
            <a:r>
              <a:rPr dirty="0" smtClean="0" sz="2200" spc="20" b="1">
                <a:solidFill>
                  <a:srgbClr val="030505"/>
                </a:solidFill>
                <a:latin typeface="Arial"/>
                <a:cs typeface="Arial"/>
              </a:rPr>
              <a:t>	</a:t>
            </a:r>
            <a:r>
              <a:rPr dirty="0" smtClean="0" sz="2250" spc="10">
                <a:solidFill>
                  <a:srgbClr val="030505"/>
                </a:solidFill>
                <a:latin typeface="Arial"/>
                <a:cs typeface="Arial"/>
              </a:rPr>
              <a:t>=</a:t>
            </a:r>
            <a:endParaRPr sz="225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53076" y="3766565"/>
            <a:ext cx="1070610" cy="2171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5" b="1">
                <a:solidFill>
                  <a:srgbClr val="030505"/>
                </a:solidFill>
                <a:latin typeface="Arial"/>
                <a:cs typeface="Arial"/>
              </a:rPr>
              <a:t>Output</a:t>
            </a:r>
            <a:r>
              <a:rPr dirty="0" smtClean="0" sz="1350" spc="60" b="1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350" spc="0" b="1">
                <a:solidFill>
                  <a:srgbClr val="030505"/>
                </a:solidFill>
                <a:latin typeface="Arial"/>
                <a:cs typeface="Arial"/>
              </a:rPr>
              <a:t>l</a:t>
            </a:r>
            <a:r>
              <a:rPr dirty="0" smtClean="0" sz="1350" spc="-35" b="1">
                <a:solidFill>
                  <a:srgbClr val="030505"/>
                </a:solidFill>
                <a:latin typeface="Arial"/>
                <a:cs typeface="Arial"/>
              </a:rPr>
              <a:t>a</a:t>
            </a:r>
            <a:r>
              <a:rPr dirty="0" smtClean="0" sz="1350" spc="15" b="1">
                <a:solidFill>
                  <a:srgbClr val="262626"/>
                </a:solidFill>
                <a:latin typeface="Arial"/>
                <a:cs typeface="Arial"/>
              </a:rPr>
              <a:t>y</a:t>
            </a:r>
            <a:r>
              <a:rPr dirty="0" smtClean="0" sz="1350" spc="110" b="1">
                <a:solidFill>
                  <a:srgbClr val="030505"/>
                </a:solidFill>
                <a:latin typeface="Arial"/>
                <a:cs typeface="Arial"/>
              </a:rPr>
              <a:t>e</a:t>
            </a:r>
            <a:r>
              <a:rPr dirty="0" smtClean="0" sz="1350" spc="20" b="1">
                <a:solidFill>
                  <a:srgbClr val="262626"/>
                </a:solidFill>
                <a:latin typeface="Arial"/>
                <a:cs typeface="Arial"/>
              </a:rPr>
              <a:t>r</a:t>
            </a:r>
            <a:endParaRPr sz="135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93139" y="4228846"/>
            <a:ext cx="5786120" cy="88074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26720">
              <a:lnSpc>
                <a:spcPct val="152000"/>
              </a:lnSpc>
            </a:pP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Reclassification</a:t>
            </a:r>
            <a:r>
              <a:rPr dirty="0" smtClean="0" sz="1250" spc="14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250" spc="4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function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505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6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re-assign</a:t>
            </a:r>
            <a:r>
              <a:rPr dirty="0" smtClean="0" sz="1250" spc="8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505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-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8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create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new</a:t>
            </a:r>
            <a:r>
              <a:rPr dirty="0" smtClean="0" sz="1250" spc="9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-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raster.</a:t>
            </a:r>
            <a:r>
              <a:rPr dirty="0" smtClean="0" sz="1250" spc="12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procedure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allows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505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simplify</a:t>
            </a:r>
            <a:r>
              <a:rPr dirty="0" smtClean="0" sz="1250" spc="6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5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aggregate</a:t>
            </a:r>
            <a:r>
              <a:rPr dirty="0" smtClean="0" sz="1250" spc="1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(group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data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-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-6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3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8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8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dataset,</a:t>
            </a:r>
            <a:r>
              <a:rPr dirty="0" smtClean="0" sz="1250" spc="7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presented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505"/>
                </a:solidFill>
                <a:latin typeface="Times New Roman"/>
                <a:cs typeface="Times New Roman"/>
              </a:rPr>
              <a:t>below: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633220" y="7479792"/>
            <a:ext cx="580390" cy="3759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>
              <a:lnSpc>
                <a:spcPct val="100000"/>
              </a:lnSpc>
            </a:pPr>
            <a:r>
              <a:rPr dirty="0" smtClean="0" sz="1200" spc="45">
                <a:solidFill>
                  <a:srgbClr val="262626"/>
                </a:solidFill>
                <a:latin typeface="Arial"/>
                <a:cs typeface="Arial"/>
              </a:rPr>
              <a:t>O</a:t>
            </a:r>
            <a:r>
              <a:rPr dirty="0" smtClean="0" sz="1200" spc="0">
                <a:solidFill>
                  <a:srgbClr val="262626"/>
                </a:solidFill>
                <a:latin typeface="Arial"/>
                <a:cs typeface="Arial"/>
              </a:rPr>
              <a:t>r</a:t>
            </a:r>
            <a:r>
              <a:rPr dirty="0" smtClean="0" sz="1200" spc="-30">
                <a:solidFill>
                  <a:srgbClr val="3F3F44"/>
                </a:solidFill>
                <a:latin typeface="Arial"/>
                <a:cs typeface="Arial"/>
              </a:rPr>
              <a:t>i</a:t>
            </a:r>
            <a:r>
              <a:rPr dirty="0" smtClean="0" sz="1200" spc="0">
                <a:solidFill>
                  <a:srgbClr val="262626"/>
                </a:solidFill>
                <a:latin typeface="Arial"/>
                <a:cs typeface="Arial"/>
              </a:rPr>
              <a:t>g</a:t>
            </a:r>
            <a:r>
              <a:rPr dirty="0" smtClean="0" sz="1200" spc="-30">
                <a:solidFill>
                  <a:srgbClr val="5B5B5B"/>
                </a:solidFill>
                <a:latin typeface="Arial"/>
                <a:cs typeface="Arial"/>
              </a:rPr>
              <a:t>i</a:t>
            </a:r>
            <a:r>
              <a:rPr dirty="0" smtClean="0" sz="1200" spc="10">
                <a:solidFill>
                  <a:srgbClr val="262626"/>
                </a:solidFill>
                <a:latin typeface="Arial"/>
                <a:cs typeface="Arial"/>
              </a:rPr>
              <a:t>n</a:t>
            </a:r>
            <a:r>
              <a:rPr dirty="0" smtClean="0" sz="1200" spc="-10">
                <a:solidFill>
                  <a:srgbClr val="262626"/>
                </a:solidFill>
                <a:latin typeface="Arial"/>
                <a:cs typeface="Arial"/>
              </a:rPr>
              <a:t>a</a:t>
            </a:r>
            <a:r>
              <a:rPr dirty="0" smtClean="0" sz="1200" spc="210">
                <a:solidFill>
                  <a:srgbClr val="030505"/>
                </a:solidFill>
                <a:latin typeface="Arial"/>
                <a:cs typeface="Arial"/>
              </a:rPr>
              <a:t>l</a:t>
            </a:r>
            <a:endParaRPr sz="1200">
              <a:latin typeface="Arial"/>
              <a:cs typeface="Arial"/>
            </a:endParaRPr>
          </a:p>
          <a:p>
            <a:pPr algn="ctr" marR="11430">
              <a:lnSpc>
                <a:spcPct val="100000"/>
              </a:lnSpc>
              <a:spcBef>
                <a:spcPts val="50"/>
              </a:spcBef>
            </a:pPr>
            <a:r>
              <a:rPr dirty="0" smtClean="0" sz="1150" spc="20">
                <a:solidFill>
                  <a:srgbClr val="262626"/>
                </a:solidFill>
                <a:latin typeface="Arial"/>
                <a:cs typeface="Arial"/>
              </a:rPr>
              <a:t>Data</a:t>
            </a:r>
            <a:endParaRPr sz="11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474211" y="7479792"/>
            <a:ext cx="1104900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5">
                <a:solidFill>
                  <a:srgbClr val="262626"/>
                </a:solidFill>
                <a:latin typeface="Arial"/>
                <a:cs typeface="Arial"/>
              </a:rPr>
              <a:t>R</a:t>
            </a:r>
            <a:r>
              <a:rPr dirty="0" smtClean="0" sz="1200" spc="0">
                <a:solidFill>
                  <a:srgbClr val="3F3F44"/>
                </a:solidFill>
                <a:latin typeface="Arial"/>
                <a:cs typeface="Arial"/>
              </a:rPr>
              <a:t>e</a:t>
            </a:r>
            <a:r>
              <a:rPr dirty="0" smtClean="0" sz="1200" spc="65">
                <a:solidFill>
                  <a:srgbClr val="262626"/>
                </a:solidFill>
                <a:latin typeface="Arial"/>
                <a:cs typeface="Arial"/>
              </a:rPr>
              <a:t>c</a:t>
            </a:r>
            <a:r>
              <a:rPr dirty="0" smtClean="0" sz="1200" spc="-75">
                <a:solidFill>
                  <a:srgbClr val="5B5B5B"/>
                </a:solidFill>
                <a:latin typeface="Arial"/>
                <a:cs typeface="Arial"/>
              </a:rPr>
              <a:t>l</a:t>
            </a:r>
            <a:r>
              <a:rPr dirty="0" smtClean="0" sz="1200" spc="15">
                <a:solidFill>
                  <a:srgbClr val="262626"/>
                </a:solidFill>
                <a:latin typeface="Arial"/>
                <a:cs typeface="Arial"/>
              </a:rPr>
              <a:t>as</a:t>
            </a:r>
            <a:r>
              <a:rPr dirty="0" smtClean="0" sz="1200" spc="10">
                <a:solidFill>
                  <a:srgbClr val="262626"/>
                </a:solidFill>
                <a:latin typeface="Arial"/>
                <a:cs typeface="Arial"/>
              </a:rPr>
              <a:t>s</a:t>
            </a:r>
            <a:r>
              <a:rPr dirty="0" smtClean="0" sz="1200" spc="-125">
                <a:solidFill>
                  <a:srgbClr val="5B5B5B"/>
                </a:solidFill>
                <a:latin typeface="Arial"/>
                <a:cs typeface="Arial"/>
              </a:rPr>
              <a:t>i</a:t>
            </a:r>
            <a:r>
              <a:rPr dirty="0" smtClean="0" sz="1200" spc="35">
                <a:solidFill>
                  <a:srgbClr val="030505"/>
                </a:solidFill>
                <a:latin typeface="Arial"/>
                <a:cs typeface="Arial"/>
              </a:rPr>
              <a:t>f</a:t>
            </a:r>
            <a:r>
              <a:rPr dirty="0" smtClean="0" sz="1200" spc="70">
                <a:solidFill>
                  <a:srgbClr val="030505"/>
                </a:solidFill>
                <a:latin typeface="Arial"/>
                <a:cs typeface="Arial"/>
              </a:rPr>
              <a:t>i</a:t>
            </a:r>
            <a:r>
              <a:rPr dirty="0" smtClean="0" sz="1200" spc="30">
                <a:solidFill>
                  <a:srgbClr val="262626"/>
                </a:solidFill>
                <a:latin typeface="Arial"/>
                <a:cs typeface="Arial"/>
              </a:rPr>
              <a:t>c</a:t>
            </a:r>
            <a:r>
              <a:rPr dirty="0" smtClean="0" sz="1200" spc="-55">
                <a:solidFill>
                  <a:srgbClr val="262626"/>
                </a:solidFill>
                <a:latin typeface="Arial"/>
                <a:cs typeface="Arial"/>
              </a:rPr>
              <a:t>a</a:t>
            </a:r>
            <a:r>
              <a:rPr dirty="0" smtClean="0" sz="1200" spc="-5">
                <a:solidFill>
                  <a:srgbClr val="3F3F44"/>
                </a:solidFill>
                <a:latin typeface="Arial"/>
                <a:cs typeface="Arial"/>
              </a:rPr>
              <a:t>t</a:t>
            </a:r>
            <a:r>
              <a:rPr dirty="0" smtClean="0" sz="1200" spc="40">
                <a:solidFill>
                  <a:srgbClr val="262626"/>
                </a:solidFill>
                <a:latin typeface="Arial"/>
                <a:cs typeface="Arial"/>
              </a:rPr>
              <a:t>ion</a:t>
            </a:r>
            <a:endParaRPr sz="12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827267" y="7479792"/>
            <a:ext cx="699770" cy="3759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>
              <a:lnSpc>
                <a:spcPct val="100000"/>
              </a:lnSpc>
            </a:pPr>
            <a:r>
              <a:rPr dirty="0" smtClean="0" sz="1200" spc="-5">
                <a:solidFill>
                  <a:srgbClr val="3F3F44"/>
                </a:solidFill>
                <a:latin typeface="Arial"/>
                <a:cs typeface="Arial"/>
              </a:rPr>
              <a:t>C</a:t>
            </a:r>
            <a:r>
              <a:rPr dirty="0" smtClean="0" sz="1200" spc="-30">
                <a:solidFill>
                  <a:srgbClr val="030505"/>
                </a:solidFill>
                <a:latin typeface="Arial"/>
                <a:cs typeface="Arial"/>
              </a:rPr>
              <a:t>l</a:t>
            </a:r>
            <a:r>
              <a:rPr dirty="0" smtClean="0" sz="1200" spc="15">
                <a:solidFill>
                  <a:srgbClr val="262626"/>
                </a:solidFill>
                <a:latin typeface="Arial"/>
                <a:cs typeface="Arial"/>
              </a:rPr>
              <a:t>as</a:t>
            </a:r>
            <a:r>
              <a:rPr dirty="0" smtClean="0" sz="1200" spc="10">
                <a:solidFill>
                  <a:srgbClr val="262626"/>
                </a:solidFill>
                <a:latin typeface="Arial"/>
                <a:cs typeface="Arial"/>
              </a:rPr>
              <a:t>s</a:t>
            </a:r>
            <a:r>
              <a:rPr dirty="0" smtClean="0" sz="1200" spc="-30">
                <a:solidFill>
                  <a:srgbClr val="030505"/>
                </a:solidFill>
                <a:latin typeface="Arial"/>
                <a:cs typeface="Arial"/>
              </a:rPr>
              <a:t>i</a:t>
            </a:r>
            <a:r>
              <a:rPr dirty="0" smtClean="0" sz="1200" spc="20">
                <a:solidFill>
                  <a:srgbClr val="262626"/>
                </a:solidFill>
                <a:latin typeface="Arial"/>
                <a:cs typeface="Arial"/>
              </a:rPr>
              <a:t>fie</a:t>
            </a:r>
            <a:r>
              <a:rPr dirty="0" smtClean="0" sz="1200" spc="30">
                <a:solidFill>
                  <a:srgbClr val="030505"/>
                </a:solidFill>
                <a:latin typeface="Arial"/>
                <a:cs typeface="Arial"/>
              </a:rPr>
              <a:t>d</a:t>
            </a:r>
            <a:endParaRPr sz="1200">
              <a:latin typeface="Arial"/>
              <a:cs typeface="Arial"/>
            </a:endParaRPr>
          </a:p>
          <a:p>
            <a:pPr algn="ctr" marR="8890">
              <a:lnSpc>
                <a:spcPct val="100000"/>
              </a:lnSpc>
              <a:spcBef>
                <a:spcPts val="50"/>
              </a:spcBef>
            </a:pPr>
            <a:r>
              <a:rPr dirty="0" smtClean="0" sz="1150" spc="20">
                <a:solidFill>
                  <a:srgbClr val="262626"/>
                </a:solidFill>
                <a:latin typeface="Arial"/>
                <a:cs typeface="Arial"/>
              </a:rPr>
              <a:t>Data</a:t>
            </a:r>
            <a:endParaRPr sz="115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93139" y="8340597"/>
            <a:ext cx="5783580" cy="5854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426720">
              <a:lnSpc>
                <a:spcPct val="150400"/>
              </a:lnSpc>
            </a:pP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Reclassification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-2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widely</a:t>
            </a:r>
            <a:r>
              <a:rPr dirty="0" smtClean="0" sz="1250" spc="8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replace</a:t>
            </a:r>
            <a:r>
              <a:rPr dirty="0" smtClean="0" sz="1250" spc="8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2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250" spc="9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505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6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new</a:t>
            </a:r>
            <a:r>
              <a:rPr dirty="0" smtClean="0" sz="1250" spc="4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change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5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505"/>
                </a:solidFill>
                <a:latin typeface="Times New Roman"/>
                <a:cs typeface="Times New Roman"/>
              </a:rPr>
              <a:t>No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4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actual</a:t>
            </a:r>
            <a:r>
              <a:rPr dirty="0" smtClean="0" sz="1250" spc="-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6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operation</a:t>
            </a:r>
            <a:r>
              <a:rPr dirty="0" smtClean="0" sz="1250" spc="6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useful</a:t>
            </a:r>
            <a:r>
              <a:rPr dirty="0" smtClean="0" sz="1250" spc="5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sets</a:t>
            </a:r>
            <a:r>
              <a:rPr dirty="0" smtClean="0" sz="1250" spc="-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that</a:t>
            </a:r>
            <a:endParaRPr sz="1250">
              <a:latin typeface="Times New Roman"/>
              <a:cs typeface="Times New Roman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377696" y="1819655"/>
          <a:ext cx="1709928" cy="16855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57784"/>
                <a:gridCol w="554735"/>
                <a:gridCol w="554736"/>
              </a:tblGrid>
              <a:tr h="554736">
                <a:tc>
                  <a:txBody>
                    <a:bodyPr/>
                    <a:lstStyle/>
                    <a:p>
                      <a:pPr marL="139700">
                        <a:lnSpc>
                          <a:spcPct val="100000"/>
                        </a:lnSpc>
                      </a:pPr>
                      <a:r>
                        <a:rPr dirty="0" smtClean="0" sz="1500" spc="20" b="1">
                          <a:solidFill>
                            <a:srgbClr val="011834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dirty="0" smtClean="0" sz="1500" spc="50" b="1">
                          <a:solidFill>
                            <a:srgbClr val="1D5659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500" spc="0" b="1">
                          <a:solidFill>
                            <a:srgbClr val="011834"/>
                          </a:solidFill>
                          <a:latin typeface="Arial"/>
                          <a:cs typeface="Arial"/>
                        </a:rPr>
                        <a:t>5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384">
                      <a:solidFill>
                        <a:srgbClr val="1F3844"/>
                      </a:solidFill>
                      <a:prstDash val="solid"/>
                    </a:lnL>
                    <a:lnR w="30480">
                      <a:solidFill>
                        <a:srgbClr val="082F3B"/>
                      </a:solidFill>
                      <a:prstDash val="solid"/>
                    </a:lnR>
                    <a:lnT w="30480">
                      <a:solidFill>
                        <a:srgbClr val="1C282F"/>
                      </a:solidFill>
                      <a:prstDash val="solid"/>
                    </a:lnT>
                    <a:lnB w="30480">
                      <a:solidFill>
                        <a:srgbClr val="03283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0">
                        <a:lnSpc>
                          <a:spcPct val="100000"/>
                        </a:lnSpc>
                      </a:pPr>
                      <a:r>
                        <a:rPr dirty="0" smtClean="0" sz="1500" spc="-75" b="1">
                          <a:solidFill>
                            <a:srgbClr val="011834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dirty="0" smtClean="0" sz="1500" spc="-95" b="1">
                          <a:solidFill>
                            <a:srgbClr val="0A547C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500" spc="0" b="1">
                          <a:solidFill>
                            <a:srgbClr val="031C67"/>
                          </a:solidFill>
                          <a:latin typeface="Arial"/>
                          <a:cs typeface="Arial"/>
                        </a:rPr>
                        <a:t>7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30480">
                      <a:solidFill>
                        <a:srgbClr val="082F3B"/>
                      </a:solidFill>
                      <a:prstDash val="solid"/>
                    </a:lnL>
                    <a:lnR w="36576">
                      <a:solidFill>
                        <a:srgbClr val="0C2F3F"/>
                      </a:solidFill>
                      <a:prstDash val="solid"/>
                    </a:lnR>
                    <a:lnT w="30480">
                      <a:solidFill>
                        <a:srgbClr val="1C282F"/>
                      </a:solidFill>
                      <a:prstDash val="solid"/>
                    </a:lnT>
                    <a:lnB w="30480">
                      <a:solidFill>
                        <a:srgbClr val="03283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7940">
                        <a:lnSpc>
                          <a:spcPct val="100000"/>
                        </a:lnSpc>
                      </a:pPr>
                      <a:r>
                        <a:rPr dirty="0" smtClean="0" sz="1650" b="1">
                          <a:solidFill>
                            <a:srgbClr val="031C67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6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36576">
                      <a:solidFill>
                        <a:srgbClr val="0C2F3F"/>
                      </a:solidFill>
                      <a:prstDash val="solid"/>
                    </a:lnL>
                    <a:lnR w="30480">
                      <a:solidFill>
                        <a:srgbClr val="182B3F"/>
                      </a:solidFill>
                      <a:prstDash val="solid"/>
                    </a:lnR>
                    <a:lnT w="30480">
                      <a:solidFill>
                        <a:srgbClr val="1C282F"/>
                      </a:solidFill>
                      <a:prstDash val="solid"/>
                    </a:lnT>
                    <a:lnB w="30480">
                      <a:solidFill>
                        <a:srgbClr val="032834"/>
                      </a:solidFill>
                      <a:prstDash val="solid"/>
                    </a:lnB>
                  </a:tcPr>
                </a:tc>
              </a:tr>
              <a:tr h="551688">
                <a:tc>
                  <a:txBody>
                    <a:bodyPr/>
                    <a:lstStyle/>
                    <a:p>
                      <a:pPr marL="139700">
                        <a:lnSpc>
                          <a:spcPct val="100000"/>
                        </a:lnSpc>
                      </a:pPr>
                      <a:r>
                        <a:rPr dirty="0" smtClean="0" sz="1400" spc="-35" b="1">
                          <a:solidFill>
                            <a:srgbClr val="011834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dirty="0" smtClean="0" sz="1400" spc="0" b="1">
                          <a:solidFill>
                            <a:srgbClr val="038EAA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400" spc="0" b="1">
                          <a:solidFill>
                            <a:srgbClr val="011834"/>
                          </a:solidFill>
                          <a:latin typeface="Arial"/>
                          <a:cs typeface="Arial"/>
                        </a:rPr>
                        <a:t>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384">
                      <a:solidFill>
                        <a:srgbClr val="1F3844"/>
                      </a:solidFill>
                      <a:prstDash val="solid"/>
                    </a:lnL>
                    <a:lnR w="30480">
                      <a:solidFill>
                        <a:srgbClr val="082F3B"/>
                      </a:solidFill>
                      <a:prstDash val="solid"/>
                    </a:lnR>
                    <a:lnT w="30480">
                      <a:solidFill>
                        <a:srgbClr val="032834"/>
                      </a:solidFill>
                      <a:prstDash val="solid"/>
                    </a:lnT>
                    <a:lnB w="30480">
                      <a:solidFill>
                        <a:srgbClr val="0F2B3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0">
                        <a:lnSpc>
                          <a:spcPct val="100000"/>
                        </a:lnSpc>
                      </a:pPr>
                      <a:r>
                        <a:rPr dirty="0" smtClean="0" sz="1400" spc="-35" b="1">
                          <a:solidFill>
                            <a:srgbClr val="011834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dirty="0" smtClean="0" sz="1400" spc="50" b="1">
                          <a:solidFill>
                            <a:srgbClr val="0A6697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400" spc="0" b="1">
                          <a:solidFill>
                            <a:srgbClr val="011834"/>
                          </a:solidFill>
                          <a:latin typeface="Arial"/>
                          <a:cs typeface="Arial"/>
                        </a:rPr>
                        <a:t>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30480">
                      <a:solidFill>
                        <a:srgbClr val="082F3B"/>
                      </a:solidFill>
                      <a:prstDash val="solid"/>
                    </a:lnL>
                    <a:lnR w="36576">
                      <a:solidFill>
                        <a:srgbClr val="0C2F3F"/>
                      </a:solidFill>
                      <a:prstDash val="solid"/>
                    </a:lnR>
                    <a:lnT w="30480">
                      <a:solidFill>
                        <a:srgbClr val="032834"/>
                      </a:solidFill>
                      <a:prstDash val="solid"/>
                    </a:lnT>
                    <a:lnB w="30480">
                      <a:solidFill>
                        <a:srgbClr val="0F2B3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7940">
                        <a:lnSpc>
                          <a:spcPct val="100000"/>
                        </a:lnSpc>
                      </a:pPr>
                      <a:r>
                        <a:rPr dirty="0" smtClean="0" sz="1500" b="1">
                          <a:solidFill>
                            <a:srgbClr val="031C67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36576">
                      <a:solidFill>
                        <a:srgbClr val="0C2F3F"/>
                      </a:solidFill>
                      <a:prstDash val="solid"/>
                    </a:lnL>
                    <a:lnR w="30480">
                      <a:solidFill>
                        <a:srgbClr val="182B3F"/>
                      </a:solidFill>
                      <a:prstDash val="solid"/>
                    </a:lnR>
                    <a:lnT w="30480">
                      <a:solidFill>
                        <a:srgbClr val="032834"/>
                      </a:solidFill>
                      <a:prstDash val="solid"/>
                    </a:lnT>
                    <a:lnB w="30480">
                      <a:solidFill>
                        <a:srgbClr val="0F2B3B"/>
                      </a:solidFill>
                      <a:prstDash val="solid"/>
                    </a:lnB>
                  </a:tcPr>
                </a:tc>
              </a:tr>
              <a:tr h="551687">
                <a:tc>
                  <a:txBody>
                    <a:bodyPr/>
                    <a:lstStyle/>
                    <a:p>
                      <a:pPr algn="ctr" marL="26670">
                        <a:lnSpc>
                          <a:spcPct val="100000"/>
                        </a:lnSpc>
                      </a:pPr>
                      <a:r>
                        <a:rPr dirty="0" smtClean="0" sz="1600" b="1">
                          <a:solidFill>
                            <a:srgbClr val="031C67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384">
                      <a:solidFill>
                        <a:srgbClr val="1F3844"/>
                      </a:solidFill>
                      <a:prstDash val="solid"/>
                    </a:lnL>
                    <a:lnR w="30480">
                      <a:solidFill>
                        <a:srgbClr val="082F3B"/>
                      </a:solidFill>
                      <a:prstDash val="solid"/>
                    </a:lnR>
                    <a:lnT w="30480">
                      <a:solidFill>
                        <a:srgbClr val="0F2B3B"/>
                      </a:solidFill>
                      <a:prstDash val="solid"/>
                    </a:lnT>
                    <a:lnB w="24384">
                      <a:solidFill>
                        <a:srgbClr val="0318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5720">
                        <a:lnSpc>
                          <a:spcPct val="100000"/>
                        </a:lnSpc>
                      </a:pPr>
                      <a:r>
                        <a:rPr dirty="0" smtClean="0" sz="1600" b="1">
                          <a:solidFill>
                            <a:srgbClr val="031C67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30480">
                      <a:solidFill>
                        <a:srgbClr val="082F3B"/>
                      </a:solidFill>
                      <a:prstDash val="solid"/>
                    </a:lnL>
                    <a:lnR w="36576">
                      <a:solidFill>
                        <a:srgbClr val="0C2F3F"/>
                      </a:solidFill>
                      <a:prstDash val="solid"/>
                    </a:lnR>
                    <a:lnT w="30480">
                      <a:solidFill>
                        <a:srgbClr val="0F2B3B"/>
                      </a:solidFill>
                      <a:prstDash val="solid"/>
                    </a:lnT>
                    <a:lnB w="24384">
                      <a:solidFill>
                        <a:srgbClr val="0318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7940">
                        <a:lnSpc>
                          <a:spcPct val="100000"/>
                        </a:lnSpc>
                      </a:pPr>
                      <a:r>
                        <a:rPr dirty="0" smtClean="0" sz="1500" b="1">
                          <a:solidFill>
                            <a:srgbClr val="031C67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36576">
                      <a:solidFill>
                        <a:srgbClr val="0C2F3F"/>
                      </a:solidFill>
                      <a:prstDash val="solid"/>
                    </a:lnL>
                    <a:lnR w="30480">
                      <a:solidFill>
                        <a:srgbClr val="182B3F"/>
                      </a:solidFill>
                      <a:prstDash val="solid"/>
                    </a:lnR>
                    <a:lnT w="30480">
                      <a:solidFill>
                        <a:srgbClr val="0F2B3B"/>
                      </a:solidFill>
                      <a:prstDash val="solid"/>
                    </a:lnT>
                    <a:lnB w="24384">
                      <a:solidFill>
                        <a:srgbClr val="03182B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675632" y="1819655"/>
          <a:ext cx="1709927" cy="16855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57784"/>
                <a:gridCol w="554735"/>
                <a:gridCol w="554735"/>
              </a:tblGrid>
              <a:tr h="554736">
                <a:tc>
                  <a:txBody>
                    <a:bodyPr/>
                    <a:lstStyle/>
                    <a:p>
                      <a:pPr marL="109220">
                        <a:lnSpc>
                          <a:spcPct val="100000"/>
                        </a:lnSpc>
                      </a:pPr>
                      <a:r>
                        <a:rPr dirty="0" smtClean="0" sz="1500" b="1">
                          <a:solidFill>
                            <a:srgbClr val="011834"/>
                          </a:solidFill>
                          <a:latin typeface="Arial"/>
                          <a:cs typeface="Arial"/>
                        </a:rPr>
                        <a:t>12</a:t>
                      </a:r>
                      <a:r>
                        <a:rPr dirty="0" smtClean="0" sz="1500" spc="50" b="1">
                          <a:solidFill>
                            <a:srgbClr val="1D5659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500" spc="0" b="1">
                          <a:solidFill>
                            <a:srgbClr val="011834"/>
                          </a:solidFill>
                          <a:latin typeface="Arial"/>
                          <a:cs typeface="Arial"/>
                        </a:rPr>
                        <a:t>7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384">
                      <a:solidFill>
                        <a:srgbClr val="0F282F"/>
                      </a:solidFill>
                      <a:prstDash val="solid"/>
                    </a:lnL>
                    <a:lnR w="24384">
                      <a:solidFill>
                        <a:srgbClr val="082F34"/>
                      </a:solidFill>
                      <a:prstDash val="solid"/>
                    </a:lnR>
                    <a:lnT w="30480">
                      <a:solidFill>
                        <a:srgbClr val="1C282F"/>
                      </a:solidFill>
                      <a:prstDash val="solid"/>
                    </a:lnT>
                    <a:lnB w="30480">
                      <a:solidFill>
                        <a:srgbClr val="03283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330">
                        <a:lnSpc>
                          <a:spcPct val="100000"/>
                        </a:lnSpc>
                      </a:pPr>
                      <a:r>
                        <a:rPr dirty="0" smtClean="0" sz="1500" spc="-80" b="1">
                          <a:solidFill>
                            <a:srgbClr val="011834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dirty="0" smtClean="0" sz="1500" spc="-20" b="1">
                          <a:solidFill>
                            <a:srgbClr val="031C67"/>
                          </a:solidFill>
                          <a:latin typeface="Arial"/>
                          <a:cs typeface="Arial"/>
                        </a:rPr>
                        <a:t>7</a:t>
                      </a:r>
                      <a:r>
                        <a:rPr dirty="0" smtClean="0" sz="1500" spc="-45" b="1">
                          <a:solidFill>
                            <a:srgbClr val="017B99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500" spc="0" b="1">
                          <a:solidFill>
                            <a:srgbClr val="011834"/>
                          </a:solidFill>
                          <a:latin typeface="Arial"/>
                          <a:cs typeface="Arial"/>
                        </a:rPr>
                        <a:t>8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384">
                      <a:solidFill>
                        <a:srgbClr val="082F34"/>
                      </a:solidFill>
                      <a:prstDash val="solid"/>
                    </a:lnL>
                    <a:lnR w="30480">
                      <a:solidFill>
                        <a:srgbClr val="001F34"/>
                      </a:solidFill>
                      <a:prstDash val="solid"/>
                    </a:lnR>
                    <a:lnT w="30480">
                      <a:solidFill>
                        <a:srgbClr val="1C282F"/>
                      </a:solidFill>
                      <a:prstDash val="solid"/>
                    </a:lnT>
                    <a:lnB w="30480">
                      <a:solidFill>
                        <a:srgbClr val="03283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dirty="0" smtClean="0" sz="1750" b="1">
                          <a:solidFill>
                            <a:srgbClr val="031C67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sz="1750" spc="-65" b="1">
                          <a:solidFill>
                            <a:srgbClr val="031C67"/>
                          </a:solidFill>
                          <a:latin typeface="Times New Roman"/>
                          <a:cs typeface="Times New Roman"/>
                        </a:rPr>
                        <a:t>5</a:t>
                      </a:r>
                      <a:r>
                        <a:rPr dirty="0" smtClean="0" sz="1750" spc="-100" b="1">
                          <a:solidFill>
                            <a:srgbClr val="0C46A5"/>
                          </a:solidFill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dirty="0" smtClean="0" sz="1750" spc="0" b="1">
                          <a:solidFill>
                            <a:srgbClr val="031C67"/>
                          </a:solidFill>
                          <a:latin typeface="Times New Roman"/>
                          <a:cs typeface="Times New Roman"/>
                        </a:rPr>
                        <a:t>4</a:t>
                      </a:r>
                      <a:endParaRPr sz="17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0480">
                      <a:solidFill>
                        <a:srgbClr val="001F34"/>
                      </a:solidFill>
                      <a:prstDash val="solid"/>
                    </a:lnL>
                    <a:lnR w="30480">
                      <a:solidFill>
                        <a:srgbClr val="18232F"/>
                      </a:solidFill>
                      <a:prstDash val="solid"/>
                    </a:lnR>
                    <a:lnT w="30480">
                      <a:solidFill>
                        <a:srgbClr val="1C282F"/>
                      </a:solidFill>
                      <a:prstDash val="solid"/>
                    </a:lnT>
                    <a:lnB w="30480">
                      <a:solidFill>
                        <a:srgbClr val="032834"/>
                      </a:solidFill>
                      <a:prstDash val="solid"/>
                    </a:lnB>
                  </a:tcPr>
                </a:tc>
              </a:tr>
              <a:tr h="551688">
                <a:tc>
                  <a:txBody>
                    <a:bodyPr/>
                    <a:lstStyle/>
                    <a:p>
                      <a:pPr marL="109220">
                        <a:lnSpc>
                          <a:spcPct val="100000"/>
                        </a:lnSpc>
                      </a:pPr>
                      <a:r>
                        <a:rPr dirty="0" smtClean="0" sz="1500" b="1">
                          <a:solidFill>
                            <a:srgbClr val="011834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dirty="0" smtClean="0" sz="1500" spc="-50" b="1">
                          <a:solidFill>
                            <a:srgbClr val="011834"/>
                          </a:solidFill>
                          <a:latin typeface="Arial"/>
                          <a:cs typeface="Arial"/>
                        </a:rPr>
                        <a:t>7</a:t>
                      </a:r>
                      <a:r>
                        <a:rPr dirty="0" smtClean="0" sz="1500" spc="50" b="1">
                          <a:solidFill>
                            <a:srgbClr val="038EAA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500" spc="0" b="1">
                          <a:solidFill>
                            <a:srgbClr val="031C67"/>
                          </a:solidFill>
                          <a:latin typeface="Arial"/>
                          <a:cs typeface="Arial"/>
                        </a:rPr>
                        <a:t>8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384">
                      <a:solidFill>
                        <a:srgbClr val="0F282F"/>
                      </a:solidFill>
                      <a:prstDash val="solid"/>
                    </a:lnL>
                    <a:lnR w="24384">
                      <a:solidFill>
                        <a:srgbClr val="082F34"/>
                      </a:solidFill>
                      <a:prstDash val="solid"/>
                    </a:lnR>
                    <a:lnT w="30480">
                      <a:solidFill>
                        <a:srgbClr val="032834"/>
                      </a:solidFill>
                      <a:prstDash val="solid"/>
                    </a:lnT>
                    <a:lnB w="30480">
                      <a:solidFill>
                        <a:srgbClr val="0F2B3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6680">
                        <a:lnSpc>
                          <a:spcPct val="100000"/>
                        </a:lnSpc>
                      </a:pPr>
                      <a:r>
                        <a:rPr dirty="0" smtClean="0" sz="1500" b="1">
                          <a:solidFill>
                            <a:srgbClr val="011834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dirty="0" smtClean="0" sz="1500" spc="-45" b="1">
                          <a:solidFill>
                            <a:srgbClr val="011834"/>
                          </a:solidFill>
                          <a:latin typeface="Arial"/>
                          <a:cs typeface="Arial"/>
                        </a:rPr>
                        <a:t>7</a:t>
                      </a:r>
                      <a:r>
                        <a:rPr dirty="0" smtClean="0" sz="1500" spc="-45" b="1">
                          <a:solidFill>
                            <a:srgbClr val="038EAA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500" spc="0" b="1">
                          <a:solidFill>
                            <a:srgbClr val="011834"/>
                          </a:solidFill>
                          <a:latin typeface="Arial"/>
                          <a:cs typeface="Arial"/>
                        </a:rPr>
                        <a:t>8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384">
                      <a:solidFill>
                        <a:srgbClr val="082F34"/>
                      </a:solidFill>
                      <a:prstDash val="solid"/>
                    </a:lnL>
                    <a:lnR w="30480">
                      <a:solidFill>
                        <a:srgbClr val="001F34"/>
                      </a:solidFill>
                      <a:prstDash val="solid"/>
                    </a:lnR>
                    <a:lnT w="30480">
                      <a:solidFill>
                        <a:srgbClr val="032834"/>
                      </a:solidFill>
                      <a:prstDash val="solid"/>
                    </a:lnT>
                    <a:lnB w="30480">
                      <a:solidFill>
                        <a:srgbClr val="0F2B3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dirty="0" smtClean="0" sz="1550" b="1">
                          <a:solidFill>
                            <a:srgbClr val="031C67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sz="1550" spc="-75" b="1">
                          <a:solidFill>
                            <a:srgbClr val="031C67"/>
                          </a:solidFill>
                          <a:latin typeface="Times New Roman"/>
                          <a:cs typeface="Times New Roman"/>
                        </a:rPr>
                        <a:t>5</a:t>
                      </a:r>
                      <a:r>
                        <a:rPr dirty="0" smtClean="0" sz="1550" spc="-100" b="1">
                          <a:solidFill>
                            <a:srgbClr val="0C46A5"/>
                          </a:solidFill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dirty="0" smtClean="0" sz="1550" spc="0" b="1">
                          <a:solidFill>
                            <a:srgbClr val="031C67"/>
                          </a:solidFill>
                          <a:latin typeface="Times New Roman"/>
                          <a:cs typeface="Times New Roman"/>
                        </a:rPr>
                        <a:t>4</a:t>
                      </a:r>
                      <a:endParaRPr sz="15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0480">
                      <a:solidFill>
                        <a:srgbClr val="001F34"/>
                      </a:solidFill>
                      <a:prstDash val="solid"/>
                    </a:lnL>
                    <a:lnR w="30480">
                      <a:solidFill>
                        <a:srgbClr val="18232F"/>
                      </a:solidFill>
                      <a:prstDash val="solid"/>
                    </a:lnR>
                    <a:lnT w="30480">
                      <a:solidFill>
                        <a:srgbClr val="032834"/>
                      </a:solidFill>
                      <a:prstDash val="solid"/>
                    </a:lnT>
                    <a:lnB w="30480">
                      <a:solidFill>
                        <a:srgbClr val="0F2B3B"/>
                      </a:solidFill>
                      <a:prstDash val="solid"/>
                    </a:lnB>
                  </a:tcPr>
                </a:tc>
              </a:tr>
              <a:tr h="551687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dirty="0" smtClean="0" sz="1600" b="1">
                          <a:solidFill>
                            <a:srgbClr val="031C67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dirty="0" smtClean="0" sz="1600" spc="40" b="1">
                          <a:solidFill>
                            <a:srgbClr val="031C67"/>
                          </a:solidFill>
                          <a:latin typeface="Arial"/>
                          <a:cs typeface="Arial"/>
                        </a:rPr>
                        <a:t>5</a:t>
                      </a:r>
                      <a:r>
                        <a:rPr dirty="0" smtClean="0" sz="1600" spc="-95" b="1">
                          <a:solidFill>
                            <a:srgbClr val="0A79CD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600" spc="0" b="1">
                          <a:solidFill>
                            <a:srgbClr val="031C67"/>
                          </a:solidFill>
                          <a:latin typeface="Arial"/>
                          <a:cs typeface="Arial"/>
                        </a:rPr>
                        <a:t>4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384">
                      <a:solidFill>
                        <a:srgbClr val="0F282F"/>
                      </a:solidFill>
                      <a:prstDash val="solid"/>
                    </a:lnL>
                    <a:lnR w="36576">
                      <a:solidFill>
                        <a:srgbClr val="0C385B"/>
                      </a:solidFill>
                      <a:prstDash val="solid"/>
                    </a:lnR>
                    <a:lnT w="30480">
                      <a:solidFill>
                        <a:srgbClr val="0F2B3B"/>
                      </a:solidFill>
                      <a:prstDash val="solid"/>
                    </a:lnT>
                    <a:lnB w="24384">
                      <a:solidFill>
                        <a:srgbClr val="0318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00000"/>
                        </a:lnSpc>
                      </a:pPr>
                      <a:r>
                        <a:rPr dirty="0" smtClean="0" sz="1600" b="1">
                          <a:solidFill>
                            <a:srgbClr val="031C67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dirty="0" smtClean="0" sz="1600" spc="-55" b="1">
                          <a:solidFill>
                            <a:srgbClr val="031C67"/>
                          </a:solidFill>
                          <a:latin typeface="Arial"/>
                          <a:cs typeface="Arial"/>
                        </a:rPr>
                        <a:t>5</a:t>
                      </a:r>
                      <a:r>
                        <a:rPr dirty="0" smtClean="0" sz="1600" spc="-140" b="1">
                          <a:solidFill>
                            <a:srgbClr val="0A547C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600" spc="0" b="1">
                          <a:solidFill>
                            <a:srgbClr val="031C67"/>
                          </a:solidFill>
                          <a:latin typeface="Arial"/>
                          <a:cs typeface="Arial"/>
                        </a:rPr>
                        <a:t>4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36576">
                      <a:solidFill>
                        <a:srgbClr val="0C385B"/>
                      </a:solidFill>
                      <a:prstDash val="solid"/>
                    </a:lnL>
                    <a:lnR w="42672">
                      <a:solidFill>
                        <a:srgbClr val="082F4F"/>
                      </a:solidFill>
                      <a:prstDash val="solid"/>
                    </a:lnR>
                    <a:lnT w="30480">
                      <a:solidFill>
                        <a:srgbClr val="0F2B3B"/>
                      </a:solidFill>
                      <a:prstDash val="solid"/>
                    </a:lnT>
                    <a:lnB w="24384">
                      <a:solidFill>
                        <a:srgbClr val="0318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740">
                        <a:lnSpc>
                          <a:spcPct val="100000"/>
                        </a:lnSpc>
                      </a:pPr>
                      <a:r>
                        <a:rPr dirty="0" smtClean="0" sz="1550" b="1">
                          <a:solidFill>
                            <a:srgbClr val="031C67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sz="1550" spc="-75" b="1">
                          <a:solidFill>
                            <a:srgbClr val="031C67"/>
                          </a:solidFill>
                          <a:latin typeface="Times New Roman"/>
                          <a:cs typeface="Times New Roman"/>
                        </a:rPr>
                        <a:t>5</a:t>
                      </a:r>
                      <a:r>
                        <a:rPr dirty="0" smtClean="0" sz="1550" spc="-100" b="1">
                          <a:solidFill>
                            <a:srgbClr val="0C46A5"/>
                          </a:solidFill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dirty="0" smtClean="0" sz="1550" spc="0" b="1">
                          <a:solidFill>
                            <a:srgbClr val="011834"/>
                          </a:solidFill>
                          <a:latin typeface="Times New Roman"/>
                          <a:cs typeface="Times New Roman"/>
                        </a:rPr>
                        <a:t>4</a:t>
                      </a:r>
                      <a:endParaRPr sz="15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42672">
                      <a:solidFill>
                        <a:srgbClr val="082F4F"/>
                      </a:solidFill>
                      <a:prstDash val="solid"/>
                    </a:lnL>
                    <a:lnR w="30480">
                      <a:solidFill>
                        <a:srgbClr val="18232F"/>
                      </a:solidFill>
                      <a:prstDash val="solid"/>
                    </a:lnR>
                    <a:lnT w="30480">
                      <a:solidFill>
                        <a:srgbClr val="0F2B3B"/>
                      </a:solidFill>
                      <a:prstDash val="solid"/>
                    </a:lnT>
                    <a:lnB w="24384">
                      <a:solidFill>
                        <a:srgbClr val="03182B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152144" y="5803391"/>
          <a:ext cx="1591056" cy="15849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1208"/>
                <a:gridCol w="524256"/>
                <a:gridCol w="527304"/>
              </a:tblGrid>
              <a:tr h="521207">
                <a:tc>
                  <a:txBody>
                    <a:bodyPr/>
                    <a:lstStyle/>
                    <a:p>
                      <a:pPr marL="200660">
                        <a:lnSpc>
                          <a:spcPct val="100000"/>
                        </a:lnSpc>
                      </a:pPr>
                      <a:r>
                        <a:rPr dirty="0" smtClean="0" sz="1600">
                          <a:solidFill>
                            <a:srgbClr val="282648"/>
                          </a:solidFill>
                          <a:latin typeface="Courier New"/>
                          <a:cs typeface="Courier New"/>
                        </a:rPr>
                        <a:t>4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2192">
                      <a:solidFill>
                        <a:srgbClr val="282828"/>
                      </a:solidFill>
                      <a:prstDash val="solid"/>
                    </a:lnL>
                    <a:lnR w="18288">
                      <a:solidFill>
                        <a:srgbClr val="2B2B2B"/>
                      </a:solidFill>
                      <a:prstDash val="solid"/>
                    </a:lnR>
                    <a:lnT w="18288">
                      <a:solidFill>
                        <a:srgbClr val="1C1C1C"/>
                      </a:solidFill>
                      <a:prstDash val="solid"/>
                    </a:lnT>
                    <a:lnB w="24384">
                      <a:solidFill>
                        <a:srgbClr val="38383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0180">
                        <a:lnSpc>
                          <a:spcPct val="100000"/>
                        </a:lnSpc>
                      </a:pPr>
                      <a:r>
                        <a:rPr dirty="0" smtClean="0" sz="1600">
                          <a:solidFill>
                            <a:srgbClr val="282648"/>
                          </a:solidFill>
                          <a:latin typeface="Courier New"/>
                          <a:cs typeface="Courier New"/>
                        </a:rPr>
                        <a:t>12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8288">
                      <a:solidFill>
                        <a:srgbClr val="2B2B2B"/>
                      </a:solidFill>
                      <a:prstDash val="solid"/>
                    </a:lnL>
                    <a:lnR w="18288">
                      <a:solidFill>
                        <a:srgbClr val="0C0C0C"/>
                      </a:solidFill>
                      <a:prstDash val="solid"/>
                    </a:lnR>
                    <a:lnT w="18288">
                      <a:solidFill>
                        <a:srgbClr val="1C1C1C"/>
                      </a:solidFill>
                      <a:prstDash val="solid"/>
                    </a:lnT>
                    <a:lnB w="24384">
                      <a:solidFill>
                        <a:srgbClr val="38383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4465">
                        <a:lnSpc>
                          <a:spcPct val="100000"/>
                        </a:lnSpc>
                      </a:pPr>
                      <a:r>
                        <a:rPr dirty="0" smtClean="0" sz="1600">
                          <a:solidFill>
                            <a:srgbClr val="282648"/>
                          </a:solidFill>
                          <a:latin typeface="Courier New"/>
                          <a:cs typeface="Courier New"/>
                        </a:rPr>
                        <a:t>23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8288">
                      <a:solidFill>
                        <a:srgbClr val="0C0C0C"/>
                      </a:solidFill>
                      <a:prstDash val="solid"/>
                    </a:lnL>
                    <a:lnR w="12192">
                      <a:solidFill>
                        <a:srgbClr val="0F0F0F"/>
                      </a:solidFill>
                      <a:prstDash val="solid"/>
                    </a:lnR>
                    <a:lnT w="18288">
                      <a:solidFill>
                        <a:srgbClr val="1C1C1C"/>
                      </a:solidFill>
                      <a:prstDash val="solid"/>
                    </a:lnT>
                    <a:lnB w="24384">
                      <a:solidFill>
                        <a:srgbClr val="383838"/>
                      </a:solidFill>
                      <a:prstDash val="solid"/>
                    </a:lnB>
                  </a:tcPr>
                </a:tc>
              </a:tr>
              <a:tr h="527303">
                <a:tc>
                  <a:txBody>
                    <a:bodyPr/>
                    <a:lstStyle/>
                    <a:p>
                      <a:pPr marL="170180">
                        <a:lnSpc>
                          <a:spcPct val="100000"/>
                        </a:lnSpc>
                      </a:pPr>
                      <a:r>
                        <a:rPr dirty="0" smtClean="0" sz="1600" spc="105">
                          <a:solidFill>
                            <a:srgbClr val="282648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r>
                        <a:rPr dirty="0" smtClean="0" sz="1600" spc="0">
                          <a:solidFill>
                            <a:srgbClr val="3F3F44"/>
                          </a:solidFill>
                          <a:latin typeface="Courier New"/>
                          <a:cs typeface="Courier New"/>
                        </a:rPr>
                        <a:t>7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2192">
                      <a:solidFill>
                        <a:srgbClr val="282828"/>
                      </a:solidFill>
                      <a:prstDash val="solid"/>
                    </a:lnL>
                    <a:lnR w="18288">
                      <a:solidFill>
                        <a:srgbClr val="2B2B2B"/>
                      </a:solidFill>
                      <a:prstDash val="solid"/>
                    </a:lnR>
                    <a:lnT w="24384">
                      <a:solidFill>
                        <a:srgbClr val="383838"/>
                      </a:solidFill>
                      <a:prstDash val="solid"/>
                    </a:lnT>
                    <a:lnB w="18288">
                      <a:solidFill>
                        <a:srgbClr val="0C0C0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018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282648"/>
                          </a:solidFill>
                          <a:latin typeface="Times New Roman"/>
                          <a:cs typeface="Times New Roman"/>
                        </a:rPr>
                        <a:t>14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B2B2B"/>
                      </a:solidFill>
                      <a:prstDash val="solid"/>
                    </a:lnL>
                    <a:lnR w="18288">
                      <a:solidFill>
                        <a:srgbClr val="0C0C0C"/>
                      </a:solidFill>
                      <a:prstDash val="solid"/>
                    </a:lnR>
                    <a:lnT w="24384">
                      <a:solidFill>
                        <a:srgbClr val="383838"/>
                      </a:solidFill>
                      <a:prstDash val="solid"/>
                    </a:lnT>
                    <a:lnB w="18288">
                      <a:solidFill>
                        <a:srgbClr val="0C0C0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4465">
                        <a:lnSpc>
                          <a:spcPct val="100000"/>
                        </a:lnSpc>
                      </a:pPr>
                      <a:r>
                        <a:rPr dirty="0" smtClean="0" sz="1600" spc="-120">
                          <a:solidFill>
                            <a:srgbClr val="3F3F44"/>
                          </a:solidFill>
                          <a:latin typeface="Courier New"/>
                          <a:cs typeface="Courier New"/>
                        </a:rPr>
                        <a:t>2</a:t>
                      </a:r>
                      <a:r>
                        <a:rPr dirty="0" smtClean="0" sz="1600" spc="0">
                          <a:solidFill>
                            <a:srgbClr val="282648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8288">
                      <a:solidFill>
                        <a:srgbClr val="0C0C0C"/>
                      </a:solidFill>
                      <a:prstDash val="solid"/>
                    </a:lnL>
                    <a:lnR w="12192">
                      <a:solidFill>
                        <a:srgbClr val="0F0F0F"/>
                      </a:solidFill>
                      <a:prstDash val="solid"/>
                    </a:lnR>
                    <a:lnT w="24384">
                      <a:solidFill>
                        <a:srgbClr val="383838"/>
                      </a:solidFill>
                      <a:prstDash val="solid"/>
                    </a:lnT>
                    <a:lnB w="18288">
                      <a:solidFill>
                        <a:srgbClr val="0C0C0C"/>
                      </a:solidFill>
                      <a:prstDash val="solid"/>
                    </a:lnB>
                  </a:tcPr>
                </a:tc>
              </a:tr>
              <a:tr h="518159">
                <a:tc>
                  <a:txBody>
                    <a:bodyPr/>
                    <a:lstStyle/>
                    <a:p>
                      <a:pPr marL="158115">
                        <a:lnSpc>
                          <a:spcPct val="100000"/>
                        </a:lnSpc>
                      </a:pPr>
                      <a:r>
                        <a:rPr dirty="0" smtClean="0" sz="1600">
                          <a:solidFill>
                            <a:srgbClr val="282648"/>
                          </a:solidFill>
                          <a:latin typeface="Courier New"/>
                          <a:cs typeface="Courier New"/>
                        </a:rPr>
                        <a:t>24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2192">
                      <a:solidFill>
                        <a:srgbClr val="282828"/>
                      </a:solidFill>
                      <a:prstDash val="solid"/>
                    </a:lnL>
                    <a:lnR w="18288">
                      <a:solidFill>
                        <a:srgbClr val="2B2B2B"/>
                      </a:solidFill>
                      <a:prstDash val="solid"/>
                    </a:lnR>
                    <a:lnT w="18288">
                      <a:solidFill>
                        <a:srgbClr val="0C0C0C"/>
                      </a:solidFill>
                      <a:prstDash val="solid"/>
                    </a:lnT>
                    <a:lnB w="18288">
                      <a:solidFill>
                        <a:srgbClr val="2F2F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8115">
                        <a:lnSpc>
                          <a:spcPct val="100000"/>
                        </a:lnSpc>
                      </a:pPr>
                      <a:r>
                        <a:rPr dirty="0" smtClean="0" sz="1600">
                          <a:solidFill>
                            <a:srgbClr val="282648"/>
                          </a:solidFill>
                          <a:latin typeface="Courier New"/>
                          <a:cs typeface="Courier New"/>
                        </a:rPr>
                        <a:t>25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8288">
                      <a:solidFill>
                        <a:srgbClr val="2B2B2B"/>
                      </a:solidFill>
                      <a:prstDash val="solid"/>
                    </a:lnL>
                    <a:lnR w="18288">
                      <a:solidFill>
                        <a:srgbClr val="0C0C0C"/>
                      </a:solidFill>
                      <a:prstDash val="solid"/>
                    </a:lnR>
                    <a:lnT w="18288">
                      <a:solidFill>
                        <a:srgbClr val="0C0C0C"/>
                      </a:solidFill>
                      <a:prstDash val="solid"/>
                    </a:lnT>
                    <a:lnB w="18288">
                      <a:solidFill>
                        <a:srgbClr val="2F2F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4465">
                        <a:lnSpc>
                          <a:spcPct val="100000"/>
                        </a:lnSpc>
                      </a:pPr>
                      <a:r>
                        <a:rPr dirty="0" smtClean="0" sz="1600">
                          <a:solidFill>
                            <a:srgbClr val="282648"/>
                          </a:solidFill>
                          <a:latin typeface="Courier New"/>
                          <a:cs typeface="Courier New"/>
                        </a:rPr>
                        <a:t>27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8288">
                      <a:solidFill>
                        <a:srgbClr val="0C0C0C"/>
                      </a:solidFill>
                      <a:prstDash val="solid"/>
                    </a:lnL>
                    <a:lnR w="12192">
                      <a:solidFill>
                        <a:srgbClr val="0F0F0F"/>
                      </a:solidFill>
                      <a:prstDash val="solid"/>
                    </a:lnR>
                    <a:lnT w="18288">
                      <a:solidFill>
                        <a:srgbClr val="0C0C0C"/>
                      </a:solidFill>
                      <a:prstDash val="solid"/>
                    </a:lnT>
                    <a:lnB w="18288">
                      <a:solidFill>
                        <a:srgbClr val="2F2F2F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3218688" y="5839967"/>
          <a:ext cx="1566671" cy="14874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71143"/>
                <a:gridCol w="765048"/>
              </a:tblGrid>
              <a:tr h="548640">
                <a:tc>
                  <a:txBody>
                    <a:bodyPr/>
                    <a:lstStyle/>
                    <a:p>
                      <a:pPr marL="152400" marR="163195" indent="85090">
                        <a:lnSpc>
                          <a:spcPts val="1630"/>
                        </a:lnSpc>
                      </a:pPr>
                      <a:r>
                        <a:rPr dirty="0" smtClean="0" sz="1400" spc="-20">
                          <a:solidFill>
                            <a:srgbClr val="262626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dirty="0" smtClean="0" sz="1400" spc="-70">
                          <a:solidFill>
                            <a:srgbClr val="030505"/>
                          </a:solidFill>
                          <a:latin typeface="Arial"/>
                          <a:cs typeface="Arial"/>
                        </a:rPr>
                        <a:t>l</a:t>
                      </a:r>
                      <a:r>
                        <a:rPr dirty="0" smtClean="0" sz="1400" spc="0">
                          <a:solidFill>
                            <a:srgbClr val="262626"/>
                          </a:solidFill>
                          <a:latin typeface="Arial"/>
                          <a:cs typeface="Arial"/>
                        </a:rPr>
                        <a:t>d</a:t>
                      </a:r>
                      <a:r>
                        <a:rPr dirty="0" smtClean="0" sz="1400" spc="0">
                          <a:solidFill>
                            <a:srgbClr val="26262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400" spc="0">
                          <a:solidFill>
                            <a:srgbClr val="262626"/>
                          </a:solidFill>
                          <a:latin typeface="Arial"/>
                          <a:cs typeface="Arial"/>
                        </a:rPr>
                        <a:t>V</a:t>
                      </a:r>
                      <a:r>
                        <a:rPr dirty="0" smtClean="0" sz="1400" spc="65">
                          <a:solidFill>
                            <a:srgbClr val="262626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dirty="0" smtClean="0" sz="1400" spc="-25">
                          <a:solidFill>
                            <a:srgbClr val="3F3F44"/>
                          </a:solidFill>
                          <a:latin typeface="Arial"/>
                          <a:cs typeface="Arial"/>
                        </a:rPr>
                        <a:t>l</a:t>
                      </a:r>
                      <a:r>
                        <a:rPr dirty="0" smtClean="0" sz="1400" spc="0">
                          <a:solidFill>
                            <a:srgbClr val="262626"/>
                          </a:solidFill>
                          <a:latin typeface="Arial"/>
                          <a:cs typeface="Arial"/>
                        </a:rPr>
                        <a:t>ue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0C0C0C"/>
                      </a:solidFill>
                      <a:prstDash val="solid"/>
                    </a:lnL>
                    <a:lnR w="6096">
                      <a:solidFill>
                        <a:srgbClr val="878787"/>
                      </a:solidFill>
                      <a:prstDash val="solid"/>
                    </a:lnR>
                    <a:lnT w="24384">
                      <a:solidFill>
                        <a:srgbClr val="1F1F1F"/>
                      </a:solidFill>
                      <a:prstDash val="solid"/>
                    </a:lnT>
                    <a:lnB w="12192">
                      <a:solidFill>
                        <a:srgbClr val="5B5B5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701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262626"/>
                          </a:solidFill>
                          <a:latin typeface="Arial"/>
                          <a:cs typeface="Arial"/>
                        </a:rPr>
                        <a:t>New</a:t>
                      </a:r>
                      <a:endParaRPr sz="1300">
                        <a:latin typeface="Arial"/>
                        <a:cs typeface="Arial"/>
                      </a:endParaRPr>
                    </a:p>
                    <a:p>
                      <a:pPr marL="152400">
                        <a:lnSpc>
                          <a:spcPts val="1650"/>
                        </a:lnSpc>
                      </a:pPr>
                      <a:r>
                        <a:rPr dirty="0" smtClean="0" sz="1400">
                          <a:solidFill>
                            <a:srgbClr val="262626"/>
                          </a:solidFill>
                          <a:latin typeface="Arial"/>
                          <a:cs typeface="Arial"/>
                        </a:rPr>
                        <a:t>V</a:t>
                      </a:r>
                      <a:r>
                        <a:rPr dirty="0" smtClean="0" sz="1400" spc="114">
                          <a:solidFill>
                            <a:srgbClr val="262626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dirty="0" smtClean="0" sz="1400" spc="-25">
                          <a:solidFill>
                            <a:srgbClr val="5B5B5B"/>
                          </a:solidFill>
                          <a:latin typeface="Arial"/>
                          <a:cs typeface="Arial"/>
                        </a:rPr>
                        <a:t>l</a:t>
                      </a:r>
                      <a:r>
                        <a:rPr dirty="0" smtClean="0" sz="1400" spc="0">
                          <a:solidFill>
                            <a:srgbClr val="262626"/>
                          </a:solidFill>
                          <a:latin typeface="Arial"/>
                          <a:cs typeface="Arial"/>
                        </a:rPr>
                        <a:t>ue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878787"/>
                      </a:solidFill>
                      <a:prstDash val="solid"/>
                    </a:lnL>
                    <a:lnR w="24384">
                      <a:solidFill>
                        <a:srgbClr val="3B3B3B"/>
                      </a:solidFill>
                      <a:prstDash val="solid"/>
                    </a:lnR>
                    <a:lnT w="24384">
                      <a:solidFill>
                        <a:srgbClr val="1F1F1F"/>
                      </a:solidFill>
                      <a:prstDash val="solid"/>
                    </a:lnT>
                    <a:lnB w="12192">
                      <a:solidFill>
                        <a:srgbClr val="5B5B5B"/>
                      </a:solidFill>
                      <a:prstDash val="soli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249554">
                        <a:lnSpc>
                          <a:spcPct val="100000"/>
                        </a:lnSpc>
                      </a:pPr>
                      <a:r>
                        <a:rPr dirty="0" smtClean="0" sz="1300" spc="-20">
                          <a:solidFill>
                            <a:srgbClr val="3F3F44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dirty="0" smtClean="0" sz="1300" spc="15">
                          <a:solidFill>
                            <a:srgbClr val="030505"/>
                          </a:solidFill>
                          <a:latin typeface="Arial"/>
                          <a:cs typeface="Arial"/>
                        </a:rPr>
                        <a:t>-</a:t>
                      </a:r>
                      <a:r>
                        <a:rPr dirty="0" smtClean="0" sz="1300" spc="0">
                          <a:solidFill>
                            <a:srgbClr val="262626"/>
                          </a:solidFill>
                          <a:latin typeface="Arial"/>
                          <a:cs typeface="Arial"/>
                        </a:rPr>
                        <a:t>9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0C0C0C"/>
                      </a:solidFill>
                      <a:prstDash val="solid"/>
                    </a:lnL>
                    <a:lnR w="6096">
                      <a:solidFill>
                        <a:srgbClr val="878787"/>
                      </a:solidFill>
                      <a:prstDash val="solid"/>
                    </a:lnR>
                    <a:lnT w="12192">
                      <a:solidFill>
                        <a:srgbClr val="5B5B5B"/>
                      </a:solidFill>
                      <a:prstDash val="solid"/>
                    </a:lnT>
                    <a:lnB w="12192">
                      <a:solidFill>
                        <a:srgbClr val="A8A8A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4765">
                        <a:lnSpc>
                          <a:spcPct val="100000"/>
                        </a:lnSpc>
                      </a:pPr>
                      <a:r>
                        <a:rPr dirty="0" smtClean="0" sz="1400">
                          <a:solidFill>
                            <a:srgbClr val="3F3F44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878787"/>
                      </a:solidFill>
                      <a:prstDash val="solid"/>
                    </a:lnL>
                    <a:lnR w="24384">
                      <a:solidFill>
                        <a:srgbClr val="3B3B3B"/>
                      </a:solidFill>
                      <a:prstDash val="solid"/>
                    </a:lnR>
                    <a:lnT w="12192">
                      <a:solidFill>
                        <a:srgbClr val="5B5B5B"/>
                      </a:solidFill>
                      <a:prstDash val="solid"/>
                    </a:lnT>
                    <a:lnB w="12192">
                      <a:solidFill>
                        <a:srgbClr val="A8A8A8"/>
                      </a:solidFill>
                      <a:prstDash val="solid"/>
                    </a:lnB>
                  </a:tcPr>
                </a:tc>
              </a:tr>
              <a:tr h="307848">
                <a:tc>
                  <a:txBody>
                    <a:bodyPr/>
                    <a:lstStyle/>
                    <a:p>
                      <a:pPr marL="17018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3F3F44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dirty="0" smtClean="0" sz="1300" spc="-85">
                          <a:solidFill>
                            <a:srgbClr val="3F3F44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dirty="0" smtClean="0" sz="1300" spc="110">
                          <a:solidFill>
                            <a:srgbClr val="262626"/>
                          </a:solidFill>
                          <a:latin typeface="Arial"/>
                          <a:cs typeface="Arial"/>
                        </a:rPr>
                        <a:t>-</a:t>
                      </a:r>
                      <a:r>
                        <a:rPr dirty="0" smtClean="0" sz="1300" spc="-70">
                          <a:solidFill>
                            <a:srgbClr val="030505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dirty="0" smtClean="0" sz="1300" spc="0">
                          <a:solidFill>
                            <a:srgbClr val="262626"/>
                          </a:solidFill>
                          <a:latin typeface="Arial"/>
                          <a:cs typeface="Arial"/>
                        </a:rPr>
                        <a:t>9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0C0C0C"/>
                      </a:solidFill>
                      <a:prstDash val="solid"/>
                    </a:lnL>
                    <a:lnR w="6096">
                      <a:solidFill>
                        <a:srgbClr val="878787"/>
                      </a:solidFill>
                      <a:prstDash val="solid"/>
                    </a:lnR>
                    <a:lnT w="12192">
                      <a:solidFill>
                        <a:srgbClr val="A8A8A8"/>
                      </a:solidFill>
                      <a:prstDash val="solid"/>
                    </a:lnT>
                    <a:lnB w="6096">
                      <a:solidFill>
                        <a:srgbClr val="34343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1430">
                        <a:lnSpc>
                          <a:spcPct val="100000"/>
                        </a:lnSpc>
                      </a:pPr>
                      <a:r>
                        <a:rPr dirty="0" smtClean="0" sz="1450">
                          <a:solidFill>
                            <a:srgbClr val="262626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878787"/>
                      </a:solidFill>
                      <a:prstDash val="solid"/>
                    </a:lnL>
                    <a:lnR w="24384">
                      <a:solidFill>
                        <a:srgbClr val="3B3B3B"/>
                      </a:solidFill>
                      <a:prstDash val="solid"/>
                    </a:lnR>
                    <a:lnT w="12192">
                      <a:solidFill>
                        <a:srgbClr val="A8A8A8"/>
                      </a:solidFill>
                      <a:prstDash val="solid"/>
                    </a:lnT>
                    <a:lnB w="6096">
                      <a:solidFill>
                        <a:srgbClr val="343434"/>
                      </a:solidFill>
                      <a:prstDash val="soli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5811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3F3F44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dirty="0" smtClean="0" sz="1300" spc="25">
                          <a:solidFill>
                            <a:srgbClr val="3F3F44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dirty="0" smtClean="0" sz="1300" spc="15">
                          <a:solidFill>
                            <a:srgbClr val="262626"/>
                          </a:solidFill>
                          <a:latin typeface="Arial"/>
                          <a:cs typeface="Arial"/>
                        </a:rPr>
                        <a:t>-</a:t>
                      </a:r>
                      <a:r>
                        <a:rPr dirty="0" smtClean="0" sz="1300" spc="-55">
                          <a:solidFill>
                            <a:srgbClr val="3F3F44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dirty="0" smtClean="0" sz="1300" spc="0">
                          <a:solidFill>
                            <a:srgbClr val="262626"/>
                          </a:solidFill>
                          <a:latin typeface="Arial"/>
                          <a:cs typeface="Arial"/>
                        </a:rPr>
                        <a:t>9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0C0C0C"/>
                      </a:solidFill>
                      <a:prstDash val="solid"/>
                    </a:lnL>
                    <a:lnR w="6096">
                      <a:solidFill>
                        <a:srgbClr val="878787"/>
                      </a:solidFill>
                      <a:prstDash val="solid"/>
                    </a:lnR>
                    <a:lnT w="6096">
                      <a:solidFill>
                        <a:srgbClr val="343434"/>
                      </a:solidFill>
                      <a:prstDash val="solid"/>
                    </a:lnT>
                    <a:lnB w="18288">
                      <a:solidFill>
                        <a:srgbClr val="0F0F0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7305">
                        <a:lnSpc>
                          <a:spcPct val="100000"/>
                        </a:lnSpc>
                      </a:pPr>
                      <a:r>
                        <a:rPr dirty="0" smtClean="0" sz="1400">
                          <a:solidFill>
                            <a:srgbClr val="3F3F44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878787"/>
                      </a:solidFill>
                      <a:prstDash val="solid"/>
                    </a:lnL>
                    <a:lnR w="24384">
                      <a:solidFill>
                        <a:srgbClr val="3B3B3B"/>
                      </a:solidFill>
                      <a:prstDash val="solid"/>
                    </a:lnR>
                    <a:lnT w="6096">
                      <a:solidFill>
                        <a:srgbClr val="343434"/>
                      </a:solidFill>
                      <a:prstDash val="solid"/>
                    </a:lnT>
                    <a:lnB w="18288">
                      <a:solidFill>
                        <a:srgbClr val="0F0F0F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5242559" y="5800344"/>
          <a:ext cx="1609343" cy="1588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256"/>
                <a:gridCol w="530351"/>
                <a:gridCol w="518159"/>
              </a:tblGrid>
              <a:tr h="521207">
                <a:tc>
                  <a:txBody>
                    <a:bodyPr/>
                    <a:lstStyle/>
                    <a:p>
                      <a:pPr algn="ctr" marL="21590">
                        <a:lnSpc>
                          <a:spcPct val="100000"/>
                        </a:lnSpc>
                      </a:pPr>
                      <a:r>
                        <a:rPr dirty="0" smtClean="0" sz="1400" b="1">
                          <a:solidFill>
                            <a:srgbClr val="011834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384">
                      <a:solidFill>
                        <a:srgbClr val="1C3F44"/>
                      </a:solidFill>
                      <a:prstDash val="solid"/>
                    </a:lnL>
                    <a:lnR w="24384">
                      <a:solidFill>
                        <a:srgbClr val="082828"/>
                      </a:solidFill>
                      <a:prstDash val="solid"/>
                    </a:lnR>
                    <a:lnT w="18288">
                      <a:solidFill>
                        <a:srgbClr val="131F23"/>
                      </a:solidFill>
                      <a:prstDash val="solid"/>
                    </a:lnT>
                    <a:lnB w="18288">
                      <a:solidFill>
                        <a:srgbClr val="082B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1430">
                        <a:lnSpc>
                          <a:spcPct val="100000"/>
                        </a:lnSpc>
                      </a:pPr>
                      <a:r>
                        <a:rPr dirty="0" smtClean="0" sz="1500">
                          <a:solidFill>
                            <a:srgbClr val="0A416B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082828"/>
                      </a:solidFill>
                      <a:prstDash val="solid"/>
                    </a:lnL>
                    <a:lnR w="24384">
                      <a:solidFill>
                        <a:srgbClr val="0C3B4F"/>
                      </a:solidFill>
                      <a:prstDash val="solid"/>
                    </a:lnR>
                    <a:lnT w="18288">
                      <a:solidFill>
                        <a:srgbClr val="131F23"/>
                      </a:solidFill>
                      <a:prstDash val="solid"/>
                    </a:lnT>
                    <a:lnB w="24384">
                      <a:solidFill>
                        <a:srgbClr val="0C3F4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2860">
                        <a:lnSpc>
                          <a:spcPct val="100000"/>
                        </a:lnSpc>
                      </a:pPr>
                      <a:r>
                        <a:rPr dirty="0" smtClean="0" sz="1600">
                          <a:solidFill>
                            <a:srgbClr val="0A416B"/>
                          </a:solidFill>
                          <a:latin typeface="Courier New"/>
                          <a:cs typeface="Courier New"/>
                        </a:rPr>
                        <a:t>3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24384">
                      <a:solidFill>
                        <a:srgbClr val="0C3B4F"/>
                      </a:solidFill>
                      <a:prstDash val="solid"/>
                    </a:lnL>
                    <a:lnR w="24384">
                      <a:solidFill>
                        <a:srgbClr val="1C2B38"/>
                      </a:solidFill>
                      <a:prstDash val="solid"/>
                    </a:lnR>
                    <a:lnT w="24384">
                      <a:solidFill>
                        <a:srgbClr val="1C2F3F"/>
                      </a:solidFill>
                      <a:prstDash val="solid"/>
                    </a:lnT>
                    <a:lnB w="24384">
                      <a:solidFill>
                        <a:srgbClr val="0C3F4B"/>
                      </a:solidFill>
                      <a:prstDash val="solid"/>
                    </a:lnB>
                  </a:tcPr>
                </a:tc>
              </a:tr>
              <a:tr h="527303">
                <a:tc>
                  <a:txBody>
                    <a:bodyPr/>
                    <a:lstStyle/>
                    <a:p>
                      <a:pPr algn="ctr" marL="10160">
                        <a:lnSpc>
                          <a:spcPct val="100000"/>
                        </a:lnSpc>
                      </a:pPr>
                      <a:r>
                        <a:rPr dirty="0" smtClean="0" sz="1400">
                          <a:solidFill>
                            <a:srgbClr val="0A547C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C3F44"/>
                      </a:solidFill>
                      <a:prstDash val="solid"/>
                    </a:lnL>
                    <a:lnR w="24384">
                      <a:solidFill>
                        <a:srgbClr val="082828"/>
                      </a:solidFill>
                      <a:prstDash val="solid"/>
                    </a:lnR>
                    <a:lnT w="18288">
                      <a:solidFill>
                        <a:srgbClr val="082B2F"/>
                      </a:solidFill>
                      <a:prstDash val="solid"/>
                    </a:lnT>
                    <a:lnB w="30480">
                      <a:solidFill>
                        <a:srgbClr val="183F4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3335">
                        <a:lnSpc>
                          <a:spcPct val="100000"/>
                        </a:lnSpc>
                      </a:pPr>
                      <a:r>
                        <a:rPr dirty="0" smtClean="0" sz="1350">
                          <a:solidFill>
                            <a:srgbClr val="0A547C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13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384">
                      <a:solidFill>
                        <a:srgbClr val="082828"/>
                      </a:solidFill>
                      <a:prstDash val="solid"/>
                    </a:lnL>
                    <a:lnR w="24384">
                      <a:solidFill>
                        <a:srgbClr val="0C3B4F"/>
                      </a:solidFill>
                      <a:prstDash val="solid"/>
                    </a:lnR>
                    <a:lnT w="24384">
                      <a:solidFill>
                        <a:srgbClr val="0C3F4B"/>
                      </a:solidFill>
                      <a:prstDash val="solid"/>
                    </a:lnT>
                    <a:lnB w="30480">
                      <a:solidFill>
                        <a:srgbClr val="183F4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9685">
                        <a:lnSpc>
                          <a:spcPct val="100000"/>
                        </a:lnSpc>
                      </a:pPr>
                      <a:r>
                        <a:rPr dirty="0" smtClean="0" sz="1400">
                          <a:solidFill>
                            <a:srgbClr val="0A547C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0C3B4F"/>
                      </a:solidFill>
                      <a:prstDash val="solid"/>
                    </a:lnL>
                    <a:lnR w="24384">
                      <a:solidFill>
                        <a:srgbClr val="1C2B38"/>
                      </a:solidFill>
                      <a:prstDash val="solid"/>
                    </a:lnR>
                    <a:lnT w="24384">
                      <a:solidFill>
                        <a:srgbClr val="0C3F4B"/>
                      </a:solidFill>
                      <a:prstDash val="solid"/>
                    </a:lnT>
                    <a:lnB w="30480">
                      <a:solidFill>
                        <a:srgbClr val="183F48"/>
                      </a:solidFill>
                      <a:prstDash val="solid"/>
                    </a:lnB>
                  </a:tcPr>
                </a:tc>
              </a:tr>
              <a:tr h="515111">
                <a:tc>
                  <a:txBody>
                    <a:bodyPr/>
                    <a:lstStyle/>
                    <a:p>
                      <a:pPr algn="ctr" marL="38735">
                        <a:lnSpc>
                          <a:spcPct val="100000"/>
                        </a:lnSpc>
                      </a:pPr>
                      <a:r>
                        <a:rPr dirty="0" smtClean="0" sz="1600">
                          <a:solidFill>
                            <a:srgbClr val="0A416B"/>
                          </a:solidFill>
                          <a:latin typeface="Courier New"/>
                          <a:cs typeface="Courier New"/>
                        </a:rPr>
                        <a:t>3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24384">
                      <a:solidFill>
                        <a:srgbClr val="1C3F44"/>
                      </a:solidFill>
                      <a:prstDash val="solid"/>
                    </a:lnL>
                    <a:lnR w="24384">
                      <a:solidFill>
                        <a:srgbClr val="082828"/>
                      </a:solidFill>
                      <a:prstDash val="solid"/>
                    </a:lnR>
                    <a:lnT w="30480">
                      <a:solidFill>
                        <a:srgbClr val="183F48"/>
                      </a:solidFill>
                      <a:prstDash val="solid"/>
                    </a:lnT>
                    <a:lnB w="24384">
                      <a:solidFill>
                        <a:srgbClr val="2B444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7010">
                        <a:lnSpc>
                          <a:spcPct val="100000"/>
                        </a:lnSpc>
                      </a:pPr>
                      <a:r>
                        <a:rPr dirty="0" smtClean="0" sz="1600">
                          <a:solidFill>
                            <a:srgbClr val="0A416B"/>
                          </a:solidFill>
                          <a:latin typeface="Courier New"/>
                          <a:cs typeface="Courier New"/>
                        </a:rPr>
                        <a:t>3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24384">
                      <a:solidFill>
                        <a:srgbClr val="082828"/>
                      </a:solidFill>
                      <a:prstDash val="solid"/>
                    </a:lnL>
                    <a:lnR w="24384">
                      <a:solidFill>
                        <a:srgbClr val="0C3B4F"/>
                      </a:solidFill>
                      <a:prstDash val="solid"/>
                    </a:lnR>
                    <a:lnT w="30480">
                      <a:solidFill>
                        <a:srgbClr val="183F48"/>
                      </a:solidFill>
                      <a:prstDash val="solid"/>
                    </a:lnT>
                    <a:lnB w="24384">
                      <a:solidFill>
                        <a:srgbClr val="2B444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1430">
                        <a:lnSpc>
                          <a:spcPct val="100000"/>
                        </a:lnSpc>
                      </a:pPr>
                      <a:r>
                        <a:rPr dirty="0" smtClean="0" sz="1500">
                          <a:solidFill>
                            <a:srgbClr val="0A416B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0C3B4F"/>
                      </a:solidFill>
                      <a:prstDash val="solid"/>
                    </a:lnL>
                    <a:lnR w="24384">
                      <a:solidFill>
                        <a:srgbClr val="1C2B38"/>
                      </a:solidFill>
                      <a:prstDash val="solid"/>
                    </a:lnR>
                    <a:lnT w="30480">
                      <a:solidFill>
                        <a:srgbClr val="183F48"/>
                      </a:solidFill>
                      <a:prstDash val="solid"/>
                    </a:lnT>
                    <a:lnB w="24384">
                      <a:solidFill>
                        <a:srgbClr val="2B444B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917170" y="4160217"/>
            <a:ext cx="1453351" cy="145940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5843681" y="6025350"/>
            <a:ext cx="502617" cy="14351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992143" y="8973437"/>
            <a:ext cx="6230620" cy="705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calculating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particular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summary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statistic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group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300" spc="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layers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creating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an</a:t>
            </a:r>
            <a:endParaRPr sz="1300">
              <a:latin typeface="Times New Roman"/>
              <a:cs typeface="Times New Roman"/>
            </a:endParaRPr>
          </a:p>
          <a:p>
            <a:pPr algn="r" marR="25400">
              <a:lnSpc>
                <a:spcPts val="3670"/>
              </a:lnSpc>
            </a:pPr>
            <a:r>
              <a:rPr dirty="0" smtClean="0" sz="3450" spc="-335" b="1">
                <a:solidFill>
                  <a:srgbClr val="AC0C0C"/>
                </a:solidFill>
                <a:latin typeface="Courier New"/>
                <a:cs typeface="Courier New"/>
              </a:rPr>
              <a:t>17</a:t>
            </a:r>
            <a:endParaRPr sz="3450">
              <a:latin typeface="Courier New"/>
              <a:cs typeface="Courier New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22409" y="411629"/>
            <a:ext cx="920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45">
                <a:solidFill>
                  <a:srgbClr val="154F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-50">
                <a:solidFill>
                  <a:srgbClr val="154F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154F16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86089" y="664025"/>
            <a:ext cx="5798820" cy="328485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60">
                <a:solidFill>
                  <a:srgbClr val="051838"/>
                </a:solidFill>
                <a:latin typeface="Times New Roman"/>
                <a:cs typeface="Times New Roman"/>
              </a:rPr>
              <a:t>2</a:t>
            </a:r>
            <a:r>
              <a:rPr dirty="0" smtClean="0" sz="1300" spc="290">
                <a:solidFill>
                  <a:srgbClr val="1F1F21"/>
                </a:solidFill>
                <a:latin typeface="Times New Roman"/>
                <a:cs typeface="Times New Roman"/>
              </a:rPr>
              <a:t>.</a:t>
            </a:r>
            <a:r>
              <a:rPr dirty="0" smtClean="0" sz="1300" spc="40">
                <a:solidFill>
                  <a:srgbClr val="051838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300" spc="-40">
                <a:solidFill>
                  <a:srgbClr val="05183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1838"/>
                </a:solidFill>
                <a:latin typeface="Times New Roman"/>
                <a:cs typeface="Times New Roman"/>
              </a:rPr>
              <a:t>Functions</a:t>
            </a:r>
            <a:r>
              <a:rPr dirty="0" smtClean="0" sz="1300" spc="95">
                <a:solidFill>
                  <a:srgbClr val="05183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183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25">
                <a:solidFill>
                  <a:srgbClr val="05183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1838"/>
                </a:solidFill>
                <a:latin typeface="Times New Roman"/>
                <a:cs typeface="Times New Roman"/>
              </a:rPr>
              <a:t>Multiple</a:t>
            </a:r>
            <a:r>
              <a:rPr dirty="0" smtClean="0" sz="1300" spc="35">
                <a:solidFill>
                  <a:srgbClr val="05183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51838"/>
                </a:solidFill>
                <a:latin typeface="Times New Roman"/>
                <a:cs typeface="Times New Roman"/>
              </a:rPr>
              <a:t>Rasters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38"/>
              </a:spcBef>
            </a:pPr>
            <a:endParaRPr sz="700"/>
          </a:p>
          <a:p>
            <a:pPr algn="just" marL="12700" marR="21590" indent="435609">
              <a:lnSpc>
                <a:spcPct val="145100"/>
              </a:lnSpc>
            </a:pPr>
            <a:r>
              <a:rPr dirty="0" smtClean="0" sz="1300">
                <a:solidFill>
                  <a:srgbClr val="050505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functions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also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multiple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layers.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functionally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overlap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operation,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combine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attributes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layer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-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ways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discussed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previous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discussion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vector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overlay.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28"/>
              </a:spcBef>
            </a:pPr>
            <a:endParaRPr sz="750"/>
          </a:p>
          <a:p>
            <a:pPr algn="just" marL="12700" marR="12700" indent="435609">
              <a:lnSpc>
                <a:spcPct val="145600"/>
              </a:lnSpc>
            </a:pP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dominance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rule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might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11AXIMUM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function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take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largest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contributing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layers,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contributory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rule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might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arithmetic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operators</a:t>
            </a:r>
            <a:r>
              <a:rPr dirty="0" smtClean="0" sz="1300" spc="-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combine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cell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values,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interaction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rule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might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-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series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ofi</a:t>
            </a:r>
            <a:r>
              <a:rPr dirty="0" smtClean="0" sz="1300" spc="165">
                <a:solidFill>
                  <a:srgbClr val="050505"/>
                </a:solidFill>
                <a:latin typeface="Times New Roman"/>
                <a:cs typeface="Times New Roman"/>
              </a:rPr>
              <a:t>F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.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.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ELSE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structures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implement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decisions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cell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encountered.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commercial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GIS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applications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incorporate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overlaying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grid</a:t>
            </a:r>
            <a:r>
              <a:rPr dirty="0" smtClean="0" sz="1300" spc="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cell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variety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ways.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ArcGIS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interface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Calculator.</a:t>
            </a:r>
            <a:r>
              <a:rPr dirty="0" smtClean="0" sz="1300" spc="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below</a:t>
            </a:r>
            <a:r>
              <a:rPr dirty="0" smtClean="0" sz="1300" spc="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shows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example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arithmetic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operations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combine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cell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values: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989722" y="411629"/>
            <a:ext cx="1803400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40">
                <a:solidFill>
                  <a:srgbClr val="154F16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15">
                <a:solidFill>
                  <a:srgbClr val="8E0F11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000" spc="30">
                <a:solidFill>
                  <a:srgbClr val="8E0F1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0">
                <a:solidFill>
                  <a:srgbClr val="8E0F11"/>
                </a:solidFill>
                <a:latin typeface="Times New Roman"/>
                <a:cs typeface="Times New Roman"/>
              </a:rPr>
              <a:t>F</a:t>
            </a:r>
            <a:r>
              <a:rPr dirty="0" smtClean="0" sz="1000" spc="65">
                <a:solidFill>
                  <a:srgbClr val="AC0C0C"/>
                </a:solidFill>
                <a:latin typeface="Times New Roman"/>
                <a:cs typeface="Times New Roman"/>
              </a:rPr>
              <a:t>u</a:t>
            </a:r>
            <a:r>
              <a:rPr dirty="0" smtClean="0" sz="1000" spc="125">
                <a:solidFill>
                  <a:srgbClr val="AC0C0C"/>
                </a:solidFill>
                <a:latin typeface="Times New Roman"/>
                <a:cs typeface="Times New Roman"/>
              </a:rPr>
              <a:t>n</a:t>
            </a:r>
            <a:r>
              <a:rPr dirty="0" smtClean="0" sz="1000" spc="20">
                <a:solidFill>
                  <a:srgbClr val="8E0F11"/>
                </a:solidFill>
                <a:latin typeface="Times New Roman"/>
                <a:cs typeface="Times New Roman"/>
              </a:rPr>
              <a:t>ctions</a:t>
            </a:r>
            <a:r>
              <a:rPr dirty="0" smtClean="0" sz="1000" spc="55">
                <a:solidFill>
                  <a:srgbClr val="8E0F1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5">
                <a:solidFill>
                  <a:srgbClr val="8E0F11"/>
                </a:solidFill>
                <a:latin typeface="Times New Roman"/>
                <a:cs typeface="Times New Roman"/>
              </a:rPr>
              <a:t>a</a:t>
            </a:r>
            <a:r>
              <a:rPr dirty="0" smtClean="0" sz="1000" spc="65">
                <a:solidFill>
                  <a:srgbClr val="AC0C0C"/>
                </a:solidFill>
                <a:latin typeface="Times New Roman"/>
                <a:cs typeface="Times New Roman"/>
              </a:rPr>
              <a:t>nd</a:t>
            </a:r>
            <a:r>
              <a:rPr dirty="0" smtClean="0" sz="1000" spc="50">
                <a:solidFill>
                  <a:srgbClr val="A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5">
                <a:solidFill>
                  <a:srgbClr val="8E0F11"/>
                </a:solidFill>
                <a:latin typeface="Times New Roman"/>
                <a:cs typeface="Times New Roman"/>
              </a:rPr>
              <a:t>Statistic</a:t>
            </a:r>
            <a:r>
              <a:rPr dirty="0" smtClean="0" sz="1000" spc="40">
                <a:solidFill>
                  <a:srgbClr val="8E0F11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125">
                <a:solidFill>
                  <a:srgbClr val="154F16"/>
                </a:solidFill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435244" y="411629"/>
            <a:ext cx="130873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80">
                <a:solidFill>
                  <a:srgbClr val="154F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54F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154F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30">
                <a:solidFill>
                  <a:srgbClr val="154F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54F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35">
                <a:solidFill>
                  <a:srgbClr val="154F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75">
                <a:solidFill>
                  <a:srgbClr val="154F16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424956" y="5743451"/>
            <a:ext cx="782955" cy="1638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-114">
                <a:solidFill>
                  <a:srgbClr val="050505"/>
                </a:solidFill>
                <a:latin typeface="Arial"/>
                <a:cs typeface="Arial"/>
              </a:rPr>
              <a:t>I</a:t>
            </a:r>
            <a:r>
              <a:rPr dirty="0" smtClean="0" sz="1000" spc="30">
                <a:solidFill>
                  <a:srgbClr val="1F1F21"/>
                </a:solidFill>
                <a:latin typeface="Arial"/>
                <a:cs typeface="Arial"/>
              </a:rPr>
              <a:t>nput</a:t>
            </a:r>
            <a:r>
              <a:rPr dirty="0" smtClean="0" sz="1000" spc="30">
                <a:solidFill>
                  <a:srgbClr val="1F1F21"/>
                </a:solidFill>
                <a:latin typeface="Arial"/>
                <a:cs typeface="Arial"/>
              </a:rPr>
              <a:t> </a:t>
            </a:r>
            <a:r>
              <a:rPr dirty="0" smtClean="0" sz="1000" spc="40">
                <a:solidFill>
                  <a:srgbClr val="050505"/>
                </a:solidFill>
                <a:latin typeface="Arial"/>
                <a:cs typeface="Arial"/>
              </a:rPr>
              <a:t>l</a:t>
            </a:r>
            <a:r>
              <a:rPr dirty="0" smtClean="0" sz="1000" spc="-60">
                <a:solidFill>
                  <a:srgbClr val="050505"/>
                </a:solidFill>
                <a:latin typeface="Arial"/>
                <a:cs typeface="Arial"/>
              </a:rPr>
              <a:t>a</a:t>
            </a:r>
            <a:r>
              <a:rPr dirty="0" smtClean="0" sz="1000" spc="65">
                <a:solidFill>
                  <a:srgbClr val="1F1F21"/>
                </a:solidFill>
                <a:latin typeface="Arial"/>
                <a:cs typeface="Arial"/>
              </a:rPr>
              <a:t>y</a:t>
            </a:r>
            <a:r>
              <a:rPr dirty="0" smtClean="0" sz="1000" spc="20">
                <a:solidFill>
                  <a:srgbClr val="1F1F21"/>
                </a:solidFill>
                <a:latin typeface="Arial"/>
                <a:cs typeface="Arial"/>
              </a:rPr>
              <a:t>e</a:t>
            </a:r>
            <a:r>
              <a:rPr dirty="0" smtClean="0" sz="1000" spc="165">
                <a:solidFill>
                  <a:srgbClr val="050505"/>
                </a:solidFill>
                <a:latin typeface="Arial"/>
                <a:cs typeface="Arial"/>
              </a:rPr>
              <a:t>r</a:t>
            </a:r>
            <a:r>
              <a:rPr dirty="0" smtClean="0" sz="1000" spc="-160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dirty="0" smtClean="0" sz="1000" spc="70">
                <a:solidFill>
                  <a:srgbClr val="1F1F21"/>
                </a:solidFill>
                <a:latin typeface="Arial"/>
                <a:cs typeface="Arial"/>
              </a:rPr>
              <a:t>A</a:t>
            </a:r>
            <a:endParaRPr sz="10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86089" y="8017219"/>
            <a:ext cx="5791200" cy="8763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60">
                <a:solidFill>
                  <a:srgbClr val="051838"/>
                </a:solidFill>
                <a:latin typeface="Times New Roman"/>
                <a:cs typeface="Times New Roman"/>
              </a:rPr>
              <a:t>3</a:t>
            </a:r>
            <a:r>
              <a:rPr dirty="0" smtClean="0" sz="1300" spc="290">
                <a:solidFill>
                  <a:srgbClr val="1F1F21"/>
                </a:solidFill>
                <a:latin typeface="Times New Roman"/>
                <a:cs typeface="Times New Roman"/>
              </a:rPr>
              <a:t>.</a:t>
            </a:r>
            <a:r>
              <a:rPr dirty="0" smtClean="0" sz="1300" spc="40">
                <a:solidFill>
                  <a:srgbClr val="051838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300" spc="10">
                <a:solidFill>
                  <a:srgbClr val="05183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1838"/>
                </a:solidFill>
                <a:latin typeface="Times New Roman"/>
                <a:cs typeface="Times New Roman"/>
              </a:rPr>
              <a:t>Statistic</a:t>
            </a:r>
            <a:r>
              <a:rPr dirty="0" smtClean="0" sz="1300" spc="30">
                <a:solidFill>
                  <a:srgbClr val="05183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229">
                <a:solidFill>
                  <a:srgbClr val="1F1F21"/>
                </a:solidFill>
                <a:latin typeface="Times New Roman"/>
                <a:cs typeface="Times New Roman"/>
              </a:rPr>
              <a:t>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650"/>
              </a:lnSpc>
              <a:spcBef>
                <a:spcPts val="17"/>
              </a:spcBef>
            </a:pPr>
            <a:endParaRPr sz="650"/>
          </a:p>
          <a:p>
            <a:pPr marL="18415" marR="12700" indent="429259">
              <a:lnSpc>
                <a:spcPct val="146600"/>
              </a:lnSpc>
            </a:pPr>
            <a:r>
              <a:rPr dirty="0" smtClean="0" sz="1300">
                <a:solidFill>
                  <a:srgbClr val="050505"/>
                </a:solidFill>
                <a:latin typeface="Times New Roman"/>
                <a:cs typeface="Times New Roman"/>
              </a:rPr>
              <a:t>Local </a:t>
            </a:r>
            <a:r>
              <a:rPr dirty="0" smtClean="0" sz="130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cell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statistics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another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practical 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application </a:t>
            </a:r>
            <a:r>
              <a:rPr dirty="0" smtClean="0" sz="1300" spc="-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local 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function.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o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-65">
                <a:solidFill>
                  <a:srgbClr val="1F1F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ration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95">
                <a:solidFill>
                  <a:srgbClr val="707070"/>
                </a:solidFill>
                <a:latin typeface="Times New Roman"/>
                <a:cs typeface="Times New Roman"/>
              </a:rPr>
              <a:t>-</a:t>
            </a:r>
            <a:r>
              <a:rPr dirty="0" smtClean="0" sz="1300" spc="495">
                <a:solidFill>
                  <a:srgbClr val="707070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707070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-10">
                <a:solidFill>
                  <a:srgbClr val="1F1F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c</a:t>
            </a:r>
            <a:r>
              <a:rPr dirty="0" smtClean="0" sz="1300" spc="-15">
                <a:solidFill>
                  <a:srgbClr val="1F1F21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l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l</a:t>
            </a:r>
            <a:r>
              <a:rPr dirty="0" smtClean="0" sz="1300" spc="-15">
                <a:solidFill>
                  <a:srgbClr val="1F1F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d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c</a:t>
            </a:r>
            <a:r>
              <a:rPr dirty="0" smtClean="0" sz="1300" spc="15">
                <a:solidFill>
                  <a:srgbClr val="1F1F21"/>
                </a:solidFill>
                <a:latin typeface="Times New Roman"/>
                <a:cs typeface="Times New Roman"/>
              </a:rPr>
              <a:t>o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m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5">
                <a:solidFill>
                  <a:srgbClr val="1F1F21"/>
                </a:solidFill>
                <a:latin typeface="Times New Roman"/>
                <a:cs typeface="Times New Roman"/>
              </a:rPr>
              <a:t>o</a:t>
            </a:r>
            <a:r>
              <a:rPr dirty="0" smtClean="0" sz="1300" spc="25">
                <a:solidFill>
                  <a:srgbClr val="1F1F21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iti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30">
                <a:solidFill>
                  <a:srgbClr val="1F1F21"/>
                </a:solidFill>
                <a:latin typeface="Times New Roman"/>
                <a:cs typeface="Times New Roman"/>
              </a:rPr>
              <a:t>g,</a:t>
            </a:r>
            <a:r>
              <a:rPr dirty="0" smtClean="0" sz="1300" spc="30">
                <a:solidFill>
                  <a:srgbClr val="1F1F21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60">
                <a:solidFill>
                  <a:srgbClr val="1F1F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o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v</a:t>
            </a:r>
            <a:r>
              <a:rPr dirty="0" smtClean="0" sz="1300" spc="-65">
                <a:solidFill>
                  <a:srgbClr val="1F1F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r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l</a:t>
            </a:r>
            <a:r>
              <a:rPr dirty="0" smtClean="0" sz="1300" spc="-10">
                <a:solidFill>
                  <a:srgbClr val="1F1F21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0">
                <a:solidFill>
                  <a:srgbClr val="1F1F21"/>
                </a:solidFill>
                <a:latin typeface="Times New Roman"/>
                <a:cs typeface="Times New Roman"/>
              </a:rPr>
              <a:t>y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ing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1F1F21"/>
                </a:solidFill>
                <a:latin typeface="Times New Roman"/>
                <a:cs typeface="Times New Roman"/>
              </a:rPr>
              <a:t>o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r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u</a:t>
            </a:r>
            <a:r>
              <a:rPr dirty="0" smtClean="0" sz="1300" spc="5">
                <a:solidFill>
                  <a:srgbClr val="1F1F21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-10">
                <a:solidFill>
                  <a:srgbClr val="1F1F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rim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30">
                <a:solidFill>
                  <a:srgbClr val="1F1F21"/>
                </a:solidFill>
                <a:latin typeface="Times New Roman"/>
                <a:cs typeface="Times New Roman"/>
              </a:rPr>
              <a:t>o</a:t>
            </a:r>
            <a:r>
              <a:rPr dirty="0" smtClean="0" sz="1300" spc="0">
                <a:solidFill>
                  <a:srgbClr val="1F1F21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i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25">
                <a:solidFill>
                  <a:srgbClr val="1F1F21"/>
                </a:solidFill>
                <a:latin typeface="Times New Roman"/>
                <a:cs typeface="Times New Roman"/>
              </a:rPr>
              <a:t>g</a:t>
            </a:r>
            <a:r>
              <a:rPr dirty="0" smtClean="0" sz="1300" spc="25">
                <a:solidFill>
                  <a:srgbClr val="1F1F21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30">
                <a:solidFill>
                  <a:srgbClr val="1F1F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-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v</a:t>
            </a:r>
            <a:r>
              <a:rPr dirty="0" smtClean="0" sz="1300" spc="60">
                <a:solidFill>
                  <a:srgbClr val="1F1F21"/>
                </a:solidFill>
                <a:latin typeface="Times New Roman"/>
                <a:cs typeface="Times New Roman"/>
              </a:rPr>
              <a:t>o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l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v</a:t>
            </a:r>
            <a:r>
              <a:rPr dirty="0" smtClean="0" sz="1300" spc="-15">
                <a:solidFill>
                  <a:srgbClr val="1F1F21"/>
                </a:solidFill>
                <a:latin typeface="Times New Roman"/>
                <a:cs typeface="Times New Roman"/>
              </a:rPr>
              <a:t>es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693112" y="4733752"/>
            <a:ext cx="172085" cy="2927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850" spc="60">
                <a:solidFill>
                  <a:srgbClr val="050505"/>
                </a:solidFill>
                <a:latin typeface="Arial"/>
                <a:cs typeface="Arial"/>
              </a:rPr>
              <a:t>+</a:t>
            </a:r>
            <a:endParaRPr sz="185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593838" y="4662709"/>
            <a:ext cx="172085" cy="4057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600" spc="285">
                <a:solidFill>
                  <a:srgbClr val="050505"/>
                </a:solidFill>
                <a:latin typeface="Arial"/>
                <a:cs typeface="Arial"/>
              </a:rPr>
              <a:t>-</a:t>
            </a:r>
            <a:endParaRPr sz="26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340812" y="5743451"/>
            <a:ext cx="787400" cy="1638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10">
                <a:solidFill>
                  <a:srgbClr val="050505"/>
                </a:solidFill>
                <a:latin typeface="Arial"/>
                <a:cs typeface="Arial"/>
              </a:rPr>
              <a:t>In</a:t>
            </a:r>
            <a:r>
              <a:rPr dirty="0" smtClean="0" sz="1000" spc="0">
                <a:solidFill>
                  <a:srgbClr val="050505"/>
                </a:solidFill>
                <a:latin typeface="Arial"/>
                <a:cs typeface="Arial"/>
              </a:rPr>
              <a:t>p</a:t>
            </a:r>
            <a:r>
              <a:rPr dirty="0" smtClean="0" sz="1000" spc="-35">
                <a:solidFill>
                  <a:srgbClr val="1F1F21"/>
                </a:solidFill>
                <a:latin typeface="Arial"/>
                <a:cs typeface="Arial"/>
              </a:rPr>
              <a:t>u</a:t>
            </a:r>
            <a:r>
              <a:rPr dirty="0" smtClean="0" sz="1000" spc="25">
                <a:solidFill>
                  <a:srgbClr val="050505"/>
                </a:solidFill>
                <a:latin typeface="Arial"/>
                <a:cs typeface="Arial"/>
              </a:rPr>
              <a:t>t</a:t>
            </a:r>
            <a:r>
              <a:rPr dirty="0" smtClean="0" sz="1000" spc="-60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dirty="0" smtClean="0" sz="1000" spc="-175">
                <a:solidFill>
                  <a:srgbClr val="050505"/>
                </a:solidFill>
                <a:latin typeface="Arial"/>
                <a:cs typeface="Arial"/>
              </a:rPr>
              <a:t>l</a:t>
            </a:r>
            <a:r>
              <a:rPr dirty="0" smtClean="0" sz="1000" spc="45">
                <a:solidFill>
                  <a:srgbClr val="1F1F21"/>
                </a:solidFill>
                <a:latin typeface="Arial"/>
                <a:cs typeface="Arial"/>
              </a:rPr>
              <a:t>ayer</a:t>
            </a:r>
            <a:r>
              <a:rPr dirty="0" smtClean="0" sz="1000" spc="10">
                <a:solidFill>
                  <a:srgbClr val="1F1F21"/>
                </a:solidFill>
                <a:latin typeface="Arial"/>
                <a:cs typeface="Arial"/>
              </a:rPr>
              <a:t> </a:t>
            </a:r>
            <a:r>
              <a:rPr dirty="0" smtClean="0" sz="1000" spc="80">
                <a:solidFill>
                  <a:srgbClr val="050505"/>
                </a:solidFill>
                <a:latin typeface="Arial"/>
                <a:cs typeface="Arial"/>
              </a:rPr>
              <a:t>B</a:t>
            </a:r>
            <a:endParaRPr sz="10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687058" y="6554513"/>
            <a:ext cx="120014" cy="3149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00" spc="180" i="1">
                <a:solidFill>
                  <a:srgbClr val="050505"/>
                </a:solidFill>
                <a:latin typeface="Arial"/>
                <a:cs typeface="Arial"/>
              </a:rPr>
              <a:t>I</a:t>
            </a:r>
            <a:endParaRPr sz="20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259698" y="5737101"/>
            <a:ext cx="777875" cy="1714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10">
                <a:solidFill>
                  <a:srgbClr val="1F1F21"/>
                </a:solidFill>
                <a:latin typeface="Arial"/>
                <a:cs typeface="Arial"/>
              </a:rPr>
              <a:t>Out</a:t>
            </a:r>
            <a:r>
              <a:rPr dirty="0" smtClean="0" sz="1050" spc="0">
                <a:solidFill>
                  <a:srgbClr val="1F1F21"/>
                </a:solidFill>
                <a:latin typeface="Arial"/>
                <a:cs typeface="Arial"/>
              </a:rPr>
              <a:t>p</a:t>
            </a:r>
            <a:r>
              <a:rPr dirty="0" smtClean="0" sz="1050" spc="55">
                <a:solidFill>
                  <a:srgbClr val="050505"/>
                </a:solidFill>
                <a:latin typeface="Arial"/>
                <a:cs typeface="Arial"/>
              </a:rPr>
              <a:t>u</a:t>
            </a:r>
            <a:r>
              <a:rPr dirty="0" smtClean="0" sz="1050" spc="105">
                <a:solidFill>
                  <a:srgbClr val="050505"/>
                </a:solidFill>
                <a:latin typeface="Arial"/>
                <a:cs typeface="Arial"/>
              </a:rPr>
              <a:t>t</a:t>
            </a:r>
            <a:r>
              <a:rPr dirty="0" smtClean="0" sz="1000" spc="-175">
                <a:solidFill>
                  <a:srgbClr val="050505"/>
                </a:solidFill>
                <a:latin typeface="Arial"/>
                <a:cs typeface="Arial"/>
              </a:rPr>
              <a:t>l</a:t>
            </a:r>
            <a:r>
              <a:rPr dirty="0" smtClean="0" sz="1000" spc="65">
                <a:solidFill>
                  <a:srgbClr val="1F1F21"/>
                </a:solidFill>
                <a:latin typeface="Arial"/>
                <a:cs typeface="Arial"/>
              </a:rPr>
              <a:t>ay</a:t>
            </a:r>
            <a:r>
              <a:rPr dirty="0" smtClean="0" sz="1000" spc="10">
                <a:solidFill>
                  <a:srgbClr val="1F1F21"/>
                </a:solidFill>
                <a:latin typeface="Arial"/>
                <a:cs typeface="Arial"/>
              </a:rPr>
              <a:t>e</a:t>
            </a:r>
            <a:r>
              <a:rPr dirty="0" smtClean="0" sz="1000" spc="105">
                <a:solidFill>
                  <a:srgbClr val="050505"/>
                </a:solidFill>
                <a:latin typeface="Arial"/>
                <a:cs typeface="Arial"/>
              </a:rPr>
              <a:t>r</a:t>
            </a:r>
            <a:endParaRPr sz="10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295477" y="7545759"/>
            <a:ext cx="798830" cy="1949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-260">
                <a:solidFill>
                  <a:srgbClr val="1F1F21"/>
                </a:solidFill>
                <a:latin typeface="Arial"/>
                <a:cs typeface="Arial"/>
              </a:rPr>
              <a:t>I</a:t>
            </a:r>
            <a:r>
              <a:rPr dirty="0" smtClean="0" sz="1000" spc="85">
                <a:solidFill>
                  <a:srgbClr val="050505"/>
                </a:solidFill>
                <a:latin typeface="Arial"/>
                <a:cs typeface="Arial"/>
              </a:rPr>
              <a:t>n</a:t>
            </a:r>
            <a:r>
              <a:rPr dirty="0" smtClean="0" sz="1000" spc="30">
                <a:solidFill>
                  <a:srgbClr val="050505"/>
                </a:solidFill>
                <a:latin typeface="Arial"/>
                <a:cs typeface="Arial"/>
              </a:rPr>
              <a:t>p</a:t>
            </a:r>
            <a:r>
              <a:rPr dirty="0" smtClean="0" sz="1000" spc="-35">
                <a:solidFill>
                  <a:srgbClr val="1F1F21"/>
                </a:solidFill>
                <a:latin typeface="Arial"/>
                <a:cs typeface="Arial"/>
              </a:rPr>
              <a:t>u</a:t>
            </a:r>
            <a:r>
              <a:rPr dirty="0" smtClean="0" sz="1000" spc="80">
                <a:solidFill>
                  <a:srgbClr val="050505"/>
                </a:solidFill>
                <a:latin typeface="Arial"/>
                <a:cs typeface="Arial"/>
              </a:rPr>
              <a:t>t</a:t>
            </a:r>
            <a:r>
              <a:rPr dirty="0" smtClean="0" sz="1000" spc="-110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dirty="0" smtClean="0" sz="1000" spc="-175">
                <a:solidFill>
                  <a:srgbClr val="050505"/>
                </a:solidFill>
                <a:latin typeface="Arial"/>
                <a:cs typeface="Arial"/>
              </a:rPr>
              <a:t>l</a:t>
            </a:r>
            <a:r>
              <a:rPr dirty="0" smtClean="0" sz="1000" spc="45">
                <a:solidFill>
                  <a:srgbClr val="1F1F21"/>
                </a:solidFill>
                <a:latin typeface="Arial"/>
                <a:cs typeface="Arial"/>
              </a:rPr>
              <a:t>ayer</a:t>
            </a:r>
            <a:r>
              <a:rPr dirty="0" smtClean="0" sz="1000" spc="10">
                <a:solidFill>
                  <a:srgbClr val="1F1F21"/>
                </a:solidFill>
                <a:latin typeface="Arial"/>
                <a:cs typeface="Arial"/>
              </a:rPr>
              <a:t> </a:t>
            </a:r>
            <a:r>
              <a:rPr dirty="0" smtClean="0" sz="1200" spc="-130">
                <a:solidFill>
                  <a:srgbClr val="1F1F21"/>
                </a:solidFill>
                <a:latin typeface="Times New Roman"/>
                <a:cs typeface="Times New Roman"/>
              </a:rPr>
              <a:t>B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241538" y="7571159"/>
            <a:ext cx="770890" cy="1638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45">
                <a:solidFill>
                  <a:srgbClr val="1F1F21"/>
                </a:solidFill>
                <a:latin typeface="Arial"/>
                <a:cs typeface="Arial"/>
              </a:rPr>
              <a:t>Ou</a:t>
            </a:r>
            <a:r>
              <a:rPr dirty="0" smtClean="0" sz="1000" spc="-60">
                <a:solidFill>
                  <a:srgbClr val="1F1F21"/>
                </a:solidFill>
                <a:latin typeface="Arial"/>
                <a:cs typeface="Arial"/>
              </a:rPr>
              <a:t>t</a:t>
            </a:r>
            <a:r>
              <a:rPr dirty="0" smtClean="0" sz="1000" spc="60">
                <a:solidFill>
                  <a:srgbClr val="050505"/>
                </a:solidFill>
                <a:latin typeface="Arial"/>
                <a:cs typeface="Arial"/>
              </a:rPr>
              <a:t>put</a:t>
            </a:r>
            <a:r>
              <a:rPr dirty="0" smtClean="0" sz="1000" spc="-5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dirty="0" smtClean="0" sz="1000" spc="30">
                <a:solidFill>
                  <a:srgbClr val="1F1F21"/>
                </a:solidFill>
                <a:latin typeface="Arial"/>
                <a:cs typeface="Arial"/>
              </a:rPr>
              <a:t>layer</a:t>
            </a:r>
            <a:endParaRPr sz="100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930388" y="6033852"/>
          <a:ext cx="971550" cy="14161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3995"/>
                <a:gridCol w="466101"/>
              </a:tblGrid>
              <a:tr h="447848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dirty="0" smtClean="0" sz="1400" spc="30">
                          <a:solidFill>
                            <a:srgbClr val="051838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r>
                        <a:rPr dirty="0" smtClean="0" sz="1400" spc="-370">
                          <a:solidFill>
                            <a:srgbClr val="009EA8"/>
                          </a:solidFill>
                          <a:latin typeface="Courier New"/>
                          <a:cs typeface="Courier New"/>
                        </a:rPr>
                        <a:t>.</a:t>
                      </a:r>
                      <a:r>
                        <a:rPr dirty="0" smtClean="0" sz="1400" spc="0">
                          <a:solidFill>
                            <a:srgbClr val="012A5D"/>
                          </a:solidFill>
                          <a:latin typeface="Courier New"/>
                          <a:cs typeface="Courier New"/>
                        </a:rPr>
                        <a:t>13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30266">
                      <a:solidFill>
                        <a:srgbClr val="4F2B44"/>
                      </a:solidFill>
                      <a:prstDash val="solid"/>
                    </a:lnL>
                    <a:lnR w="30266">
                      <a:solidFill>
                        <a:srgbClr val="3F284B"/>
                      </a:solidFill>
                      <a:prstDash val="solid"/>
                    </a:lnR>
                    <a:lnT w="36319">
                      <a:solidFill>
                        <a:srgbClr val="4F282F"/>
                      </a:solidFill>
                      <a:prstDash val="solid"/>
                    </a:lnT>
                    <a:lnB w="30266">
                      <a:solidFill>
                        <a:srgbClr val="542F4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0">
                        <a:lnSpc>
                          <a:spcPct val="100000"/>
                        </a:lnSpc>
                      </a:pPr>
                      <a:r>
                        <a:rPr dirty="0" smtClean="0" sz="1300" spc="-165" b="1">
                          <a:solidFill>
                            <a:srgbClr val="032179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dirty="0" smtClean="0" sz="1300" spc="-95" b="1">
                          <a:solidFill>
                            <a:srgbClr val="0885CD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300" spc="0" b="1">
                          <a:solidFill>
                            <a:srgbClr val="032179"/>
                          </a:solidFill>
                          <a:latin typeface="Arial"/>
                          <a:cs typeface="Arial"/>
                        </a:rPr>
                        <a:t>00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30266">
                      <a:solidFill>
                        <a:srgbClr val="3F284B"/>
                      </a:solidFill>
                      <a:prstDash val="solid"/>
                    </a:lnL>
                    <a:lnT w="36319">
                      <a:solidFill>
                        <a:srgbClr val="4F282F"/>
                      </a:solidFill>
                      <a:prstDash val="solid"/>
                    </a:lnT>
                    <a:lnB w="30266">
                      <a:solidFill>
                        <a:srgbClr val="542F44"/>
                      </a:solidFill>
                      <a:prstDash val="solid"/>
                    </a:lnB>
                  </a:tcPr>
                </a:tc>
              </a:tr>
              <a:tr h="475082">
                <a:tc>
                  <a:txBody>
                    <a:bodyPr/>
                    <a:lstStyle/>
                    <a:p>
                      <a:pPr marL="57150">
                        <a:lnSpc>
                          <a:spcPct val="100000"/>
                        </a:lnSpc>
                      </a:pPr>
                      <a:r>
                        <a:rPr dirty="0" smtClean="0" sz="1350" b="1">
                          <a:solidFill>
                            <a:srgbClr val="032179"/>
                          </a:solidFill>
                          <a:latin typeface="Times New Roman"/>
                          <a:cs typeface="Times New Roman"/>
                        </a:rPr>
                        <a:t>2.00</a:t>
                      </a:r>
                      <a:endParaRPr sz="13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0266">
                      <a:solidFill>
                        <a:srgbClr val="4F2B44"/>
                      </a:solidFill>
                      <a:prstDash val="solid"/>
                    </a:lnL>
                    <a:lnR w="30266">
                      <a:solidFill>
                        <a:srgbClr val="3F284B"/>
                      </a:solidFill>
                      <a:prstDash val="solid"/>
                    </a:lnR>
                    <a:lnT w="30266">
                      <a:solidFill>
                        <a:srgbClr val="542F44"/>
                      </a:solidFill>
                      <a:prstDash val="solid"/>
                    </a:lnT>
                    <a:lnB w="30266">
                      <a:solidFill>
                        <a:srgbClr val="1F235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0">
                        <a:lnSpc>
                          <a:spcPct val="100000"/>
                        </a:lnSpc>
                      </a:pPr>
                      <a:r>
                        <a:rPr dirty="0" smtClean="0" sz="1350" spc="-114" b="1">
                          <a:solidFill>
                            <a:srgbClr val="032179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sz="1350" spc="-75" b="1">
                          <a:solidFill>
                            <a:srgbClr val="0572C1"/>
                          </a:solidFill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dirty="0" smtClean="0" sz="1350" spc="0" b="1">
                          <a:solidFill>
                            <a:srgbClr val="032179"/>
                          </a:solidFill>
                          <a:latin typeface="Times New Roman"/>
                          <a:cs typeface="Times New Roman"/>
                        </a:rPr>
                        <a:t>00</a:t>
                      </a:r>
                      <a:endParaRPr sz="13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0266">
                      <a:solidFill>
                        <a:srgbClr val="3F284B"/>
                      </a:solidFill>
                      <a:prstDash val="solid"/>
                    </a:lnL>
                    <a:lnT w="30266">
                      <a:solidFill>
                        <a:srgbClr val="542F44"/>
                      </a:solidFill>
                      <a:prstDash val="solid"/>
                    </a:lnT>
                    <a:lnB w="30266">
                      <a:solidFill>
                        <a:srgbClr val="1F2357"/>
                      </a:solidFill>
                      <a:prstDash val="solid"/>
                    </a:lnB>
                  </a:tcPr>
                </a:tc>
              </a:tr>
              <a:tr h="459952"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</a:pPr>
                      <a:r>
                        <a:rPr dirty="0" smtClean="0" sz="1350" spc="-210" b="1">
                          <a:solidFill>
                            <a:srgbClr val="260777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dirty="0" smtClean="0" sz="1350" spc="-190" b="1">
                          <a:solidFill>
                            <a:srgbClr val="480E97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350" spc="0" b="1">
                          <a:solidFill>
                            <a:srgbClr val="260777"/>
                          </a:solidFill>
                          <a:latin typeface="Arial"/>
                          <a:cs typeface="Arial"/>
                        </a:rPr>
                        <a:t>05</a:t>
                      </a:r>
                      <a:endParaRPr sz="13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30266">
                      <a:solidFill>
                        <a:srgbClr val="4F2B44"/>
                      </a:solidFill>
                      <a:prstDash val="solid"/>
                    </a:lnL>
                    <a:lnR w="30266">
                      <a:solidFill>
                        <a:srgbClr val="3F284B"/>
                      </a:solidFill>
                      <a:prstDash val="solid"/>
                    </a:lnR>
                    <a:lnT w="30266">
                      <a:solidFill>
                        <a:srgbClr val="1F2357"/>
                      </a:solidFill>
                      <a:prstDash val="solid"/>
                    </a:lnT>
                    <a:lnB w="30266">
                      <a:solidFill>
                        <a:srgbClr val="381F4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dirty="0" smtClean="0" sz="1350" spc="-210" b="1">
                          <a:solidFill>
                            <a:srgbClr val="260777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dirty="0" smtClean="0" sz="1350" spc="-190" b="1">
                          <a:solidFill>
                            <a:srgbClr val="6928B8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350" spc="0" b="1">
                          <a:solidFill>
                            <a:srgbClr val="260777"/>
                          </a:solidFill>
                          <a:latin typeface="Arial"/>
                          <a:cs typeface="Arial"/>
                        </a:rPr>
                        <a:t>05</a:t>
                      </a:r>
                      <a:endParaRPr sz="13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30266">
                      <a:solidFill>
                        <a:srgbClr val="3F284B"/>
                      </a:solidFill>
                      <a:prstDash val="solid"/>
                    </a:lnL>
                    <a:lnT w="30266">
                      <a:solidFill>
                        <a:srgbClr val="1F2357"/>
                      </a:solidFill>
                      <a:prstDash val="solid"/>
                    </a:lnT>
                    <a:lnB w="30266">
                      <a:solidFill>
                        <a:srgbClr val="381F4B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1144068" y="4203118"/>
          <a:ext cx="1428572" cy="141315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3075"/>
                <a:gridCol w="463075"/>
                <a:gridCol w="463076"/>
              </a:tblGrid>
              <a:tr h="456926">
                <a:tc>
                  <a:txBody>
                    <a:bodyPr/>
                    <a:lstStyle/>
                    <a:p>
                      <a:pPr algn="ctr" marL="571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51838"/>
                          </a:solidFill>
                          <a:latin typeface="Times New Roman"/>
                          <a:cs typeface="Times New Roman"/>
                        </a:rPr>
                        <a:t>9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0266">
                      <a:solidFill>
                        <a:srgbClr val="9C1813"/>
                      </a:solidFill>
                      <a:prstDash val="solid"/>
                    </a:lnL>
                    <a:lnR w="30266">
                      <a:solidFill>
                        <a:srgbClr val="6B2828"/>
                      </a:solidFill>
                      <a:prstDash val="solid"/>
                    </a:lnR>
                    <a:lnT w="30266">
                      <a:solidFill>
                        <a:srgbClr val="870F0F"/>
                      </a:solidFill>
                      <a:prstDash val="solid"/>
                    </a:lnT>
                    <a:lnB w="30266">
                      <a:solidFill>
                        <a:srgbClr val="87231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5890">
                        <a:lnSpc>
                          <a:spcPct val="100000"/>
                        </a:lnSpc>
                      </a:pPr>
                      <a:r>
                        <a:rPr dirty="0" smtClean="0" sz="1400">
                          <a:solidFill>
                            <a:srgbClr val="012A5D"/>
                          </a:solidFill>
                          <a:latin typeface="Courier New"/>
                          <a:cs typeface="Courier New"/>
                        </a:rPr>
                        <a:t>16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30266">
                      <a:solidFill>
                        <a:srgbClr val="6B2828"/>
                      </a:solidFill>
                      <a:prstDash val="solid"/>
                    </a:lnL>
                    <a:lnR w="30266">
                      <a:solidFill>
                        <a:srgbClr val="0C4460"/>
                      </a:solidFill>
                      <a:prstDash val="solid"/>
                    </a:lnR>
                    <a:lnT w="24213">
                      <a:solidFill>
                        <a:srgbClr val="0C1F2B"/>
                      </a:solidFill>
                      <a:prstDash val="solid"/>
                    </a:lnT>
                    <a:lnB w="18159">
                      <a:solidFill>
                        <a:srgbClr val="13232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</a:pPr>
                      <a:r>
                        <a:rPr dirty="0" smtClean="0" sz="1500">
                          <a:solidFill>
                            <a:srgbClr val="032179"/>
                          </a:solidFill>
                          <a:latin typeface="Courier New"/>
                          <a:cs typeface="Courier New"/>
                        </a:rPr>
                        <a:t>23</a:t>
                      </a:r>
                      <a:endParaRPr sz="15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30266">
                      <a:solidFill>
                        <a:srgbClr val="0C4460"/>
                      </a:solidFill>
                      <a:prstDash val="solid"/>
                    </a:lnL>
                    <a:lnR w="24213">
                      <a:solidFill>
                        <a:srgbClr val="1C2F3B"/>
                      </a:solidFill>
                      <a:prstDash val="solid"/>
                    </a:lnR>
                    <a:lnT w="24213">
                      <a:solidFill>
                        <a:srgbClr val="0C1F2B"/>
                      </a:solidFill>
                      <a:prstDash val="solid"/>
                    </a:lnT>
                    <a:lnB w="24213">
                      <a:solidFill>
                        <a:srgbClr val="032F48"/>
                      </a:solidFill>
                      <a:prstDash val="solid"/>
                    </a:lnB>
                  </a:tcPr>
                </a:tc>
              </a:tr>
              <a:tr h="472057">
                <a:tc>
                  <a:txBody>
                    <a:bodyPr/>
                    <a:lstStyle/>
                    <a:p>
                      <a:pPr marL="144780">
                        <a:lnSpc>
                          <a:spcPct val="100000"/>
                        </a:lnSpc>
                      </a:pPr>
                      <a:r>
                        <a:rPr dirty="0" smtClean="0" sz="1400" spc="-65">
                          <a:solidFill>
                            <a:srgbClr val="051838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r>
                        <a:rPr dirty="0" smtClean="0" sz="1400" spc="0">
                          <a:solidFill>
                            <a:srgbClr val="012A5D"/>
                          </a:solidFill>
                          <a:latin typeface="Courier New"/>
                          <a:cs typeface="Courier New"/>
                        </a:rPr>
                        <a:t>6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8159">
                      <a:solidFill>
                        <a:srgbClr val="1F383B"/>
                      </a:solidFill>
                      <a:prstDash val="solid"/>
                    </a:lnL>
                    <a:lnR w="30266">
                      <a:solidFill>
                        <a:srgbClr val="0F3448"/>
                      </a:solidFill>
                      <a:prstDash val="solid"/>
                    </a:lnR>
                    <a:lnT w="30266">
                      <a:solidFill>
                        <a:srgbClr val="87231F"/>
                      </a:solidFill>
                      <a:prstDash val="solid"/>
                    </a:lnT>
                    <a:lnB w="24213">
                      <a:solidFill>
                        <a:srgbClr val="0F2B4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5890">
                        <a:lnSpc>
                          <a:spcPct val="100000"/>
                        </a:lnSpc>
                      </a:pPr>
                      <a:r>
                        <a:rPr dirty="0" smtClean="0" sz="1400">
                          <a:solidFill>
                            <a:srgbClr val="012A5D"/>
                          </a:solidFill>
                          <a:latin typeface="Courier New"/>
                          <a:cs typeface="Courier New"/>
                        </a:rPr>
                        <a:t>16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30266">
                      <a:solidFill>
                        <a:srgbClr val="0F3448"/>
                      </a:solidFill>
                      <a:prstDash val="solid"/>
                    </a:lnL>
                    <a:lnR w="30266">
                      <a:solidFill>
                        <a:srgbClr val="0C4460"/>
                      </a:solidFill>
                      <a:prstDash val="solid"/>
                    </a:lnR>
                    <a:lnT w="18159">
                      <a:solidFill>
                        <a:srgbClr val="132328"/>
                      </a:solidFill>
                      <a:prstDash val="solid"/>
                    </a:lnT>
                    <a:lnB w="24213">
                      <a:solidFill>
                        <a:srgbClr val="0F2B4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</a:pPr>
                      <a:r>
                        <a:rPr dirty="0" smtClean="0" sz="1350" b="1">
                          <a:solidFill>
                            <a:srgbClr val="032179"/>
                          </a:solidFill>
                          <a:latin typeface="Times New Roman"/>
                          <a:cs typeface="Times New Roman"/>
                        </a:rPr>
                        <a:t>23</a:t>
                      </a:r>
                      <a:endParaRPr sz="13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0266">
                      <a:solidFill>
                        <a:srgbClr val="0C4460"/>
                      </a:solidFill>
                      <a:prstDash val="solid"/>
                    </a:lnL>
                    <a:lnR w="24213">
                      <a:solidFill>
                        <a:srgbClr val="1C2F3B"/>
                      </a:solidFill>
                      <a:prstDash val="solid"/>
                    </a:lnR>
                    <a:lnT w="24213">
                      <a:solidFill>
                        <a:srgbClr val="032F48"/>
                      </a:solidFill>
                      <a:prstDash val="solid"/>
                    </a:lnT>
                    <a:lnB w="24213">
                      <a:solidFill>
                        <a:srgbClr val="0F2B4B"/>
                      </a:solidFill>
                      <a:prstDash val="solid"/>
                    </a:lnB>
                  </a:tcPr>
                </a:tc>
              </a:tr>
              <a:tr h="456926">
                <a:tc>
                  <a:txBody>
                    <a:bodyPr/>
                    <a:lstStyle/>
                    <a:p>
                      <a:pPr marL="123825">
                        <a:lnSpc>
                          <a:spcPct val="100000"/>
                        </a:lnSpc>
                      </a:pPr>
                      <a:r>
                        <a:rPr dirty="0" smtClean="0" sz="1350" b="1">
                          <a:solidFill>
                            <a:srgbClr val="032179"/>
                          </a:solidFill>
                          <a:latin typeface="Arial"/>
                          <a:cs typeface="Arial"/>
                        </a:rPr>
                        <a:t>23</a:t>
                      </a:r>
                      <a:endParaRPr sz="13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213">
                      <a:solidFill>
                        <a:srgbClr val="0C4464"/>
                      </a:solidFill>
                      <a:prstDash val="solid"/>
                    </a:lnL>
                    <a:lnR w="30266">
                      <a:solidFill>
                        <a:srgbClr val="0F3448"/>
                      </a:solidFill>
                      <a:prstDash val="solid"/>
                    </a:lnR>
                    <a:lnT w="24213">
                      <a:solidFill>
                        <a:srgbClr val="0F2B4B"/>
                      </a:solidFill>
                      <a:prstDash val="solid"/>
                    </a:lnT>
                    <a:lnB w="24213">
                      <a:solidFill>
                        <a:srgbClr val="0C384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3825">
                        <a:lnSpc>
                          <a:spcPct val="100000"/>
                        </a:lnSpc>
                      </a:pPr>
                      <a:r>
                        <a:rPr dirty="0" smtClean="0" sz="1350" b="1">
                          <a:solidFill>
                            <a:srgbClr val="032179"/>
                          </a:solidFill>
                          <a:latin typeface="Arial"/>
                          <a:cs typeface="Arial"/>
                        </a:rPr>
                        <a:t>23</a:t>
                      </a:r>
                      <a:endParaRPr sz="13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30266">
                      <a:solidFill>
                        <a:srgbClr val="0F3448"/>
                      </a:solidFill>
                      <a:prstDash val="solid"/>
                    </a:lnL>
                    <a:lnR w="30266">
                      <a:solidFill>
                        <a:srgbClr val="0C4460"/>
                      </a:solidFill>
                      <a:prstDash val="solid"/>
                    </a:lnR>
                    <a:lnT w="24213">
                      <a:solidFill>
                        <a:srgbClr val="0F2B4B"/>
                      </a:solidFill>
                      <a:prstDash val="solid"/>
                    </a:lnT>
                    <a:lnB w="24213">
                      <a:solidFill>
                        <a:srgbClr val="0C384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</a:pPr>
                      <a:r>
                        <a:rPr dirty="0" smtClean="0" sz="1350" b="1">
                          <a:solidFill>
                            <a:srgbClr val="032179"/>
                          </a:solidFill>
                          <a:latin typeface="Times New Roman"/>
                          <a:cs typeface="Times New Roman"/>
                        </a:rPr>
                        <a:t>23</a:t>
                      </a:r>
                      <a:endParaRPr sz="13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0266">
                      <a:solidFill>
                        <a:srgbClr val="0C4460"/>
                      </a:solidFill>
                      <a:prstDash val="solid"/>
                    </a:lnL>
                    <a:lnR w="24213">
                      <a:solidFill>
                        <a:srgbClr val="1C2F3B"/>
                      </a:solidFill>
                      <a:prstDash val="solid"/>
                    </a:lnR>
                    <a:lnT w="24213">
                      <a:solidFill>
                        <a:srgbClr val="0F2B4B"/>
                      </a:solidFill>
                      <a:prstDash val="solid"/>
                    </a:lnT>
                    <a:lnB w="24213">
                      <a:solidFill>
                        <a:srgbClr val="0C384F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1113801" y="6033852"/>
          <a:ext cx="1434625" cy="17429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3075"/>
                <a:gridCol w="460048"/>
                <a:gridCol w="469127"/>
              </a:tblGrid>
              <a:tr h="444822">
                <a:tc>
                  <a:txBody>
                    <a:bodyPr/>
                    <a:lstStyle/>
                    <a:p>
                      <a:pPr algn="ctr" marL="635">
                        <a:lnSpc>
                          <a:spcPct val="100000"/>
                        </a:lnSpc>
                      </a:pPr>
                      <a:r>
                        <a:rPr dirty="0" smtClean="0" sz="1150">
                          <a:solidFill>
                            <a:srgbClr val="112D49"/>
                          </a:solidFill>
                          <a:latin typeface="Arial"/>
                          <a:cs typeface="Arial"/>
                        </a:rPr>
                        <a:t>9</a:t>
                      </a:r>
                      <a:endParaRPr sz="11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36319">
                      <a:solidFill>
                        <a:srgbClr val="7C1813"/>
                      </a:solidFill>
                      <a:prstDash val="solid"/>
                    </a:lnL>
                    <a:lnR w="30266">
                      <a:solidFill>
                        <a:srgbClr val="872823"/>
                      </a:solidFill>
                      <a:prstDash val="solid"/>
                    </a:lnR>
                    <a:lnT w="36319">
                      <a:solidFill>
                        <a:srgbClr val="8C1C1C"/>
                      </a:solidFill>
                      <a:prstDash val="solid"/>
                    </a:lnT>
                    <a:lnB w="30266">
                      <a:solidFill>
                        <a:srgbClr val="93281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065">
                        <a:lnSpc>
                          <a:spcPct val="100000"/>
                        </a:lnSpc>
                      </a:pPr>
                      <a:r>
                        <a:rPr dirty="0" smtClean="0" sz="1400" spc="-65">
                          <a:solidFill>
                            <a:srgbClr val="051838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r>
                        <a:rPr dirty="0" smtClean="0" sz="1400" spc="0">
                          <a:solidFill>
                            <a:srgbClr val="012A5D"/>
                          </a:solidFill>
                          <a:latin typeface="Courier New"/>
                          <a:cs typeface="Courier New"/>
                        </a:rPr>
                        <a:t>6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30266">
                      <a:solidFill>
                        <a:srgbClr val="872823"/>
                      </a:solidFill>
                      <a:prstDash val="solid"/>
                    </a:lnL>
                    <a:lnR w="30266">
                      <a:solidFill>
                        <a:srgbClr val="082338"/>
                      </a:solidFill>
                      <a:prstDash val="solid"/>
                    </a:lnR>
                    <a:lnT w="24213">
                      <a:solidFill>
                        <a:srgbClr val="232328"/>
                      </a:solidFill>
                      <a:prstDash val="solid"/>
                    </a:lnT>
                    <a:lnB w="18159">
                      <a:solidFill>
                        <a:srgbClr val="1C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2715">
                        <a:lnSpc>
                          <a:spcPct val="100000"/>
                        </a:lnSpc>
                      </a:pPr>
                      <a:r>
                        <a:rPr dirty="0" smtClean="0" sz="1400">
                          <a:solidFill>
                            <a:srgbClr val="032179"/>
                          </a:solidFill>
                          <a:latin typeface="Times New Roman"/>
                          <a:cs typeface="Times New Roman"/>
                        </a:rPr>
                        <a:t>23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0266">
                      <a:solidFill>
                        <a:srgbClr val="082338"/>
                      </a:solidFill>
                      <a:prstDash val="solid"/>
                    </a:lnL>
                    <a:lnR w="24213">
                      <a:solidFill>
                        <a:srgbClr val="1C2B3B"/>
                      </a:solidFill>
                      <a:prstDash val="solid"/>
                    </a:lnR>
                    <a:lnT w="30266">
                      <a:solidFill>
                        <a:srgbClr val="0F2F44"/>
                      </a:solidFill>
                      <a:prstDash val="solid"/>
                    </a:lnT>
                    <a:lnB w="24213">
                      <a:solidFill>
                        <a:srgbClr val="0F2F4F"/>
                      </a:solidFill>
                      <a:prstDash val="solid"/>
                    </a:lnB>
                  </a:tcPr>
                </a:tc>
              </a:tr>
              <a:tr h="478109">
                <a:tc>
                  <a:txBody>
                    <a:bodyPr/>
                    <a:lstStyle/>
                    <a:p>
                      <a:pPr marL="13271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12A5D"/>
                          </a:solidFill>
                          <a:latin typeface="Times New Roman"/>
                          <a:cs typeface="Times New Roman"/>
                        </a:rPr>
                        <a:t>16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0F1F23"/>
                      </a:solidFill>
                      <a:prstDash val="solid"/>
                    </a:lnL>
                    <a:lnR w="30266">
                      <a:solidFill>
                        <a:srgbClr val="0F3444"/>
                      </a:solidFill>
                      <a:prstDash val="solid"/>
                    </a:lnR>
                    <a:lnT w="30266">
                      <a:solidFill>
                        <a:srgbClr val="93281F"/>
                      </a:solidFill>
                      <a:prstDash val="solid"/>
                    </a:lnT>
                    <a:lnB w="24213">
                      <a:solidFill>
                        <a:srgbClr val="0C2B4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065">
                        <a:lnSpc>
                          <a:spcPct val="100000"/>
                        </a:lnSpc>
                      </a:pPr>
                      <a:r>
                        <a:rPr dirty="0" smtClean="0" sz="1400" spc="-65">
                          <a:solidFill>
                            <a:srgbClr val="051838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r>
                        <a:rPr dirty="0" smtClean="0" sz="1400" spc="0">
                          <a:solidFill>
                            <a:srgbClr val="012A5D"/>
                          </a:solidFill>
                          <a:latin typeface="Courier New"/>
                          <a:cs typeface="Courier New"/>
                        </a:rPr>
                        <a:t>6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30266">
                      <a:solidFill>
                        <a:srgbClr val="0F3444"/>
                      </a:solidFill>
                      <a:prstDash val="solid"/>
                    </a:lnL>
                    <a:lnR w="30266">
                      <a:solidFill>
                        <a:srgbClr val="082338"/>
                      </a:solidFill>
                      <a:prstDash val="solid"/>
                    </a:lnR>
                    <a:lnT w="18159">
                      <a:solidFill>
                        <a:srgbClr val="1C2B2B"/>
                      </a:solidFill>
                      <a:prstDash val="solid"/>
                    </a:lnT>
                    <a:lnB w="24213">
                      <a:solidFill>
                        <a:srgbClr val="0C2B4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2715">
                        <a:lnSpc>
                          <a:spcPct val="100000"/>
                        </a:lnSpc>
                      </a:pPr>
                      <a:r>
                        <a:rPr dirty="0" smtClean="0" sz="1400">
                          <a:solidFill>
                            <a:srgbClr val="032179"/>
                          </a:solidFill>
                          <a:latin typeface="Times New Roman"/>
                          <a:cs typeface="Times New Roman"/>
                        </a:rPr>
                        <a:t>23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0266">
                      <a:solidFill>
                        <a:srgbClr val="082338"/>
                      </a:solidFill>
                      <a:prstDash val="solid"/>
                    </a:lnL>
                    <a:lnR w="24213">
                      <a:solidFill>
                        <a:srgbClr val="1C2B3B"/>
                      </a:solidFill>
                      <a:prstDash val="solid"/>
                    </a:lnR>
                    <a:lnT w="24213">
                      <a:solidFill>
                        <a:srgbClr val="0F2F4F"/>
                      </a:solidFill>
                      <a:prstDash val="solid"/>
                    </a:lnT>
                    <a:lnB w="24213">
                      <a:solidFill>
                        <a:srgbClr val="0C2B4B"/>
                      </a:solidFill>
                      <a:prstDash val="solid"/>
                    </a:lnB>
                  </a:tcPr>
                </a:tc>
              </a:tr>
              <a:tr h="459952">
                <a:tc>
                  <a:txBody>
                    <a:bodyPr/>
                    <a:lstStyle/>
                    <a:p>
                      <a:pPr marL="111760">
                        <a:lnSpc>
                          <a:spcPct val="100000"/>
                        </a:lnSpc>
                      </a:pPr>
                      <a:r>
                        <a:rPr dirty="0" smtClean="0" sz="1400" b="1">
                          <a:solidFill>
                            <a:srgbClr val="032179"/>
                          </a:solidFill>
                          <a:latin typeface="Times New Roman"/>
                          <a:cs typeface="Times New Roman"/>
                        </a:rPr>
                        <a:t>23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0266">
                      <a:solidFill>
                        <a:srgbClr val="0C2B48"/>
                      </a:solidFill>
                      <a:prstDash val="solid"/>
                    </a:lnL>
                    <a:lnR w="30266">
                      <a:solidFill>
                        <a:srgbClr val="0F3444"/>
                      </a:solidFill>
                      <a:prstDash val="solid"/>
                    </a:lnR>
                    <a:lnT w="24213">
                      <a:solidFill>
                        <a:srgbClr val="0C2B4B"/>
                      </a:solidFill>
                      <a:prstDash val="solid"/>
                    </a:lnT>
                    <a:lnB w="30266">
                      <a:solidFill>
                        <a:srgbClr val="18344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</a:pPr>
                      <a:r>
                        <a:rPr dirty="0" smtClean="0" sz="1350" b="1">
                          <a:solidFill>
                            <a:srgbClr val="032179"/>
                          </a:solidFill>
                          <a:latin typeface="Arial"/>
                          <a:cs typeface="Arial"/>
                        </a:rPr>
                        <a:t>23</a:t>
                      </a:r>
                      <a:endParaRPr sz="13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30266">
                      <a:solidFill>
                        <a:srgbClr val="0F3444"/>
                      </a:solidFill>
                      <a:prstDash val="solid"/>
                    </a:lnL>
                    <a:lnR w="30266">
                      <a:solidFill>
                        <a:srgbClr val="082338"/>
                      </a:solidFill>
                      <a:prstDash val="solid"/>
                    </a:lnR>
                    <a:lnT w="24213">
                      <a:solidFill>
                        <a:srgbClr val="0C2B4B"/>
                      </a:solidFill>
                      <a:prstDash val="solid"/>
                    </a:lnT>
                    <a:lnB w="30266">
                      <a:solidFill>
                        <a:srgbClr val="18344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2715">
                        <a:lnSpc>
                          <a:spcPct val="100000"/>
                        </a:lnSpc>
                      </a:pPr>
                      <a:r>
                        <a:rPr dirty="0" smtClean="0" sz="1350" b="1">
                          <a:solidFill>
                            <a:srgbClr val="032179"/>
                          </a:solidFill>
                          <a:latin typeface="Arial"/>
                          <a:cs typeface="Arial"/>
                        </a:rPr>
                        <a:t>23</a:t>
                      </a:r>
                      <a:endParaRPr sz="13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30266">
                      <a:solidFill>
                        <a:srgbClr val="082338"/>
                      </a:solidFill>
                      <a:prstDash val="solid"/>
                    </a:lnL>
                    <a:lnR w="24213">
                      <a:solidFill>
                        <a:srgbClr val="1C2B3B"/>
                      </a:solidFill>
                      <a:prstDash val="solid"/>
                    </a:lnR>
                    <a:lnT w="24213">
                      <a:solidFill>
                        <a:srgbClr val="0C2B4B"/>
                      </a:solidFill>
                      <a:prstDash val="solid"/>
                    </a:lnT>
                    <a:lnB w="30266">
                      <a:solidFill>
                        <a:srgbClr val="18344B"/>
                      </a:solidFill>
                      <a:prstDash val="solid"/>
                    </a:lnB>
                  </a:tcPr>
                </a:tc>
              </a:tr>
              <a:tr h="329835">
                <a:tc gridSpan="3">
                  <a:txBody>
                    <a:bodyPr/>
                    <a:lstStyle/>
                    <a:p>
                      <a:pPr marL="274955">
                        <a:lnSpc>
                          <a:spcPct val="100000"/>
                        </a:lnSpc>
                      </a:pPr>
                      <a:r>
                        <a:rPr dirty="0" smtClean="0" sz="1000" spc="-385">
                          <a:solidFill>
                            <a:srgbClr val="050505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mtClean="0" sz="1000" spc="-114">
                          <a:solidFill>
                            <a:srgbClr val="1F1F21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dirty="0" smtClean="0" sz="1000" spc="-80">
                          <a:solidFill>
                            <a:srgbClr val="050505"/>
                          </a:solidFill>
                          <a:latin typeface="Arial"/>
                          <a:cs typeface="Arial"/>
                        </a:rPr>
                        <a:t>p</a:t>
                      </a:r>
                      <a:r>
                        <a:rPr dirty="0" smtClean="0" sz="1000" spc="0">
                          <a:solidFill>
                            <a:srgbClr val="1F1F21"/>
                          </a:solidFill>
                          <a:latin typeface="Arial"/>
                          <a:cs typeface="Arial"/>
                        </a:rPr>
                        <a:t>ut</a:t>
                      </a:r>
                      <a:r>
                        <a:rPr dirty="0" smtClean="0" sz="1000" spc="-150">
                          <a:solidFill>
                            <a:srgbClr val="1F1F2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00" spc="-430">
                          <a:solidFill>
                            <a:srgbClr val="050505"/>
                          </a:solidFill>
                          <a:latin typeface="Arial"/>
                          <a:cs typeface="Arial"/>
                        </a:rPr>
                        <a:t>l</a:t>
                      </a:r>
                      <a:r>
                        <a:rPr dirty="0" smtClean="0" sz="1000" spc="0">
                          <a:solidFill>
                            <a:srgbClr val="1F1F21"/>
                          </a:solidFill>
                          <a:latin typeface="Arial"/>
                          <a:cs typeface="Arial"/>
                        </a:rPr>
                        <a:t>ayer</a:t>
                      </a:r>
                      <a:r>
                        <a:rPr dirty="0" smtClean="0" sz="1000" spc="-25">
                          <a:solidFill>
                            <a:srgbClr val="1F1F2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00" spc="0">
                          <a:solidFill>
                            <a:srgbClr val="1F1F21"/>
                          </a:solidFill>
                          <a:latin typeface="Arial"/>
                          <a:cs typeface="Arial"/>
                        </a:rPr>
                        <a:t>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06">
                      <a:solidFill>
                        <a:srgbClr val="90905B"/>
                      </a:solidFill>
                      <a:prstDash val="solid"/>
                    </a:lnL>
                    <a:lnT w="30266">
                      <a:solidFill>
                        <a:srgbClr val="18344B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2984262" y="4206144"/>
          <a:ext cx="1437651" cy="14101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7615"/>
                <a:gridCol w="467614"/>
                <a:gridCol w="463075"/>
              </a:tblGrid>
              <a:tr h="459953">
                <a:tc>
                  <a:txBody>
                    <a:bodyPr/>
                    <a:lstStyle/>
                    <a:p>
                      <a:pPr algn="ctr" marL="7620">
                        <a:lnSpc>
                          <a:spcPct val="100000"/>
                        </a:lnSpc>
                      </a:pPr>
                      <a:r>
                        <a:rPr dirty="0" smtClean="0" sz="1150">
                          <a:solidFill>
                            <a:srgbClr val="112D49"/>
                          </a:solidFill>
                          <a:latin typeface="Arial"/>
                          <a:cs typeface="Arial"/>
                        </a:rPr>
                        <a:t>8</a:t>
                      </a:r>
                      <a:endParaRPr sz="11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42372">
                      <a:solidFill>
                        <a:srgbClr val="900808"/>
                      </a:solidFill>
                      <a:prstDash val="solid"/>
                    </a:lnL>
                    <a:lnR w="24213">
                      <a:solidFill>
                        <a:srgbClr val="BC2B1F"/>
                      </a:solidFill>
                      <a:prstDash val="solid"/>
                    </a:lnR>
                    <a:lnT w="30266">
                      <a:solidFill>
                        <a:srgbClr val="870F0F"/>
                      </a:solidFill>
                      <a:prstDash val="solid"/>
                    </a:lnT>
                    <a:lnB w="30266">
                      <a:solidFill>
                        <a:srgbClr val="8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</a:pPr>
                      <a:r>
                        <a:rPr dirty="0" smtClean="0" sz="1150">
                          <a:solidFill>
                            <a:srgbClr val="112D49"/>
                          </a:solidFill>
                          <a:latin typeface="Arial"/>
                          <a:cs typeface="Arial"/>
                        </a:rPr>
                        <a:t>8</a:t>
                      </a:r>
                      <a:endParaRPr sz="11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213">
                      <a:solidFill>
                        <a:srgbClr val="BC2B1F"/>
                      </a:solidFill>
                      <a:prstDash val="solid"/>
                    </a:lnL>
                    <a:lnR w="24213">
                      <a:solidFill>
                        <a:srgbClr val="08232B"/>
                      </a:solidFill>
                      <a:prstDash val="solid"/>
                    </a:lnR>
                    <a:lnT w="18159">
                      <a:solidFill>
                        <a:srgbClr val="130C0C"/>
                      </a:solidFill>
                      <a:prstDash val="solid"/>
                    </a:lnT>
                    <a:lnB w="18159">
                      <a:solidFill>
                        <a:srgbClr val="0F1F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06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12A5D"/>
                          </a:solidFill>
                          <a:latin typeface="Times New Roman"/>
                          <a:cs typeface="Times New Roman"/>
                        </a:rPr>
                        <a:t>17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08232B"/>
                      </a:solidFill>
                      <a:prstDash val="solid"/>
                    </a:lnL>
                    <a:lnR w="18159">
                      <a:solidFill>
                        <a:srgbClr val="031C23"/>
                      </a:solidFill>
                      <a:prstDash val="solid"/>
                    </a:lnR>
                    <a:lnT w="24213">
                      <a:solidFill>
                        <a:srgbClr val="03282B"/>
                      </a:solidFill>
                      <a:prstDash val="solid"/>
                    </a:lnT>
                    <a:lnB w="18159">
                      <a:solidFill>
                        <a:srgbClr val="0F1F23"/>
                      </a:solidFill>
                      <a:prstDash val="solid"/>
                    </a:lnB>
                  </a:tcPr>
                </a:tc>
              </a:tr>
              <a:tr h="469030">
                <a:tc>
                  <a:txBody>
                    <a:bodyPr/>
                    <a:lstStyle/>
                    <a:p>
                      <a:pPr algn="ctr" marL="29209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112D49"/>
                          </a:solidFill>
                          <a:latin typeface="Times New Roman"/>
                          <a:cs typeface="Times New Roman"/>
                        </a:rPr>
                        <a:t>8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159">
                      <a:solidFill>
                        <a:srgbClr val="1C1F23"/>
                      </a:solidFill>
                      <a:prstDash val="solid"/>
                    </a:lnL>
                    <a:lnR w="24213">
                      <a:solidFill>
                        <a:srgbClr val="1F2323"/>
                      </a:solidFill>
                      <a:prstDash val="solid"/>
                    </a:lnR>
                    <a:lnT w="30266">
                      <a:solidFill>
                        <a:srgbClr val="8C1C1C"/>
                      </a:solidFill>
                      <a:prstDash val="solid"/>
                    </a:lnT>
                    <a:lnB w="24213">
                      <a:solidFill>
                        <a:srgbClr val="132B3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143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112D49"/>
                          </a:solidFill>
                          <a:latin typeface="Times New Roman"/>
                          <a:cs typeface="Times New Roman"/>
                        </a:rPr>
                        <a:t>8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1F2323"/>
                      </a:solidFill>
                      <a:prstDash val="solid"/>
                    </a:lnL>
                    <a:lnR w="24213">
                      <a:solidFill>
                        <a:srgbClr val="08232B"/>
                      </a:solidFill>
                      <a:prstDash val="solid"/>
                    </a:lnR>
                    <a:lnT w="18159">
                      <a:solidFill>
                        <a:srgbClr val="0F1F23"/>
                      </a:solidFill>
                      <a:prstDash val="solid"/>
                    </a:lnT>
                    <a:lnB w="24213">
                      <a:solidFill>
                        <a:srgbClr val="132B3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065">
                        <a:lnSpc>
                          <a:spcPct val="100000"/>
                        </a:lnSpc>
                      </a:pPr>
                      <a:r>
                        <a:rPr dirty="0" smtClean="0" sz="1300" spc="-190">
                          <a:solidFill>
                            <a:srgbClr val="012A5D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1300" spc="0">
                          <a:solidFill>
                            <a:srgbClr val="054272"/>
                          </a:solidFill>
                          <a:latin typeface="Times New Roman"/>
                          <a:cs typeface="Times New Roman"/>
                        </a:rPr>
                        <a:t>7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08232B"/>
                      </a:solidFill>
                      <a:prstDash val="solid"/>
                    </a:lnL>
                    <a:lnR w="18159">
                      <a:solidFill>
                        <a:srgbClr val="031C23"/>
                      </a:solidFill>
                      <a:prstDash val="solid"/>
                    </a:lnR>
                    <a:lnT w="18159">
                      <a:solidFill>
                        <a:srgbClr val="0F1F23"/>
                      </a:solidFill>
                      <a:prstDash val="solid"/>
                    </a:lnT>
                    <a:lnB w="18159">
                      <a:solidFill>
                        <a:srgbClr val="081F23"/>
                      </a:solidFill>
                      <a:prstDash val="solid"/>
                    </a:lnB>
                  </a:tcPr>
                </a:tc>
              </a:tr>
              <a:tr h="453901">
                <a:tc>
                  <a:txBody>
                    <a:bodyPr/>
                    <a:lstStyle/>
                    <a:p>
                      <a:pPr marL="132715">
                        <a:lnSpc>
                          <a:spcPct val="100000"/>
                        </a:lnSpc>
                      </a:pPr>
                      <a:r>
                        <a:rPr dirty="0" smtClean="0" sz="1350" b="1">
                          <a:solidFill>
                            <a:srgbClr val="032179"/>
                          </a:solidFill>
                          <a:latin typeface="Arial"/>
                          <a:cs typeface="Arial"/>
                        </a:rPr>
                        <a:t>22</a:t>
                      </a:r>
                      <a:endParaRPr sz="13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159">
                      <a:solidFill>
                        <a:srgbClr val="001C38"/>
                      </a:solidFill>
                      <a:prstDash val="solid"/>
                    </a:lnL>
                    <a:lnR w="36319">
                      <a:solidFill>
                        <a:srgbClr val="0C3854"/>
                      </a:solidFill>
                      <a:prstDash val="solid"/>
                    </a:lnR>
                    <a:lnT w="24213">
                      <a:solidFill>
                        <a:srgbClr val="132B3F"/>
                      </a:solidFill>
                      <a:prstDash val="solid"/>
                    </a:lnT>
                    <a:lnB w="24213">
                      <a:solidFill>
                        <a:srgbClr val="0C344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2555">
                        <a:lnSpc>
                          <a:spcPct val="100000"/>
                        </a:lnSpc>
                      </a:pPr>
                      <a:r>
                        <a:rPr dirty="0" smtClean="0" sz="1350" b="1">
                          <a:solidFill>
                            <a:srgbClr val="032179"/>
                          </a:solidFill>
                          <a:latin typeface="Arial"/>
                          <a:cs typeface="Arial"/>
                        </a:rPr>
                        <a:t>22</a:t>
                      </a:r>
                      <a:endParaRPr sz="13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36319">
                      <a:solidFill>
                        <a:srgbClr val="0C3854"/>
                      </a:solidFill>
                      <a:prstDash val="solid"/>
                    </a:lnL>
                    <a:lnR w="24213">
                      <a:solidFill>
                        <a:srgbClr val="08232B"/>
                      </a:solidFill>
                      <a:prstDash val="solid"/>
                    </a:lnR>
                    <a:lnT w="24213">
                      <a:solidFill>
                        <a:srgbClr val="132B3F"/>
                      </a:solidFill>
                      <a:prstDash val="solid"/>
                    </a:lnT>
                    <a:lnB w="24213">
                      <a:solidFill>
                        <a:srgbClr val="0C344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06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12A5D"/>
                          </a:solidFill>
                          <a:latin typeface="Times New Roman"/>
                          <a:cs typeface="Times New Roman"/>
                        </a:rPr>
                        <a:t>17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08232B"/>
                      </a:solidFill>
                      <a:prstDash val="solid"/>
                    </a:lnL>
                    <a:lnR w="18159">
                      <a:solidFill>
                        <a:srgbClr val="031C23"/>
                      </a:solidFill>
                      <a:prstDash val="solid"/>
                    </a:lnR>
                    <a:lnT w="18159">
                      <a:solidFill>
                        <a:srgbClr val="081F23"/>
                      </a:solidFill>
                      <a:prstDash val="solid"/>
                    </a:lnT>
                    <a:lnB w="24213">
                      <a:solidFill>
                        <a:srgbClr val="0C344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2963076" y="6027799"/>
          <a:ext cx="1443704" cy="142222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6101"/>
                <a:gridCol w="472155"/>
                <a:gridCol w="463075"/>
              </a:tblGrid>
              <a:tr h="456926">
                <a:tc>
                  <a:txBody>
                    <a:bodyPr/>
                    <a:lstStyle/>
                    <a:p>
                      <a:pPr algn="ctr" marL="2476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51838"/>
                          </a:solidFill>
                          <a:latin typeface="Times New Roman"/>
                          <a:cs typeface="Times New Roman"/>
                        </a:rPr>
                        <a:t>8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6319">
                      <a:solidFill>
                        <a:srgbClr val="830C0C"/>
                      </a:solidFill>
                      <a:prstDash val="solid"/>
                    </a:lnL>
                    <a:lnR w="30266">
                      <a:solidFill>
                        <a:srgbClr val="BF2F28"/>
                      </a:solidFill>
                      <a:prstDash val="solid"/>
                    </a:lnR>
                    <a:lnT w="36319">
                      <a:solidFill>
                        <a:srgbClr val="901C1C"/>
                      </a:solidFill>
                      <a:prstDash val="solid"/>
                    </a:lnT>
                    <a:lnB w="30266">
                      <a:solidFill>
                        <a:srgbClr val="A81F1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778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112D49"/>
                          </a:solidFill>
                          <a:latin typeface="Times New Roman"/>
                          <a:cs typeface="Times New Roman"/>
                        </a:rPr>
                        <a:t>8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0266">
                      <a:solidFill>
                        <a:srgbClr val="BF2F28"/>
                      </a:solidFill>
                      <a:prstDash val="solid"/>
                    </a:lnL>
                    <a:lnR w="30266">
                      <a:solidFill>
                        <a:srgbClr val="0C3B3F"/>
                      </a:solidFill>
                      <a:prstDash val="solid"/>
                    </a:lnR>
                    <a:lnT w="24213">
                      <a:solidFill>
                        <a:srgbClr val="1F1F23"/>
                      </a:solidFill>
                      <a:prstDash val="solid"/>
                    </a:lnT>
                    <a:lnB w="18159">
                      <a:solidFill>
                        <a:srgbClr val="18282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2715">
                        <a:lnSpc>
                          <a:spcPct val="100000"/>
                        </a:lnSpc>
                      </a:pPr>
                      <a:r>
                        <a:rPr dirty="0" smtClean="0" sz="1300" spc="-190">
                          <a:solidFill>
                            <a:srgbClr val="05183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1300" spc="0">
                          <a:solidFill>
                            <a:srgbClr val="012A5D"/>
                          </a:solidFill>
                          <a:latin typeface="Times New Roman"/>
                          <a:cs typeface="Times New Roman"/>
                        </a:rPr>
                        <a:t>7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0266">
                      <a:solidFill>
                        <a:srgbClr val="0C3B3F"/>
                      </a:solidFill>
                      <a:prstDash val="solid"/>
                    </a:lnL>
                    <a:lnR w="24213">
                      <a:solidFill>
                        <a:srgbClr val="1F3434"/>
                      </a:solidFill>
                      <a:prstDash val="solid"/>
                    </a:lnR>
                    <a:lnT w="24213">
                      <a:solidFill>
                        <a:srgbClr val="1F1F23"/>
                      </a:solidFill>
                      <a:prstDash val="solid"/>
                    </a:lnT>
                    <a:lnB w="18159">
                      <a:solidFill>
                        <a:srgbClr val="182828"/>
                      </a:solidFill>
                      <a:prstDash val="solid"/>
                    </a:lnB>
                  </a:tcPr>
                </a:tc>
              </a:tr>
              <a:tr h="475082">
                <a:tc>
                  <a:txBody>
                    <a:bodyPr/>
                    <a:lstStyle/>
                    <a:p>
                      <a:pPr algn="ctr" marL="3048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51838"/>
                          </a:solidFill>
                          <a:latin typeface="Times New Roman"/>
                          <a:cs typeface="Times New Roman"/>
                        </a:rPr>
                        <a:t>8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159">
                      <a:solidFill>
                        <a:srgbClr val="2B131C"/>
                      </a:solidFill>
                      <a:prstDash val="solid"/>
                    </a:lnL>
                    <a:lnR w="24213">
                      <a:solidFill>
                        <a:srgbClr val="1F1F1F"/>
                      </a:solidFill>
                      <a:prstDash val="solid"/>
                    </a:lnR>
                    <a:lnT w="30266">
                      <a:solidFill>
                        <a:srgbClr val="A81F1F"/>
                      </a:solidFill>
                      <a:prstDash val="solid"/>
                    </a:lnT>
                    <a:lnB w="24213">
                      <a:solidFill>
                        <a:srgbClr val="0C233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095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51838"/>
                          </a:solidFill>
                          <a:latin typeface="Times New Roman"/>
                          <a:cs typeface="Times New Roman"/>
                        </a:rPr>
                        <a:t>8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1F1F1F"/>
                      </a:solidFill>
                      <a:prstDash val="solid"/>
                    </a:lnL>
                    <a:lnR w="30266">
                      <a:solidFill>
                        <a:srgbClr val="0C3B3F"/>
                      </a:solidFill>
                      <a:prstDash val="solid"/>
                    </a:lnR>
                    <a:lnT w="18159">
                      <a:solidFill>
                        <a:srgbClr val="182828"/>
                      </a:solidFill>
                      <a:prstDash val="solid"/>
                    </a:lnT>
                    <a:lnB w="24213">
                      <a:solidFill>
                        <a:srgbClr val="0C233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271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12A5D"/>
                          </a:solidFill>
                          <a:latin typeface="Times New Roman"/>
                          <a:cs typeface="Times New Roman"/>
                        </a:rPr>
                        <a:t>17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0266">
                      <a:solidFill>
                        <a:srgbClr val="0C3B3F"/>
                      </a:solidFill>
                      <a:prstDash val="solid"/>
                    </a:lnL>
                    <a:lnR w="24213">
                      <a:solidFill>
                        <a:srgbClr val="1F3434"/>
                      </a:solidFill>
                      <a:prstDash val="solid"/>
                    </a:lnR>
                    <a:lnT w="18159">
                      <a:solidFill>
                        <a:srgbClr val="182828"/>
                      </a:solidFill>
                      <a:prstDash val="solid"/>
                    </a:lnT>
                    <a:lnB w="24213">
                      <a:solidFill>
                        <a:srgbClr val="0C2338"/>
                      </a:solidFill>
                      <a:prstDash val="solid"/>
                    </a:lnB>
                  </a:tcPr>
                </a:tc>
              </a:tr>
              <a:tr h="456926">
                <a:tc>
                  <a:txBody>
                    <a:bodyPr/>
                    <a:lstStyle/>
                    <a:p>
                      <a:pPr marL="132715">
                        <a:lnSpc>
                          <a:spcPct val="100000"/>
                        </a:lnSpc>
                      </a:pPr>
                      <a:r>
                        <a:rPr dirty="0" smtClean="0" sz="1400" b="1">
                          <a:solidFill>
                            <a:srgbClr val="032179"/>
                          </a:solidFill>
                          <a:latin typeface="Times New Roman"/>
                          <a:cs typeface="Times New Roman"/>
                        </a:rPr>
                        <a:t>22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159">
                      <a:solidFill>
                        <a:srgbClr val="2B131C"/>
                      </a:solidFill>
                      <a:prstDash val="solid"/>
                    </a:lnL>
                    <a:lnR w="36319">
                      <a:solidFill>
                        <a:srgbClr val="0C3854"/>
                      </a:solidFill>
                      <a:prstDash val="solid"/>
                    </a:lnR>
                    <a:lnT w="24213">
                      <a:solidFill>
                        <a:srgbClr val="0C2338"/>
                      </a:solidFill>
                      <a:prstDash val="solid"/>
                    </a:lnT>
                    <a:lnB w="30266">
                      <a:solidFill>
                        <a:srgbClr val="13344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3825">
                        <a:lnSpc>
                          <a:spcPct val="100000"/>
                        </a:lnSpc>
                      </a:pPr>
                      <a:r>
                        <a:rPr dirty="0" smtClean="0" sz="1350" b="1">
                          <a:solidFill>
                            <a:srgbClr val="032179"/>
                          </a:solidFill>
                          <a:latin typeface="Arial"/>
                          <a:cs typeface="Arial"/>
                        </a:rPr>
                        <a:t>22</a:t>
                      </a:r>
                      <a:endParaRPr sz="13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36319">
                      <a:solidFill>
                        <a:srgbClr val="0C3854"/>
                      </a:solidFill>
                      <a:prstDash val="solid"/>
                    </a:lnL>
                    <a:lnR w="24213">
                      <a:solidFill>
                        <a:srgbClr val="081F2B"/>
                      </a:solidFill>
                      <a:prstDash val="solid"/>
                    </a:lnR>
                    <a:lnT w="24213">
                      <a:solidFill>
                        <a:srgbClr val="0C2338"/>
                      </a:solidFill>
                      <a:prstDash val="solid"/>
                    </a:lnT>
                    <a:lnB w="30266">
                      <a:solidFill>
                        <a:srgbClr val="13344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5890">
                        <a:lnSpc>
                          <a:spcPct val="100000"/>
                        </a:lnSpc>
                      </a:pPr>
                      <a:r>
                        <a:rPr dirty="0" smtClean="0" sz="1300" spc="-190">
                          <a:solidFill>
                            <a:srgbClr val="012A5D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1300" spc="0">
                          <a:solidFill>
                            <a:srgbClr val="054272"/>
                          </a:solidFill>
                          <a:latin typeface="Times New Roman"/>
                          <a:cs typeface="Times New Roman"/>
                        </a:rPr>
                        <a:t>7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081F2B"/>
                      </a:solidFill>
                      <a:prstDash val="solid"/>
                    </a:lnL>
                    <a:lnR w="24213">
                      <a:solidFill>
                        <a:srgbClr val="1F3434"/>
                      </a:solidFill>
                      <a:prstDash val="solid"/>
                    </a:lnR>
                    <a:lnT w="24213">
                      <a:solidFill>
                        <a:srgbClr val="0C2338"/>
                      </a:solidFill>
                      <a:prstDash val="solid"/>
                    </a:lnT>
                    <a:lnB w="30266">
                      <a:solidFill>
                        <a:srgbClr val="133444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250" spc="145">
                <a:solidFill>
                  <a:srgbClr val="B50308"/>
                </a:solidFill>
                <a:latin typeface="Times New Roman"/>
                <a:cs typeface="Times New Roman"/>
              </a:rPr>
              <a:t>18</a:t>
            </a:r>
            <a:endParaRPr sz="3250">
              <a:latin typeface="Times New Roman"/>
              <a:cs typeface="Times New Roman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83996" y="334772"/>
            <a:ext cx="5801360" cy="88988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21590" marR="17780" indent="36195">
              <a:lnSpc>
                <a:spcPct val="157000"/>
              </a:lnSpc>
            </a:pPr>
            <a:r>
              <a:rPr dirty="0" smtClean="0" sz="1000" spc="3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        </a:t>
            </a:r>
            <a:r>
              <a:rPr dirty="0" smtClean="0" sz="1000" spc="-5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0">
                <a:solidFill>
                  <a:srgbClr val="6B2A13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22">
                <a:solidFill>
                  <a:srgbClr val="6B2A13"/>
                </a:solidFill>
                <a:latin typeface="Times New Roman"/>
                <a:cs typeface="Times New Roman"/>
              </a:rPr>
              <a:t>L</a:t>
            </a:r>
            <a:r>
              <a:rPr dirty="0" smtClean="0" baseline="2777" sz="1500" spc="22">
                <a:solidFill>
                  <a:srgbClr val="9C0E13"/>
                </a:solidFill>
                <a:latin typeface="Times New Roman"/>
                <a:cs typeface="Times New Roman"/>
              </a:rPr>
              <a:t>ocal</a:t>
            </a:r>
            <a:r>
              <a:rPr dirty="0" smtClean="0" baseline="2777" sz="1500" spc="22">
                <a:solidFill>
                  <a:srgbClr val="9C0E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44">
                <a:solidFill>
                  <a:srgbClr val="9C0E13"/>
                </a:solidFill>
                <a:latin typeface="Times New Roman"/>
                <a:cs typeface="Times New Roman"/>
              </a:rPr>
              <a:t>Functi</a:t>
            </a:r>
            <a:r>
              <a:rPr dirty="0" smtClean="0" baseline="2777" sz="1500" spc="142">
                <a:solidFill>
                  <a:srgbClr val="9C0E13"/>
                </a:solidFill>
                <a:latin typeface="Times New Roman"/>
                <a:cs typeface="Times New Roman"/>
              </a:rPr>
              <a:t>o</a:t>
            </a:r>
            <a:r>
              <a:rPr dirty="0" smtClean="0" baseline="2777" sz="1500" spc="112">
                <a:solidFill>
                  <a:srgbClr val="B50308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777" sz="1500" spc="89">
                <a:solidFill>
                  <a:srgbClr val="9C0E13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-82">
                <a:solidFill>
                  <a:srgbClr val="9C0E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97">
                <a:solidFill>
                  <a:srgbClr val="9C0E13"/>
                </a:solidFill>
                <a:latin typeface="Times New Roman"/>
                <a:cs typeface="Times New Roman"/>
              </a:rPr>
              <a:t>and</a:t>
            </a:r>
            <a:r>
              <a:rPr dirty="0" smtClean="0" baseline="2777" sz="1500" spc="104">
                <a:solidFill>
                  <a:srgbClr val="9C0E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37">
                <a:solidFill>
                  <a:srgbClr val="AF1C1D"/>
                </a:solidFill>
                <a:latin typeface="Times New Roman"/>
                <a:cs typeface="Times New Roman"/>
              </a:rPr>
              <a:t>Statistic</a:t>
            </a:r>
            <a:r>
              <a:rPr dirty="0" smtClean="0" baseline="2777" sz="1500" spc="30">
                <a:solidFill>
                  <a:srgbClr val="AF1C1D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82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82">
                <a:solidFill>
                  <a:srgbClr val="135615"/>
                </a:solidFill>
                <a:latin typeface="Times New Roman"/>
                <a:cs typeface="Times New Roman"/>
              </a:rPr>
              <a:t>                    </a:t>
            </a:r>
            <a:r>
              <a:rPr dirty="0" smtClean="0" baseline="2777" sz="1500" spc="67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00" spc="2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containing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result.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type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oflocal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function,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statistics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compares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summarizes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corresponding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rasters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i.e.,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7"/>
              </a:spcBef>
            </a:pPr>
            <a:endParaRPr sz="750"/>
          </a:p>
          <a:p>
            <a:pPr algn="just" marL="21590" marR="3340100">
              <a:lnSpc>
                <a:spcPct val="100000"/>
              </a:lnSpc>
            </a:pP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performed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cell-by-cell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basis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9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algn="just" marL="21590" marR="214629">
              <a:lnSpc>
                <a:spcPct val="100000"/>
              </a:lnSpc>
            </a:pPr>
            <a:r>
              <a:rPr dirty="0" smtClean="0" sz="1250" spc="25" u="heavy">
                <a:solidFill>
                  <a:srgbClr val="0F1F4B"/>
                </a:solidFill>
                <a:latin typeface="Times New Roman"/>
                <a:cs typeface="Times New Roman"/>
              </a:rPr>
              <a:t>Below</a:t>
            </a:r>
            <a:r>
              <a:rPr dirty="0" smtClean="0" sz="1250" spc="80" u="heavy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u="heavy">
                <a:solidFill>
                  <a:srgbClr val="0F1F4B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60" u="heavy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u="heavy">
                <a:solidFill>
                  <a:srgbClr val="0F1F4B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40" u="heavy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u="heavy">
                <a:solidFill>
                  <a:srgbClr val="0F1F4B"/>
                </a:solidFill>
                <a:latin typeface="Times New Roman"/>
                <a:cs typeface="Times New Roman"/>
              </a:rPr>
              <a:t>examples</a:t>
            </a:r>
            <a:r>
              <a:rPr dirty="0" smtClean="0" sz="1250" spc="35" u="heavy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 u="heavy">
                <a:solidFill>
                  <a:srgbClr val="0F1F4B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 u="heavy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 u="heavy">
                <a:solidFill>
                  <a:srgbClr val="0F1F4B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 u="heavy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u="heavy">
                <a:solidFill>
                  <a:srgbClr val="0F1F4B"/>
                </a:solidFill>
                <a:latin typeface="Times New Roman"/>
                <a:cs typeface="Times New Roman"/>
              </a:rPr>
              <a:t>statistics</a:t>
            </a:r>
            <a:r>
              <a:rPr dirty="0" smtClean="0" sz="1250" spc="-30" u="heavy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 u="heavy">
                <a:solidFill>
                  <a:srgbClr val="0F1F4B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80" u="heavy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 u="heavy">
                <a:solidFill>
                  <a:srgbClr val="0F1F4B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25" u="heavy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 u="heavy">
                <a:solidFill>
                  <a:srgbClr val="0F1F4B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20" u="heavy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0" u="heavy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 u="heavy">
                <a:solidFill>
                  <a:srgbClr val="0F1F4B"/>
                </a:solidFill>
                <a:latin typeface="Times New Roman"/>
                <a:cs typeface="Times New Roman"/>
              </a:rPr>
              <a:t>generated</a:t>
            </a:r>
            <a:r>
              <a:rPr dirty="0" smtClean="0" sz="1250" spc="5" u="heavy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75" u="heavy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 u="heavy">
                <a:solidFill>
                  <a:srgbClr val="0F1F4B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5" u="heavy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 u="heavy">
                <a:solidFill>
                  <a:srgbClr val="0F1F4B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 u="heavy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 u="heavy">
                <a:solidFill>
                  <a:srgbClr val="0F1F4B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95" u="heavy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 u="heavy">
                <a:solidFill>
                  <a:srgbClr val="0F1F4B"/>
                </a:solidFill>
                <a:latin typeface="Times New Roman"/>
                <a:cs typeface="Times New Roman"/>
              </a:rPr>
              <a:t>dataset: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3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algn="just" marL="21590" marR="29845" indent="8890">
              <a:lnSpc>
                <a:spcPct val="100000"/>
              </a:lnSpc>
              <a:buAutoNum type="arabicPeriod"/>
              <a:tabLst>
                <a:tab pos="168910" algn="l"/>
              </a:tabLst>
            </a:pPr>
            <a:r>
              <a:rPr dirty="0" smtClean="0" sz="1250" spc="60" u="heavy">
                <a:solidFill>
                  <a:srgbClr val="0F1F4B"/>
                </a:solidFill>
                <a:latin typeface="Times New Roman"/>
                <a:cs typeface="Times New Roman"/>
              </a:rPr>
              <a:t>Maximum:</a:t>
            </a:r>
            <a:r>
              <a:rPr dirty="0" smtClean="0" sz="1250" spc="130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determines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highest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among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rasters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cell-by-cell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basis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3"/>
              </a:spcBef>
              <a:buAutoNum type="arabicPeriod"/>
            </a:pPr>
            <a:endParaRPr sz="500"/>
          </a:p>
          <a:p>
            <a:pPr>
              <a:lnSpc>
                <a:spcPts val="1000"/>
              </a:lnSpc>
              <a:buAutoNum type="arabicPeriod"/>
            </a:pPr>
            <a:endParaRPr sz="1000"/>
          </a:p>
          <a:p>
            <a:pPr algn="just" marL="149225" marR="75565" indent="-127635">
              <a:lnSpc>
                <a:spcPct val="100000"/>
              </a:lnSpc>
              <a:buAutoNum type="arabicPeriod"/>
              <a:tabLst>
                <a:tab pos="149225" algn="l"/>
              </a:tabLst>
            </a:pPr>
            <a:r>
              <a:rPr dirty="0" smtClean="0" sz="1250" spc="60" u="heavy">
                <a:solidFill>
                  <a:srgbClr val="0F1F4B"/>
                </a:solidFill>
                <a:latin typeface="Times New Roman"/>
                <a:cs typeface="Times New Roman"/>
              </a:rPr>
              <a:t>Minimum:</a:t>
            </a:r>
            <a:r>
              <a:rPr dirty="0" smtClean="0" sz="1250" spc="145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determines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lowest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among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rasters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cell-by-cell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basis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600"/>
              </a:lnSpc>
              <a:spcBef>
                <a:spcPts val="48"/>
              </a:spcBef>
              <a:buAutoNum type="arabicPeriod"/>
            </a:pPr>
            <a:endParaRPr sz="600"/>
          </a:p>
          <a:p>
            <a:pPr algn="just" marL="21590" marR="20955">
              <a:lnSpc>
                <a:spcPct val="156000"/>
              </a:lnSpc>
              <a:buAutoNum type="arabicPeriod"/>
              <a:tabLst>
                <a:tab pos="195580" algn="l"/>
              </a:tabLst>
            </a:pPr>
            <a:r>
              <a:rPr dirty="0" smtClean="0" sz="1250" spc="55">
                <a:solidFill>
                  <a:srgbClr val="0F1F4B"/>
                </a:solidFill>
                <a:latin typeface="Times New Roman"/>
                <a:cs typeface="Times New Roman"/>
              </a:rPr>
              <a:t>Majority:</a:t>
            </a:r>
            <a:r>
              <a:rPr dirty="0" smtClean="0" sz="1250" spc="90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determines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occurs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among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rasters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cell­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by-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basis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600"/>
              </a:lnSpc>
              <a:spcBef>
                <a:spcPts val="47"/>
              </a:spcBef>
              <a:buAutoNum type="arabicPeriod"/>
            </a:pPr>
            <a:endParaRPr sz="600"/>
          </a:p>
          <a:p>
            <a:pPr algn="just" marL="26034" marR="21590" indent="-5080">
              <a:lnSpc>
                <a:spcPct val="153600"/>
              </a:lnSpc>
              <a:buAutoNum type="arabicPeriod"/>
              <a:tabLst>
                <a:tab pos="195580" algn="l"/>
              </a:tabLst>
            </a:pPr>
            <a:r>
              <a:rPr dirty="0" smtClean="0" sz="1250" spc="50">
                <a:solidFill>
                  <a:srgbClr val="0F1F4B"/>
                </a:solidFill>
                <a:latin typeface="Times New Roman"/>
                <a:cs typeface="Times New Roman"/>
              </a:rPr>
              <a:t>Minority:</a:t>
            </a:r>
            <a:r>
              <a:rPr dirty="0" smtClean="0" sz="1250" spc="130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determines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occurs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least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among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rasters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cell­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by-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basis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3"/>
              </a:spcBef>
              <a:buAutoNum type="arabicPeriod"/>
            </a:pPr>
            <a:endParaRPr sz="500"/>
          </a:p>
          <a:p>
            <a:pPr>
              <a:lnSpc>
                <a:spcPts val="1000"/>
              </a:lnSpc>
              <a:buAutoNum type="arabicPeriod"/>
            </a:pPr>
            <a:endParaRPr sz="1000"/>
          </a:p>
          <a:p>
            <a:pPr algn="just" marL="195580" marR="581660" indent="-173990">
              <a:lnSpc>
                <a:spcPct val="100000"/>
              </a:lnSpc>
              <a:buAutoNum type="arabicPeriod"/>
              <a:tabLst>
                <a:tab pos="195580" algn="l"/>
              </a:tabLst>
            </a:pPr>
            <a:r>
              <a:rPr dirty="0" smtClean="0" sz="1250" spc="70">
                <a:solidFill>
                  <a:srgbClr val="0F1F4B"/>
                </a:solidFill>
                <a:latin typeface="Times New Roman"/>
                <a:cs typeface="Times New Roman"/>
              </a:rPr>
              <a:t>Sum:</a:t>
            </a:r>
            <a:r>
              <a:rPr dirty="0" smtClean="0" sz="1250" spc="45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calculates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sum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rasters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cell-by-cell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basis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4"/>
              </a:spcBef>
              <a:buAutoNum type="arabicPeriod"/>
            </a:pPr>
            <a:endParaRPr sz="500"/>
          </a:p>
          <a:p>
            <a:pPr>
              <a:lnSpc>
                <a:spcPts val="1000"/>
              </a:lnSpc>
              <a:buAutoNum type="arabicPeriod"/>
            </a:pPr>
            <a:endParaRPr sz="1000"/>
          </a:p>
          <a:p>
            <a:pPr algn="just" marL="195580" marR="29845" indent="-173990">
              <a:lnSpc>
                <a:spcPct val="100000"/>
              </a:lnSpc>
              <a:buAutoNum type="arabicPeriod"/>
              <a:tabLst>
                <a:tab pos="195580" algn="l"/>
              </a:tabLst>
            </a:pPr>
            <a:r>
              <a:rPr dirty="0" smtClean="0" sz="1250" spc="60">
                <a:solidFill>
                  <a:srgbClr val="0F1F4B"/>
                </a:solidFill>
                <a:latin typeface="Times New Roman"/>
                <a:cs typeface="Times New Roman"/>
              </a:rPr>
              <a:t>Mean:</a:t>
            </a:r>
            <a:r>
              <a:rPr dirty="0" smtClean="0" sz="1250" spc="30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calculates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mean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average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rasters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cell-by-cell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basis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19"/>
              </a:spcBef>
              <a:buAutoNum type="arabicPeriod"/>
            </a:pPr>
            <a:endParaRPr sz="700"/>
          </a:p>
          <a:p>
            <a:pPr algn="just" marL="21590" marR="20320">
              <a:lnSpc>
                <a:spcPct val="153600"/>
              </a:lnSpc>
              <a:buAutoNum type="arabicPeriod"/>
              <a:tabLst>
                <a:tab pos="195580" algn="l"/>
              </a:tabLst>
            </a:pPr>
            <a:r>
              <a:rPr dirty="0" smtClean="0" sz="1250" spc="55">
                <a:solidFill>
                  <a:srgbClr val="0F1F4B"/>
                </a:solidFill>
                <a:latin typeface="Times New Roman"/>
                <a:cs typeface="Times New Roman"/>
              </a:rPr>
              <a:t>Media</a:t>
            </a:r>
            <a:r>
              <a:rPr dirty="0" smtClean="0" sz="1250" spc="40" u="sng">
                <a:solidFill>
                  <a:srgbClr val="0F1F4B"/>
                </a:solidFill>
                <a:latin typeface="Times New Roman"/>
                <a:cs typeface="Times New Roman"/>
              </a:rPr>
              <a:t>n:</a:t>
            </a:r>
            <a:r>
              <a:rPr dirty="0" smtClean="0" sz="1250" spc="75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calculates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median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half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above,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half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below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rasters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cell-by-cell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basis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3"/>
              </a:spcBef>
              <a:buAutoNum type="arabicPeriod"/>
            </a:pPr>
            <a:endParaRPr sz="500"/>
          </a:p>
          <a:p>
            <a:pPr>
              <a:lnSpc>
                <a:spcPts val="1000"/>
              </a:lnSpc>
              <a:buAutoNum type="arabicPeriod"/>
            </a:pPr>
            <a:endParaRPr sz="1000"/>
          </a:p>
          <a:p>
            <a:pPr algn="just" marL="195580" marR="29845" indent="-173990">
              <a:lnSpc>
                <a:spcPct val="100000"/>
              </a:lnSpc>
              <a:buAutoNum type="arabicPeriod"/>
              <a:tabLst>
                <a:tab pos="195580" algn="l"/>
              </a:tabLst>
            </a:pPr>
            <a:r>
              <a:rPr dirty="0" smtClean="0" sz="1250" spc="55">
                <a:solidFill>
                  <a:srgbClr val="0F1F4B"/>
                </a:solidFill>
                <a:latin typeface="Times New Roman"/>
                <a:cs typeface="Times New Roman"/>
              </a:rPr>
              <a:t>Std.</a:t>
            </a:r>
            <a:r>
              <a:rPr dirty="0" smtClean="0" sz="1250" spc="-30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F1F4B"/>
                </a:solidFill>
                <a:latin typeface="Times New Roman"/>
                <a:cs typeface="Times New Roman"/>
              </a:rPr>
              <a:t>Dev:</a:t>
            </a:r>
            <a:r>
              <a:rPr dirty="0" smtClean="0" sz="1250" spc="-10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calculates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standard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deviation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rasters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cell-by-cell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basis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41"/>
              </a:spcBef>
              <a:buAutoNum type="arabicPeriod"/>
            </a:pPr>
            <a:endParaRPr sz="750"/>
          </a:p>
          <a:p>
            <a:pPr algn="just" marL="21590" marR="13335">
              <a:lnSpc>
                <a:spcPct val="148800"/>
              </a:lnSpc>
              <a:buAutoNum type="arabicPeriod"/>
              <a:tabLst>
                <a:tab pos="204470" algn="l"/>
              </a:tabLst>
            </a:pPr>
            <a:r>
              <a:rPr dirty="0" smtClean="0" sz="1250" spc="55">
                <a:solidFill>
                  <a:srgbClr val="0F1F4B"/>
                </a:solidFill>
                <a:latin typeface="Times New Roman"/>
                <a:cs typeface="Times New Roman"/>
              </a:rPr>
              <a:t>Range:</a:t>
            </a:r>
            <a:r>
              <a:rPr dirty="0" smtClean="0" sz="1250" spc="55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determines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highest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lowest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rasters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cell-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by-cell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basis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19"/>
              </a:spcBef>
              <a:buAutoNum type="arabicPeriod"/>
            </a:pPr>
            <a:endParaRPr sz="700"/>
          </a:p>
          <a:p>
            <a:pPr algn="just" marL="21590" marR="26670" indent="8890">
              <a:lnSpc>
                <a:spcPct val="153600"/>
              </a:lnSpc>
              <a:buAutoNum type="arabicPeriod"/>
              <a:tabLst>
                <a:tab pos="268605" algn="l"/>
              </a:tabLst>
            </a:pPr>
            <a:r>
              <a:rPr dirty="0" smtClean="0" sz="1250" spc="60">
                <a:solidFill>
                  <a:srgbClr val="0F1F4B"/>
                </a:solidFill>
                <a:latin typeface="Times New Roman"/>
                <a:cs typeface="Times New Roman"/>
              </a:rPr>
              <a:t>Variety:</a:t>
            </a:r>
            <a:r>
              <a:rPr dirty="0" smtClean="0" sz="1250" spc="-114">
                <a:solidFill>
                  <a:srgbClr val="0F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determines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unique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rasters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cell-by­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cell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basis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6"/>
              </a:spcBef>
            </a:pPr>
            <a:endParaRPr sz="750"/>
          </a:p>
          <a:p>
            <a:pPr algn="just" marL="12700" marR="12700" indent="438784">
              <a:lnSpc>
                <a:spcPct val="151200"/>
              </a:lnSpc>
            </a:pP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might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wish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multiple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rasters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derived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corresponding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raster.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instance,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could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derive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highest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rainfall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location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series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five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rasters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representing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five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consecutive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years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rainfall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addition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arithmetical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functions,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Boolean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e.g.,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AND,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OR,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XOR,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NOR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logical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operands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e.g.,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545454"/>
                </a:solidFill>
                <a:latin typeface="Times New Roman"/>
                <a:cs typeface="Times New Roman"/>
              </a:rPr>
              <a:t>&gt;</a:t>
            </a:r>
            <a:r>
              <a:rPr dirty="0" smtClean="0" sz="1250" spc="110">
                <a:solidFill>
                  <a:srgbClr val="1C1D1D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125">
                <a:solidFill>
                  <a:srgbClr val="1C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696969"/>
                </a:solidFill>
                <a:latin typeface="Times New Roman"/>
                <a:cs typeface="Times New Roman"/>
              </a:rPr>
              <a:t>&lt;</a:t>
            </a:r>
            <a:r>
              <a:rPr dirty="0" smtClean="0" sz="1250" spc="110">
                <a:solidFill>
                  <a:srgbClr val="1C1D1D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125">
                <a:solidFill>
                  <a:srgbClr val="1C1D1D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360">
                <a:solidFill>
                  <a:srgbClr val="333333"/>
                </a:solidFill>
                <a:latin typeface="Arial"/>
                <a:cs typeface="Arial"/>
              </a:rPr>
              <a:t>=</a:t>
            </a:r>
            <a:r>
              <a:rPr dirty="0" smtClean="0" sz="800" spc="36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mtClean="0" sz="800" spc="-6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etc.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association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functions.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13888" y="4974335"/>
            <a:ext cx="1621536" cy="1219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250" spc="145">
                <a:solidFill>
                  <a:srgbClr val="B50308"/>
                </a:solidFill>
                <a:latin typeface="Times New Roman"/>
                <a:cs typeface="Times New Roman"/>
              </a:rPr>
              <a:t>19</a:t>
            </a:r>
            <a:endParaRPr sz="32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3139" y="415290"/>
            <a:ext cx="3796029" cy="45783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3180">
              <a:lnSpc>
                <a:spcPct val="100000"/>
              </a:lnSpc>
              <a:tabLst>
                <a:tab pos="2011680" algn="l"/>
              </a:tabLst>
            </a:pPr>
            <a:r>
              <a:rPr dirty="0" smtClean="0" sz="1050" spc="25">
                <a:solidFill>
                  <a:srgbClr val="1552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50" spc="-7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155216"/>
                </a:solidFill>
                <a:latin typeface="Times New Roman"/>
                <a:cs typeface="Times New Roman"/>
              </a:rPr>
              <a:t>Analysis	</a:t>
            </a:r>
            <a:r>
              <a:rPr dirty="0" smtClean="0" baseline="2645" sz="1575" spc="44">
                <a:solidFill>
                  <a:srgbClr val="1552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-22">
                <a:solidFill>
                  <a:srgbClr val="900F13"/>
                </a:solidFill>
                <a:latin typeface="Times New Roman"/>
                <a:cs typeface="Times New Roman"/>
              </a:rPr>
              <a:t>Local</a:t>
            </a:r>
            <a:r>
              <a:rPr dirty="0" smtClean="0" baseline="2645" sz="1575" spc="52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120">
                <a:solidFill>
                  <a:srgbClr val="900F13"/>
                </a:solidFill>
                <a:latin typeface="Times New Roman"/>
                <a:cs typeface="Times New Roman"/>
              </a:rPr>
              <a:t>F</a:t>
            </a:r>
            <a:r>
              <a:rPr dirty="0" smtClean="0" baseline="2645" sz="1575" spc="30">
                <a:solidFill>
                  <a:srgbClr val="AE070C"/>
                </a:solidFill>
                <a:latin typeface="Times New Roman"/>
                <a:cs typeface="Times New Roman"/>
              </a:rPr>
              <a:t>u</a:t>
            </a:r>
            <a:r>
              <a:rPr dirty="0" smtClean="0" baseline="2645" sz="1575" spc="120">
                <a:solidFill>
                  <a:srgbClr val="AE070C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645" sz="1575" spc="0">
                <a:solidFill>
                  <a:srgbClr val="900F13"/>
                </a:solidFill>
                <a:latin typeface="Times New Roman"/>
                <a:cs typeface="Times New Roman"/>
              </a:rPr>
              <a:t>cti</a:t>
            </a:r>
            <a:r>
              <a:rPr dirty="0" smtClean="0" baseline="2645" sz="1575" spc="0" u="sng">
                <a:solidFill>
                  <a:srgbClr val="900F13"/>
                </a:solidFill>
                <a:latin typeface="Times New Roman"/>
                <a:cs typeface="Times New Roman"/>
              </a:rPr>
              <a:t>ons</a:t>
            </a:r>
            <a:r>
              <a:rPr dirty="0" smtClean="0" baseline="2645" sz="1575" spc="52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7">
                <a:solidFill>
                  <a:srgbClr val="900F13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645" sz="1575" spc="60">
                <a:solidFill>
                  <a:srgbClr val="AE070C"/>
                </a:solidFill>
                <a:latin typeface="Times New Roman"/>
                <a:cs typeface="Times New Roman"/>
              </a:rPr>
              <a:t>nd</a:t>
            </a:r>
            <a:r>
              <a:rPr dirty="0" smtClean="0" baseline="2645" sz="1575" spc="60">
                <a:solidFill>
                  <a:srgbClr val="AE070C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15">
                <a:solidFill>
                  <a:srgbClr val="900F13"/>
                </a:solidFill>
                <a:latin typeface="Times New Roman"/>
                <a:cs typeface="Times New Roman"/>
              </a:rPr>
              <a:t>Statistic</a:t>
            </a:r>
            <a:r>
              <a:rPr dirty="0" smtClean="0" baseline="2645" sz="1575" spc="7">
                <a:solidFill>
                  <a:srgbClr val="900F13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645" sz="1575" spc="82">
                <a:solidFill>
                  <a:srgbClr val="155216"/>
                </a:solidFill>
                <a:latin typeface="Times New Roman"/>
                <a:cs typeface="Times New Roman"/>
              </a:rPr>
              <a:t>)</a:t>
            </a:r>
            <a:endParaRPr baseline="2645" sz="1575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48"/>
              </a:spcBef>
            </a:pPr>
            <a:endParaRPr sz="700"/>
          </a:p>
          <a:p>
            <a:pPr marL="12700">
              <a:lnSpc>
                <a:spcPct val="100000"/>
              </a:lnSpc>
            </a:pPr>
            <a:r>
              <a:rPr dirty="0" smtClean="0" sz="1250" spc="20" b="1">
                <a:solidFill>
                  <a:srgbClr val="0C1A46"/>
                </a:solidFill>
                <a:latin typeface="Times New Roman"/>
                <a:cs typeface="Times New Roman"/>
              </a:rPr>
              <a:t>4.</a:t>
            </a:r>
            <a:r>
              <a:rPr dirty="0" smtClean="0" sz="1250" spc="45" b="1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C1A46"/>
                </a:solidFill>
                <a:latin typeface="Times New Roman"/>
                <a:cs typeface="Times New Roman"/>
              </a:rPr>
              <a:t>Neighborhood</a:t>
            </a:r>
            <a:r>
              <a:rPr dirty="0" smtClean="0" sz="1250" spc="10" b="1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 b="1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 b="1">
                <a:solidFill>
                  <a:srgbClr val="0C1A46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5" b="1">
                <a:solidFill>
                  <a:srgbClr val="0C1A46"/>
                </a:solidFill>
                <a:latin typeface="Times New Roman"/>
                <a:cs typeface="Times New Roman"/>
              </a:rPr>
              <a:t>Focal</a:t>
            </a:r>
            <a:r>
              <a:rPr dirty="0" smtClean="0" sz="1250" spc="25" b="1">
                <a:solidFill>
                  <a:srgbClr val="0C1A46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35" b="1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C1A46"/>
                </a:solidFill>
                <a:latin typeface="Times New Roman"/>
                <a:cs typeface="Times New Roman"/>
              </a:rPr>
              <a:t>Functions</a:t>
            </a:r>
            <a:r>
              <a:rPr dirty="0" smtClean="0" sz="1250" spc="55" b="1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 b="1">
                <a:solidFill>
                  <a:srgbClr val="0C1A46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 b="1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C1A46"/>
                </a:solidFill>
                <a:latin typeface="Times New Roman"/>
                <a:cs typeface="Times New Roman"/>
              </a:rPr>
              <a:t>Statistics: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1552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6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1552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8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1552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155216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87044" y="962342"/>
            <a:ext cx="5795645" cy="2032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26720">
              <a:lnSpc>
                <a:spcPct val="151500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Neighborhood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(or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focal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functions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expand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functions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predetermined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neighborhood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considered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determining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output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pixel's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new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raster.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Rectangles,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annulus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doughnuts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circles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frequently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neighborhood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configurations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performing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neighborhood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analyses.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below,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blue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represents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focal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while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yellow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pixels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constitute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3x3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neighborhood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rectangle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inclusion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focal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neighborhood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optional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93139" y="6351778"/>
            <a:ext cx="5782945" cy="25069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38784">
              <a:lnSpc>
                <a:spcPct val="151200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Similar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function,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operation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moves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next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location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(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designating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focal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until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(or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mask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been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addressed.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opposed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function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multiple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rasters,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neighborhood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function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uses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from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surrounding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for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derivative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coverage.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4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marL="18415">
              <a:lnSpc>
                <a:spcPct val="100000"/>
              </a:lnSpc>
            </a:pPr>
            <a:r>
              <a:rPr dirty="0" smtClean="0" sz="1250" spc="25" b="1">
                <a:solidFill>
                  <a:srgbClr val="0C1A46"/>
                </a:solidFill>
                <a:latin typeface="Times New Roman"/>
                <a:cs typeface="Times New Roman"/>
              </a:rPr>
              <a:t>1.</a:t>
            </a:r>
            <a:r>
              <a:rPr dirty="0" smtClean="0" sz="1250" spc="-60" b="1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C1A46"/>
                </a:solidFill>
                <a:latin typeface="Times New Roman"/>
                <a:cs typeface="Times New Roman"/>
              </a:rPr>
              <a:t>Neighborhood</a:t>
            </a:r>
            <a:r>
              <a:rPr dirty="0" smtClean="0" sz="1250" spc="145" b="1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C1A46"/>
                </a:solidFill>
                <a:latin typeface="Times New Roman"/>
                <a:cs typeface="Times New Roman"/>
              </a:rPr>
              <a:t>Statistics: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7"/>
              </a:spcBef>
            </a:pPr>
            <a:endParaRPr sz="750"/>
          </a:p>
          <a:p>
            <a:pPr algn="just" marL="12700" marR="13335" indent="426720">
              <a:lnSpc>
                <a:spcPct val="150400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Like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operations,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neighborhood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functions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summary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statistics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generate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Sum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statistic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could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endParaRPr sz="1250">
              <a:latin typeface="Times New Roman"/>
              <a:cs typeface="Times New Roman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3026664" y="3279647"/>
          <a:ext cx="1475231" cy="13898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7640"/>
                <a:gridCol w="158496"/>
                <a:gridCol w="152400"/>
                <a:gridCol w="164591"/>
                <a:gridCol w="152400"/>
                <a:gridCol w="161544"/>
                <a:gridCol w="155448"/>
                <a:gridCol w="158496"/>
                <a:gridCol w="164591"/>
              </a:tblGrid>
              <a:tr h="155448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F0F0F"/>
                      </a:solidFill>
                      <a:prstDash val="solid"/>
                    </a:lnL>
                    <a:lnR w="18288">
                      <a:solidFill>
                        <a:srgbClr val="3B3B3B"/>
                      </a:solidFill>
                      <a:prstDash val="solid"/>
                    </a:lnR>
                    <a:lnT w="24384">
                      <a:solidFill>
                        <a:srgbClr val="181818"/>
                      </a:solidFill>
                      <a:prstDash val="solid"/>
                    </a:lnT>
                    <a:lnB w="18288">
                      <a:solidFill>
                        <a:srgbClr val="3F3F3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B3B3B"/>
                      </a:solidFill>
                      <a:prstDash val="solid"/>
                    </a:lnL>
                    <a:lnR w="18288">
                      <a:solidFill>
                        <a:srgbClr val="383838"/>
                      </a:solidFill>
                      <a:prstDash val="solid"/>
                    </a:lnR>
                    <a:lnT w="24384">
                      <a:solidFill>
                        <a:srgbClr val="181818"/>
                      </a:solidFill>
                      <a:prstDash val="solid"/>
                    </a:lnT>
                    <a:lnB w="18288">
                      <a:solidFill>
                        <a:srgbClr val="3F3F3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38"/>
                      </a:solidFill>
                      <a:prstDash val="solid"/>
                    </a:lnL>
                    <a:lnR w="18288">
                      <a:solidFill>
                        <a:srgbClr val="48442F"/>
                      </a:solidFill>
                      <a:prstDash val="solid"/>
                    </a:lnR>
                    <a:lnT w="24384">
                      <a:solidFill>
                        <a:srgbClr val="181818"/>
                      </a:solidFill>
                      <a:prstDash val="solid"/>
                    </a:lnT>
                    <a:lnB w="18288">
                      <a:solidFill>
                        <a:srgbClr val="3F3F3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48442F"/>
                      </a:solidFill>
                      <a:prstDash val="solid"/>
                    </a:lnL>
                    <a:lnR w="18288">
                      <a:solidFill>
                        <a:srgbClr val="383834"/>
                      </a:solidFill>
                      <a:prstDash val="solid"/>
                    </a:lnR>
                    <a:lnT w="24384">
                      <a:solidFill>
                        <a:srgbClr val="181818"/>
                      </a:solidFill>
                      <a:prstDash val="solid"/>
                    </a:lnT>
                    <a:lnB w="18288">
                      <a:solidFill>
                        <a:srgbClr val="3F3F3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34"/>
                      </a:solidFill>
                      <a:prstDash val="solid"/>
                    </a:lnL>
                    <a:lnR w="18288">
                      <a:solidFill>
                        <a:srgbClr val="38382B"/>
                      </a:solidFill>
                      <a:prstDash val="solid"/>
                    </a:lnR>
                    <a:lnT w="24384">
                      <a:solidFill>
                        <a:srgbClr val="181818"/>
                      </a:solidFill>
                      <a:prstDash val="solid"/>
                    </a:lnT>
                    <a:lnB w="18288">
                      <a:solidFill>
                        <a:srgbClr val="3F3F3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2B"/>
                      </a:solidFill>
                      <a:prstDash val="solid"/>
                    </a:lnL>
                    <a:lnR w="12192">
                      <a:solidFill>
                        <a:srgbClr val="1F1F1F"/>
                      </a:solidFill>
                      <a:prstDash val="solid"/>
                    </a:lnR>
                    <a:lnT w="24384">
                      <a:solidFill>
                        <a:srgbClr val="181818"/>
                      </a:solidFill>
                      <a:prstDash val="solid"/>
                    </a:lnT>
                    <a:lnB w="18288">
                      <a:solidFill>
                        <a:srgbClr val="3F3F3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1F1F1F"/>
                      </a:solidFill>
                      <a:prstDash val="solid"/>
                    </a:lnL>
                    <a:lnR w="18288">
                      <a:solidFill>
                        <a:srgbClr val="3F3F3F"/>
                      </a:solidFill>
                      <a:prstDash val="solid"/>
                    </a:lnR>
                    <a:lnT w="24384">
                      <a:solidFill>
                        <a:srgbClr val="181818"/>
                      </a:solidFill>
                      <a:prstDash val="solid"/>
                    </a:lnT>
                    <a:lnB w="18288">
                      <a:solidFill>
                        <a:srgbClr val="3F3F3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F3F3F"/>
                      </a:solidFill>
                      <a:prstDash val="solid"/>
                    </a:lnL>
                    <a:lnR w="24384">
                      <a:solidFill>
                        <a:srgbClr val="3B3B3B"/>
                      </a:solidFill>
                      <a:prstDash val="solid"/>
                    </a:lnR>
                    <a:lnT w="24384">
                      <a:solidFill>
                        <a:srgbClr val="181818"/>
                      </a:solidFill>
                      <a:prstDash val="solid"/>
                    </a:lnT>
                    <a:lnB w="18288">
                      <a:solidFill>
                        <a:srgbClr val="3F3F3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3B3B3B"/>
                      </a:solidFill>
                      <a:prstDash val="solid"/>
                    </a:lnL>
                    <a:lnR w="30480">
                      <a:solidFill>
                        <a:srgbClr val="1C1C1C"/>
                      </a:solidFill>
                      <a:prstDash val="solid"/>
                    </a:lnR>
                    <a:lnT w="24384">
                      <a:solidFill>
                        <a:srgbClr val="181818"/>
                      </a:solidFill>
                      <a:prstDash val="solid"/>
                    </a:lnT>
                    <a:lnB w="18288">
                      <a:solidFill>
                        <a:srgbClr val="3F3F3F"/>
                      </a:solidFill>
                      <a:prstDash val="solid"/>
                    </a:lnB>
                  </a:tcPr>
                </a:tc>
              </a:tr>
              <a:tr h="146303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F0F0F"/>
                      </a:solidFill>
                      <a:prstDash val="solid"/>
                    </a:lnL>
                    <a:lnR w="18288">
                      <a:solidFill>
                        <a:srgbClr val="3B3B3B"/>
                      </a:solidFill>
                      <a:prstDash val="solid"/>
                    </a:lnR>
                    <a:lnT w="18288">
                      <a:solidFill>
                        <a:srgbClr val="3F3F3F"/>
                      </a:solidFill>
                      <a:prstDash val="solid"/>
                    </a:lnT>
                    <a:lnB w="18288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B3B3B"/>
                      </a:solidFill>
                      <a:prstDash val="solid"/>
                    </a:lnL>
                    <a:lnR w="18288">
                      <a:solidFill>
                        <a:srgbClr val="383838"/>
                      </a:solidFill>
                      <a:prstDash val="solid"/>
                    </a:lnR>
                    <a:lnT w="18288">
                      <a:solidFill>
                        <a:srgbClr val="3F3F3F"/>
                      </a:solidFill>
                      <a:prstDash val="solid"/>
                    </a:lnT>
                    <a:lnB w="18288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38"/>
                      </a:solidFill>
                      <a:prstDash val="solid"/>
                    </a:lnL>
                    <a:lnR w="18288">
                      <a:solidFill>
                        <a:srgbClr val="48442F"/>
                      </a:solidFill>
                      <a:prstDash val="solid"/>
                    </a:lnR>
                    <a:lnT w="18288">
                      <a:solidFill>
                        <a:srgbClr val="3F3F3F"/>
                      </a:solidFill>
                      <a:prstDash val="solid"/>
                    </a:lnT>
                    <a:lnB w="18288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48442F"/>
                      </a:solidFill>
                      <a:prstDash val="solid"/>
                    </a:lnL>
                    <a:lnR w="18288">
                      <a:solidFill>
                        <a:srgbClr val="383834"/>
                      </a:solidFill>
                      <a:prstDash val="solid"/>
                    </a:lnR>
                    <a:lnT w="18288">
                      <a:solidFill>
                        <a:srgbClr val="3F3F3F"/>
                      </a:solidFill>
                      <a:prstDash val="solid"/>
                    </a:lnT>
                    <a:lnB w="18288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34"/>
                      </a:solidFill>
                      <a:prstDash val="solid"/>
                    </a:lnL>
                    <a:lnR w="18288">
                      <a:solidFill>
                        <a:srgbClr val="38382B"/>
                      </a:solidFill>
                      <a:prstDash val="solid"/>
                    </a:lnR>
                    <a:lnT w="18288">
                      <a:solidFill>
                        <a:srgbClr val="3F3F3F"/>
                      </a:solidFill>
                      <a:prstDash val="solid"/>
                    </a:lnT>
                    <a:lnB w="18288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2B"/>
                      </a:solidFill>
                      <a:prstDash val="solid"/>
                    </a:lnL>
                    <a:lnR w="12192">
                      <a:solidFill>
                        <a:srgbClr val="1F1F1F"/>
                      </a:solidFill>
                      <a:prstDash val="solid"/>
                    </a:lnR>
                    <a:lnT w="18288">
                      <a:solidFill>
                        <a:srgbClr val="3F3F3F"/>
                      </a:solidFill>
                      <a:prstDash val="solid"/>
                    </a:lnT>
                    <a:lnB w="18288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1F1F1F"/>
                      </a:solidFill>
                      <a:prstDash val="solid"/>
                    </a:lnL>
                    <a:lnR w="18288">
                      <a:solidFill>
                        <a:srgbClr val="3F3F3F"/>
                      </a:solidFill>
                      <a:prstDash val="solid"/>
                    </a:lnR>
                    <a:lnT w="18288">
                      <a:solidFill>
                        <a:srgbClr val="3F3F3F"/>
                      </a:solidFill>
                      <a:prstDash val="solid"/>
                    </a:lnT>
                    <a:lnB w="18288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F3F3F"/>
                      </a:solidFill>
                      <a:prstDash val="solid"/>
                    </a:lnL>
                    <a:lnR w="24384">
                      <a:solidFill>
                        <a:srgbClr val="3B3B3B"/>
                      </a:solidFill>
                      <a:prstDash val="solid"/>
                    </a:lnR>
                    <a:lnT w="18288">
                      <a:solidFill>
                        <a:srgbClr val="3F3F3F"/>
                      </a:solidFill>
                      <a:prstDash val="solid"/>
                    </a:lnT>
                    <a:lnB w="18288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3B3B3B"/>
                      </a:solidFill>
                      <a:prstDash val="solid"/>
                    </a:lnL>
                    <a:lnR w="30480">
                      <a:solidFill>
                        <a:srgbClr val="1C1C1C"/>
                      </a:solidFill>
                      <a:prstDash val="solid"/>
                    </a:lnR>
                    <a:lnT w="18288">
                      <a:solidFill>
                        <a:srgbClr val="3F3F3F"/>
                      </a:solidFill>
                      <a:prstDash val="solid"/>
                    </a:lnT>
                    <a:lnB w="18288">
                      <a:solidFill>
                        <a:srgbClr val="2B2B2B"/>
                      </a:solidFill>
                      <a:prstDash val="soli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F0F0F"/>
                      </a:solidFill>
                      <a:prstDash val="solid"/>
                    </a:lnL>
                    <a:lnR w="18288">
                      <a:solidFill>
                        <a:srgbClr val="3B3B3B"/>
                      </a:solidFill>
                      <a:prstDash val="solid"/>
                    </a:lnR>
                    <a:lnT w="18288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F2F2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B3B3B"/>
                      </a:solidFill>
                      <a:prstDash val="solid"/>
                    </a:lnL>
                    <a:lnR w="18288">
                      <a:solidFill>
                        <a:srgbClr val="383838"/>
                      </a:solidFill>
                      <a:prstDash val="solid"/>
                    </a:lnR>
                    <a:lnT w="18288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F2F2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38"/>
                      </a:solidFill>
                      <a:prstDash val="solid"/>
                    </a:lnL>
                    <a:lnR w="18288">
                      <a:solidFill>
                        <a:srgbClr val="48442F"/>
                      </a:solidFill>
                      <a:prstDash val="solid"/>
                    </a:lnR>
                    <a:lnT w="18288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F2F2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48442F"/>
                      </a:solidFill>
                      <a:prstDash val="solid"/>
                    </a:lnL>
                    <a:lnR w="18288">
                      <a:solidFill>
                        <a:srgbClr val="383834"/>
                      </a:solidFill>
                      <a:prstDash val="solid"/>
                    </a:lnR>
                    <a:lnT w="18288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F2F2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34"/>
                      </a:solidFill>
                      <a:prstDash val="solid"/>
                    </a:lnL>
                    <a:lnR w="18288">
                      <a:solidFill>
                        <a:srgbClr val="38382B"/>
                      </a:solidFill>
                      <a:prstDash val="solid"/>
                    </a:lnR>
                    <a:lnT w="18288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F2F2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2B"/>
                      </a:solidFill>
                      <a:prstDash val="solid"/>
                    </a:lnL>
                    <a:lnR w="12192">
                      <a:solidFill>
                        <a:srgbClr val="1F1F1F"/>
                      </a:solidFill>
                      <a:prstDash val="solid"/>
                    </a:lnR>
                    <a:lnT w="18288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F2F2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1F1F1F"/>
                      </a:solidFill>
                      <a:prstDash val="solid"/>
                    </a:lnL>
                    <a:lnR w="18288">
                      <a:solidFill>
                        <a:srgbClr val="3F3F3F"/>
                      </a:solidFill>
                      <a:prstDash val="solid"/>
                    </a:lnR>
                    <a:lnT w="18288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F2F2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F3F3F"/>
                      </a:solidFill>
                      <a:prstDash val="solid"/>
                    </a:lnL>
                    <a:lnR w="24384">
                      <a:solidFill>
                        <a:srgbClr val="3B3B3B"/>
                      </a:solidFill>
                      <a:prstDash val="solid"/>
                    </a:lnR>
                    <a:lnT w="18288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F2F2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3B3B3B"/>
                      </a:solidFill>
                      <a:prstDash val="solid"/>
                    </a:lnL>
                    <a:lnR w="30480">
                      <a:solidFill>
                        <a:srgbClr val="1C1C1C"/>
                      </a:solidFill>
                      <a:prstDash val="solid"/>
                    </a:lnR>
                    <a:lnT w="18288">
                      <a:solidFill>
                        <a:srgbClr val="2B2B2B"/>
                      </a:solidFill>
                      <a:prstDash val="solid"/>
                    </a:lnT>
                    <a:lnB w="18288">
                      <a:solidFill>
                        <a:srgbClr val="2F2F28"/>
                      </a:solidFill>
                      <a:prstDash val="solid"/>
                    </a:lnB>
                  </a:tcPr>
                </a:tc>
              </a:tr>
              <a:tr h="146303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F0F0F"/>
                      </a:solidFill>
                      <a:prstDash val="solid"/>
                    </a:lnL>
                    <a:lnR w="18288">
                      <a:solidFill>
                        <a:srgbClr val="3B3B3B"/>
                      </a:solidFill>
                      <a:prstDash val="solid"/>
                    </a:lnR>
                    <a:lnT w="18288">
                      <a:solidFill>
                        <a:srgbClr val="2F2F28"/>
                      </a:solidFill>
                      <a:prstDash val="solid"/>
                    </a:lnT>
                    <a:lnB w="18288">
                      <a:solidFill>
                        <a:srgbClr val="3F3F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B3B3B"/>
                      </a:solidFill>
                      <a:prstDash val="solid"/>
                    </a:lnL>
                    <a:lnR w="18288">
                      <a:solidFill>
                        <a:srgbClr val="383838"/>
                      </a:solidFill>
                      <a:prstDash val="solid"/>
                    </a:lnR>
                    <a:lnT w="18288">
                      <a:solidFill>
                        <a:srgbClr val="2F2F28"/>
                      </a:solidFill>
                      <a:prstDash val="solid"/>
                    </a:lnT>
                    <a:lnB w="18288">
                      <a:solidFill>
                        <a:srgbClr val="3F3F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38"/>
                      </a:solidFill>
                      <a:prstDash val="solid"/>
                    </a:lnL>
                    <a:lnR w="18288">
                      <a:solidFill>
                        <a:srgbClr val="48442F"/>
                      </a:solidFill>
                      <a:prstDash val="solid"/>
                    </a:lnR>
                    <a:lnT w="18288">
                      <a:solidFill>
                        <a:srgbClr val="2F2F28"/>
                      </a:solidFill>
                      <a:prstDash val="solid"/>
                    </a:lnT>
                    <a:lnB w="18288">
                      <a:solidFill>
                        <a:srgbClr val="3F3F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48442F"/>
                      </a:solidFill>
                      <a:prstDash val="solid"/>
                    </a:lnL>
                    <a:lnR w="18288">
                      <a:solidFill>
                        <a:srgbClr val="383834"/>
                      </a:solidFill>
                      <a:prstDash val="solid"/>
                    </a:lnR>
                    <a:lnT w="18288">
                      <a:solidFill>
                        <a:srgbClr val="2F2F28"/>
                      </a:solidFill>
                      <a:prstDash val="solid"/>
                    </a:lnT>
                    <a:lnB w="18288">
                      <a:solidFill>
                        <a:srgbClr val="3F3F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34"/>
                      </a:solidFill>
                      <a:prstDash val="solid"/>
                    </a:lnL>
                    <a:lnR w="18288">
                      <a:solidFill>
                        <a:srgbClr val="38382B"/>
                      </a:solidFill>
                      <a:prstDash val="solid"/>
                    </a:lnR>
                    <a:lnT w="18288">
                      <a:solidFill>
                        <a:srgbClr val="2F2F28"/>
                      </a:solidFill>
                      <a:prstDash val="solid"/>
                    </a:lnT>
                    <a:lnB w="18288">
                      <a:solidFill>
                        <a:srgbClr val="3F3F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2B"/>
                      </a:solidFill>
                      <a:prstDash val="solid"/>
                    </a:lnL>
                    <a:lnR w="12192">
                      <a:solidFill>
                        <a:srgbClr val="1F1F1F"/>
                      </a:solidFill>
                      <a:prstDash val="solid"/>
                    </a:lnR>
                    <a:lnT w="18288">
                      <a:solidFill>
                        <a:srgbClr val="2F2F28"/>
                      </a:solidFill>
                      <a:prstDash val="solid"/>
                    </a:lnT>
                    <a:lnB w="18288">
                      <a:solidFill>
                        <a:srgbClr val="3F3F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1F1F1F"/>
                      </a:solidFill>
                      <a:prstDash val="solid"/>
                    </a:lnL>
                    <a:lnR w="18288">
                      <a:solidFill>
                        <a:srgbClr val="3F3F3F"/>
                      </a:solidFill>
                      <a:prstDash val="solid"/>
                    </a:lnR>
                    <a:lnT w="18288">
                      <a:solidFill>
                        <a:srgbClr val="2F2F28"/>
                      </a:solidFill>
                      <a:prstDash val="solid"/>
                    </a:lnT>
                    <a:lnB w="18288">
                      <a:solidFill>
                        <a:srgbClr val="3F3F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F3F3F"/>
                      </a:solidFill>
                      <a:prstDash val="solid"/>
                    </a:lnL>
                    <a:lnR w="24384">
                      <a:solidFill>
                        <a:srgbClr val="3B3B3B"/>
                      </a:solidFill>
                      <a:prstDash val="solid"/>
                    </a:lnR>
                    <a:lnT w="18288">
                      <a:solidFill>
                        <a:srgbClr val="2F2F28"/>
                      </a:solidFill>
                      <a:prstDash val="solid"/>
                    </a:lnT>
                    <a:lnB w="18288">
                      <a:solidFill>
                        <a:srgbClr val="3F3F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3B3B3B"/>
                      </a:solidFill>
                      <a:prstDash val="solid"/>
                    </a:lnL>
                    <a:lnR w="30480">
                      <a:solidFill>
                        <a:srgbClr val="1C1C1C"/>
                      </a:solidFill>
                      <a:prstDash val="solid"/>
                    </a:lnR>
                    <a:lnT w="18288">
                      <a:solidFill>
                        <a:srgbClr val="2F2F28"/>
                      </a:solidFill>
                      <a:prstDash val="solid"/>
                    </a:lnT>
                    <a:lnB w="18288">
                      <a:solidFill>
                        <a:srgbClr val="3F3F2F"/>
                      </a:solidFill>
                      <a:prstDash val="solid"/>
                    </a:lnB>
                  </a:tcPr>
                </a:tc>
              </a:tr>
              <a:tr h="155448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F0F0F"/>
                      </a:solidFill>
                      <a:prstDash val="solid"/>
                    </a:lnL>
                    <a:lnR w="18288">
                      <a:solidFill>
                        <a:srgbClr val="3B3B3B"/>
                      </a:solidFill>
                      <a:prstDash val="solid"/>
                    </a:lnR>
                    <a:lnT w="18288">
                      <a:solidFill>
                        <a:srgbClr val="3F3F2F"/>
                      </a:solidFill>
                      <a:prstDash val="solid"/>
                    </a:lnT>
                    <a:lnB w="12192">
                      <a:solidFill>
                        <a:srgbClr val="2828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B3B3B"/>
                      </a:solidFill>
                      <a:prstDash val="solid"/>
                    </a:lnL>
                    <a:lnR w="18288">
                      <a:solidFill>
                        <a:srgbClr val="383838"/>
                      </a:solidFill>
                      <a:prstDash val="solid"/>
                    </a:lnR>
                    <a:lnT w="18288">
                      <a:solidFill>
                        <a:srgbClr val="3F3F2F"/>
                      </a:solidFill>
                      <a:prstDash val="solid"/>
                    </a:lnT>
                    <a:lnB w="12192">
                      <a:solidFill>
                        <a:srgbClr val="2828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38"/>
                      </a:solidFill>
                      <a:prstDash val="solid"/>
                    </a:lnL>
                    <a:lnR w="18288">
                      <a:solidFill>
                        <a:srgbClr val="48442F"/>
                      </a:solidFill>
                      <a:prstDash val="solid"/>
                    </a:lnR>
                    <a:lnT w="18288">
                      <a:solidFill>
                        <a:srgbClr val="3F3F2F"/>
                      </a:solidFill>
                      <a:prstDash val="solid"/>
                    </a:lnT>
                    <a:lnB w="12192">
                      <a:solidFill>
                        <a:srgbClr val="2828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48442F"/>
                      </a:solidFill>
                      <a:prstDash val="solid"/>
                    </a:lnL>
                    <a:lnR w="18288">
                      <a:solidFill>
                        <a:srgbClr val="383834"/>
                      </a:solidFill>
                      <a:prstDash val="solid"/>
                    </a:lnR>
                    <a:lnT w="18288">
                      <a:solidFill>
                        <a:srgbClr val="3F3F2F"/>
                      </a:solidFill>
                      <a:prstDash val="solid"/>
                    </a:lnT>
                    <a:lnB w="12192">
                      <a:solidFill>
                        <a:srgbClr val="2828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34"/>
                      </a:solidFill>
                      <a:prstDash val="solid"/>
                    </a:lnL>
                    <a:lnR w="18288">
                      <a:solidFill>
                        <a:srgbClr val="38382B"/>
                      </a:solidFill>
                      <a:prstDash val="solid"/>
                    </a:lnR>
                    <a:lnT w="18288">
                      <a:solidFill>
                        <a:srgbClr val="3F3F2F"/>
                      </a:solidFill>
                      <a:prstDash val="solid"/>
                    </a:lnT>
                    <a:lnB w="12192">
                      <a:solidFill>
                        <a:srgbClr val="2828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2B"/>
                      </a:solidFill>
                      <a:prstDash val="solid"/>
                    </a:lnL>
                    <a:lnR w="12192">
                      <a:solidFill>
                        <a:srgbClr val="1F1F1F"/>
                      </a:solidFill>
                      <a:prstDash val="solid"/>
                    </a:lnR>
                    <a:lnT w="18288">
                      <a:solidFill>
                        <a:srgbClr val="3F3F2F"/>
                      </a:solidFill>
                      <a:prstDash val="solid"/>
                    </a:lnT>
                    <a:lnB w="12192">
                      <a:solidFill>
                        <a:srgbClr val="2828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1F1F1F"/>
                      </a:solidFill>
                      <a:prstDash val="solid"/>
                    </a:lnL>
                    <a:lnR w="18288">
                      <a:solidFill>
                        <a:srgbClr val="3F3F3F"/>
                      </a:solidFill>
                      <a:prstDash val="solid"/>
                    </a:lnR>
                    <a:lnT w="18288">
                      <a:solidFill>
                        <a:srgbClr val="3F3F2F"/>
                      </a:solidFill>
                      <a:prstDash val="solid"/>
                    </a:lnT>
                    <a:lnB w="12192">
                      <a:solidFill>
                        <a:srgbClr val="2828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F3F3F"/>
                      </a:solidFill>
                      <a:prstDash val="solid"/>
                    </a:lnL>
                    <a:lnR w="24384">
                      <a:solidFill>
                        <a:srgbClr val="3B3B3B"/>
                      </a:solidFill>
                      <a:prstDash val="solid"/>
                    </a:lnR>
                    <a:lnT w="18288">
                      <a:solidFill>
                        <a:srgbClr val="3F3F2F"/>
                      </a:solidFill>
                      <a:prstDash val="solid"/>
                    </a:lnT>
                    <a:lnB w="12192">
                      <a:solidFill>
                        <a:srgbClr val="2828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3B3B3B"/>
                      </a:solidFill>
                      <a:prstDash val="solid"/>
                    </a:lnL>
                    <a:lnR w="30480">
                      <a:solidFill>
                        <a:srgbClr val="1C1C1C"/>
                      </a:solidFill>
                      <a:prstDash val="solid"/>
                    </a:lnR>
                    <a:lnT w="18288">
                      <a:solidFill>
                        <a:srgbClr val="3F3F2F"/>
                      </a:solidFill>
                      <a:prstDash val="solid"/>
                    </a:lnT>
                    <a:lnB w="12192">
                      <a:solidFill>
                        <a:srgbClr val="28281C"/>
                      </a:solidFill>
                      <a:prstDash val="solid"/>
                    </a:lnB>
                  </a:tcPr>
                </a:tc>
              </a:tr>
              <a:tr h="149351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F0F0F"/>
                      </a:solidFill>
                      <a:prstDash val="solid"/>
                    </a:lnL>
                    <a:lnR w="18288">
                      <a:solidFill>
                        <a:srgbClr val="3B3B3B"/>
                      </a:solidFill>
                      <a:prstDash val="solid"/>
                    </a:lnR>
                    <a:lnT w="12192">
                      <a:solidFill>
                        <a:srgbClr val="28281C"/>
                      </a:solidFill>
                      <a:prstDash val="solid"/>
                    </a:lnT>
                    <a:lnB w="18288">
                      <a:solidFill>
                        <a:srgbClr val="3B3B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B3B3B"/>
                      </a:solidFill>
                      <a:prstDash val="solid"/>
                    </a:lnL>
                    <a:lnR w="18288">
                      <a:solidFill>
                        <a:srgbClr val="383838"/>
                      </a:solidFill>
                      <a:prstDash val="solid"/>
                    </a:lnR>
                    <a:lnT w="12192">
                      <a:solidFill>
                        <a:srgbClr val="28281C"/>
                      </a:solidFill>
                      <a:prstDash val="solid"/>
                    </a:lnT>
                    <a:lnB w="18288">
                      <a:solidFill>
                        <a:srgbClr val="3B3B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38"/>
                      </a:solidFill>
                      <a:prstDash val="solid"/>
                    </a:lnL>
                    <a:lnR w="18288">
                      <a:solidFill>
                        <a:srgbClr val="48442F"/>
                      </a:solidFill>
                      <a:prstDash val="solid"/>
                    </a:lnR>
                    <a:lnT w="12192">
                      <a:solidFill>
                        <a:srgbClr val="28281C"/>
                      </a:solidFill>
                      <a:prstDash val="solid"/>
                    </a:lnT>
                    <a:lnB w="18288">
                      <a:solidFill>
                        <a:srgbClr val="3B3B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48442F"/>
                      </a:solidFill>
                      <a:prstDash val="solid"/>
                    </a:lnL>
                    <a:lnR w="18288">
                      <a:solidFill>
                        <a:srgbClr val="383834"/>
                      </a:solidFill>
                      <a:prstDash val="solid"/>
                    </a:lnR>
                    <a:lnT w="12192">
                      <a:solidFill>
                        <a:srgbClr val="28281C"/>
                      </a:solidFill>
                      <a:prstDash val="solid"/>
                    </a:lnT>
                    <a:lnB w="18288">
                      <a:solidFill>
                        <a:srgbClr val="3B3B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34"/>
                      </a:solidFill>
                      <a:prstDash val="solid"/>
                    </a:lnL>
                    <a:lnR w="18288">
                      <a:solidFill>
                        <a:srgbClr val="38382B"/>
                      </a:solidFill>
                      <a:prstDash val="solid"/>
                    </a:lnR>
                    <a:lnT w="12192">
                      <a:solidFill>
                        <a:srgbClr val="28281C"/>
                      </a:solidFill>
                      <a:prstDash val="solid"/>
                    </a:lnT>
                    <a:lnB w="18288">
                      <a:solidFill>
                        <a:srgbClr val="3B3B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2B"/>
                      </a:solidFill>
                      <a:prstDash val="solid"/>
                    </a:lnL>
                    <a:lnR w="12192">
                      <a:solidFill>
                        <a:srgbClr val="1F1F1F"/>
                      </a:solidFill>
                      <a:prstDash val="solid"/>
                    </a:lnR>
                    <a:lnT w="12192">
                      <a:solidFill>
                        <a:srgbClr val="28281C"/>
                      </a:solidFill>
                      <a:prstDash val="solid"/>
                    </a:lnT>
                    <a:lnB w="18288">
                      <a:solidFill>
                        <a:srgbClr val="3B3B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1F1F1F"/>
                      </a:solidFill>
                      <a:prstDash val="solid"/>
                    </a:lnL>
                    <a:lnR w="18288">
                      <a:solidFill>
                        <a:srgbClr val="3F3F3F"/>
                      </a:solidFill>
                      <a:prstDash val="solid"/>
                    </a:lnR>
                    <a:lnT w="12192">
                      <a:solidFill>
                        <a:srgbClr val="28281C"/>
                      </a:solidFill>
                      <a:prstDash val="solid"/>
                    </a:lnT>
                    <a:lnB w="18288">
                      <a:solidFill>
                        <a:srgbClr val="3B3B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F3F3F"/>
                      </a:solidFill>
                      <a:prstDash val="solid"/>
                    </a:lnL>
                    <a:lnR w="24384">
                      <a:solidFill>
                        <a:srgbClr val="3B3B3B"/>
                      </a:solidFill>
                      <a:prstDash val="solid"/>
                    </a:lnR>
                    <a:lnT w="12192">
                      <a:solidFill>
                        <a:srgbClr val="28281C"/>
                      </a:solidFill>
                      <a:prstDash val="solid"/>
                    </a:lnT>
                    <a:lnB w="18288">
                      <a:solidFill>
                        <a:srgbClr val="3B3B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3B3B3B"/>
                      </a:solidFill>
                      <a:prstDash val="solid"/>
                    </a:lnL>
                    <a:lnR w="30480">
                      <a:solidFill>
                        <a:srgbClr val="1C1C1C"/>
                      </a:solidFill>
                      <a:prstDash val="solid"/>
                    </a:lnR>
                    <a:lnT w="12192">
                      <a:solidFill>
                        <a:srgbClr val="28281C"/>
                      </a:solidFill>
                      <a:prstDash val="solid"/>
                    </a:lnT>
                    <a:lnB w="18288">
                      <a:solidFill>
                        <a:srgbClr val="3B3B2F"/>
                      </a:solidFill>
                      <a:prstDash val="soli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F0F0F"/>
                      </a:solidFill>
                      <a:prstDash val="solid"/>
                    </a:lnL>
                    <a:lnR w="18288">
                      <a:solidFill>
                        <a:srgbClr val="3B3B3B"/>
                      </a:solidFill>
                      <a:prstDash val="solid"/>
                    </a:lnR>
                    <a:lnT w="18288">
                      <a:solidFill>
                        <a:srgbClr val="3B3B2F"/>
                      </a:solidFill>
                      <a:prstDash val="solid"/>
                    </a:lnT>
                    <a:lnB w="18288">
                      <a:solidFill>
                        <a:srgbClr val="38383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B3B3B"/>
                      </a:solidFill>
                      <a:prstDash val="solid"/>
                    </a:lnL>
                    <a:lnR w="18288">
                      <a:solidFill>
                        <a:srgbClr val="383838"/>
                      </a:solidFill>
                      <a:prstDash val="solid"/>
                    </a:lnR>
                    <a:lnT w="18288">
                      <a:solidFill>
                        <a:srgbClr val="3B3B2F"/>
                      </a:solidFill>
                      <a:prstDash val="solid"/>
                    </a:lnT>
                    <a:lnB w="18288">
                      <a:solidFill>
                        <a:srgbClr val="38383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38"/>
                      </a:solidFill>
                      <a:prstDash val="solid"/>
                    </a:lnL>
                    <a:lnR w="18288">
                      <a:solidFill>
                        <a:srgbClr val="48442F"/>
                      </a:solidFill>
                      <a:prstDash val="solid"/>
                    </a:lnR>
                    <a:lnT w="18288">
                      <a:solidFill>
                        <a:srgbClr val="3B3B2F"/>
                      </a:solidFill>
                      <a:prstDash val="solid"/>
                    </a:lnT>
                    <a:lnB w="18288">
                      <a:solidFill>
                        <a:srgbClr val="38383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48442F"/>
                      </a:solidFill>
                      <a:prstDash val="solid"/>
                    </a:lnL>
                    <a:lnR w="18288">
                      <a:solidFill>
                        <a:srgbClr val="383834"/>
                      </a:solidFill>
                      <a:prstDash val="solid"/>
                    </a:lnR>
                    <a:lnT w="18288">
                      <a:solidFill>
                        <a:srgbClr val="3B3B2F"/>
                      </a:solidFill>
                      <a:prstDash val="solid"/>
                    </a:lnT>
                    <a:lnB w="18288">
                      <a:solidFill>
                        <a:srgbClr val="38383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34"/>
                      </a:solidFill>
                      <a:prstDash val="solid"/>
                    </a:lnL>
                    <a:lnR w="18288">
                      <a:solidFill>
                        <a:srgbClr val="38382B"/>
                      </a:solidFill>
                      <a:prstDash val="solid"/>
                    </a:lnR>
                    <a:lnT w="18288">
                      <a:solidFill>
                        <a:srgbClr val="3B3B2F"/>
                      </a:solidFill>
                      <a:prstDash val="solid"/>
                    </a:lnT>
                    <a:lnB w="18288">
                      <a:solidFill>
                        <a:srgbClr val="38383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2B"/>
                      </a:solidFill>
                      <a:prstDash val="solid"/>
                    </a:lnL>
                    <a:lnR w="12192">
                      <a:solidFill>
                        <a:srgbClr val="1F1F1F"/>
                      </a:solidFill>
                      <a:prstDash val="solid"/>
                    </a:lnR>
                    <a:lnT w="18288">
                      <a:solidFill>
                        <a:srgbClr val="3B3B2F"/>
                      </a:solidFill>
                      <a:prstDash val="solid"/>
                    </a:lnT>
                    <a:lnB w="18288">
                      <a:solidFill>
                        <a:srgbClr val="38383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1F1F1F"/>
                      </a:solidFill>
                      <a:prstDash val="solid"/>
                    </a:lnL>
                    <a:lnR w="18288">
                      <a:solidFill>
                        <a:srgbClr val="3F3F3F"/>
                      </a:solidFill>
                      <a:prstDash val="solid"/>
                    </a:lnR>
                    <a:lnT w="18288">
                      <a:solidFill>
                        <a:srgbClr val="3B3B2F"/>
                      </a:solidFill>
                      <a:prstDash val="solid"/>
                    </a:lnT>
                    <a:lnB w="18288">
                      <a:solidFill>
                        <a:srgbClr val="38383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F3F3F"/>
                      </a:solidFill>
                      <a:prstDash val="solid"/>
                    </a:lnL>
                    <a:lnR w="24384">
                      <a:solidFill>
                        <a:srgbClr val="3B3B3B"/>
                      </a:solidFill>
                      <a:prstDash val="solid"/>
                    </a:lnR>
                    <a:lnT w="18288">
                      <a:solidFill>
                        <a:srgbClr val="3B3B2F"/>
                      </a:solidFill>
                      <a:prstDash val="solid"/>
                    </a:lnT>
                    <a:lnB w="18288">
                      <a:solidFill>
                        <a:srgbClr val="38383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3B3B3B"/>
                      </a:solidFill>
                      <a:prstDash val="solid"/>
                    </a:lnL>
                    <a:lnR w="30480">
                      <a:solidFill>
                        <a:srgbClr val="1C1C1C"/>
                      </a:solidFill>
                      <a:prstDash val="solid"/>
                    </a:lnR>
                    <a:lnT w="18288">
                      <a:solidFill>
                        <a:srgbClr val="3B3B2F"/>
                      </a:solidFill>
                      <a:prstDash val="solid"/>
                    </a:lnT>
                    <a:lnB w="18288">
                      <a:solidFill>
                        <a:srgbClr val="383838"/>
                      </a:solidFill>
                      <a:prstDash val="solid"/>
                    </a:lnB>
                  </a:tcPr>
                </a:tc>
              </a:tr>
              <a:tr h="149351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F0F0F"/>
                      </a:solidFill>
                      <a:prstDash val="solid"/>
                    </a:lnL>
                    <a:lnR w="18288">
                      <a:solidFill>
                        <a:srgbClr val="3B3B3B"/>
                      </a:solidFill>
                      <a:prstDash val="solid"/>
                    </a:lnR>
                    <a:lnT w="18288">
                      <a:solidFill>
                        <a:srgbClr val="383838"/>
                      </a:solidFill>
                      <a:prstDash val="solid"/>
                    </a:lnT>
                    <a:lnB w="12192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B3B3B"/>
                      </a:solidFill>
                      <a:prstDash val="solid"/>
                    </a:lnL>
                    <a:lnR w="18288">
                      <a:solidFill>
                        <a:srgbClr val="383838"/>
                      </a:solidFill>
                      <a:prstDash val="solid"/>
                    </a:lnR>
                    <a:lnT w="18288">
                      <a:solidFill>
                        <a:srgbClr val="383838"/>
                      </a:solidFill>
                      <a:prstDash val="solid"/>
                    </a:lnT>
                    <a:lnB w="12192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38"/>
                      </a:solidFill>
                      <a:prstDash val="solid"/>
                    </a:lnL>
                    <a:lnR w="18288">
                      <a:solidFill>
                        <a:srgbClr val="48442F"/>
                      </a:solidFill>
                      <a:prstDash val="solid"/>
                    </a:lnR>
                    <a:lnT w="18288">
                      <a:solidFill>
                        <a:srgbClr val="383838"/>
                      </a:solidFill>
                      <a:prstDash val="solid"/>
                    </a:lnT>
                    <a:lnB w="12192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48442F"/>
                      </a:solidFill>
                      <a:prstDash val="solid"/>
                    </a:lnL>
                    <a:lnR w="18288">
                      <a:solidFill>
                        <a:srgbClr val="383834"/>
                      </a:solidFill>
                      <a:prstDash val="solid"/>
                    </a:lnR>
                    <a:lnT w="18288">
                      <a:solidFill>
                        <a:srgbClr val="383838"/>
                      </a:solidFill>
                      <a:prstDash val="solid"/>
                    </a:lnT>
                    <a:lnB w="12192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34"/>
                      </a:solidFill>
                      <a:prstDash val="solid"/>
                    </a:lnL>
                    <a:lnR w="18288">
                      <a:solidFill>
                        <a:srgbClr val="38382B"/>
                      </a:solidFill>
                      <a:prstDash val="solid"/>
                    </a:lnR>
                    <a:lnT w="18288">
                      <a:solidFill>
                        <a:srgbClr val="383838"/>
                      </a:solidFill>
                      <a:prstDash val="solid"/>
                    </a:lnT>
                    <a:lnB w="12192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2B"/>
                      </a:solidFill>
                      <a:prstDash val="solid"/>
                    </a:lnL>
                    <a:lnR w="12192">
                      <a:solidFill>
                        <a:srgbClr val="1F1F1F"/>
                      </a:solidFill>
                      <a:prstDash val="solid"/>
                    </a:lnR>
                    <a:lnT w="18288">
                      <a:solidFill>
                        <a:srgbClr val="383838"/>
                      </a:solidFill>
                      <a:prstDash val="solid"/>
                    </a:lnT>
                    <a:lnB w="12192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1F1F1F"/>
                      </a:solidFill>
                      <a:prstDash val="solid"/>
                    </a:lnL>
                    <a:lnR w="18288">
                      <a:solidFill>
                        <a:srgbClr val="3F3F3F"/>
                      </a:solidFill>
                      <a:prstDash val="solid"/>
                    </a:lnR>
                    <a:lnT w="18288">
                      <a:solidFill>
                        <a:srgbClr val="383838"/>
                      </a:solidFill>
                      <a:prstDash val="solid"/>
                    </a:lnT>
                    <a:lnB w="12192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F3F3F"/>
                      </a:solidFill>
                      <a:prstDash val="solid"/>
                    </a:lnL>
                    <a:lnR w="24384">
                      <a:solidFill>
                        <a:srgbClr val="3B3B3B"/>
                      </a:solidFill>
                      <a:prstDash val="solid"/>
                    </a:lnR>
                    <a:lnT w="18288">
                      <a:solidFill>
                        <a:srgbClr val="383838"/>
                      </a:solidFill>
                      <a:prstDash val="solid"/>
                    </a:lnT>
                    <a:lnB w="12192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3B3B3B"/>
                      </a:solidFill>
                      <a:prstDash val="solid"/>
                    </a:lnL>
                    <a:lnR w="30480">
                      <a:solidFill>
                        <a:srgbClr val="1C1C1C"/>
                      </a:solidFill>
                      <a:prstDash val="solid"/>
                    </a:lnR>
                    <a:lnT w="18288">
                      <a:solidFill>
                        <a:srgbClr val="383838"/>
                      </a:solidFill>
                      <a:prstDash val="solid"/>
                    </a:lnT>
                    <a:lnB w="12192">
                      <a:solidFill>
                        <a:srgbClr val="1C1C1C"/>
                      </a:solidFill>
                      <a:prstDash val="solid"/>
                    </a:lnB>
                  </a:tcPr>
                </a:tc>
              </a:tr>
              <a:tr h="155448"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F0F0F"/>
                      </a:solidFill>
                      <a:prstDash val="solid"/>
                    </a:lnL>
                    <a:lnR w="18288">
                      <a:solidFill>
                        <a:srgbClr val="3B3B3B"/>
                      </a:solidFill>
                      <a:prstDash val="solid"/>
                    </a:lnR>
                    <a:lnT w="12192">
                      <a:solidFill>
                        <a:srgbClr val="1C1C1C"/>
                      </a:solidFill>
                      <a:prstDash val="solid"/>
                    </a:lnT>
                    <a:lnB w="30480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B3B3B"/>
                      </a:solidFill>
                      <a:prstDash val="solid"/>
                    </a:lnL>
                    <a:lnR w="18288">
                      <a:solidFill>
                        <a:srgbClr val="383838"/>
                      </a:solidFill>
                      <a:prstDash val="solid"/>
                    </a:lnR>
                    <a:lnT w="12192">
                      <a:solidFill>
                        <a:srgbClr val="1C1C1C"/>
                      </a:solidFill>
                      <a:prstDash val="solid"/>
                    </a:lnT>
                    <a:lnB w="30480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38"/>
                      </a:solidFill>
                      <a:prstDash val="solid"/>
                    </a:lnL>
                    <a:lnR w="18288">
                      <a:solidFill>
                        <a:srgbClr val="48442F"/>
                      </a:solidFill>
                      <a:prstDash val="solid"/>
                    </a:lnR>
                    <a:lnT w="12192">
                      <a:solidFill>
                        <a:srgbClr val="1C1C1C"/>
                      </a:solidFill>
                      <a:prstDash val="solid"/>
                    </a:lnT>
                    <a:lnB w="30480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48442F"/>
                      </a:solidFill>
                      <a:prstDash val="solid"/>
                    </a:lnL>
                    <a:lnR w="18288">
                      <a:solidFill>
                        <a:srgbClr val="383834"/>
                      </a:solidFill>
                      <a:prstDash val="solid"/>
                    </a:lnR>
                    <a:lnT w="12192">
                      <a:solidFill>
                        <a:srgbClr val="1C1C1C"/>
                      </a:solidFill>
                      <a:prstDash val="solid"/>
                    </a:lnT>
                    <a:lnB w="30480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34"/>
                      </a:solidFill>
                      <a:prstDash val="solid"/>
                    </a:lnL>
                    <a:lnR w="18288">
                      <a:solidFill>
                        <a:srgbClr val="38382B"/>
                      </a:solidFill>
                      <a:prstDash val="solid"/>
                    </a:lnR>
                    <a:lnT w="12192">
                      <a:solidFill>
                        <a:srgbClr val="1C1C1C"/>
                      </a:solidFill>
                      <a:prstDash val="solid"/>
                    </a:lnT>
                    <a:lnB w="30480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2B"/>
                      </a:solidFill>
                      <a:prstDash val="solid"/>
                    </a:lnL>
                    <a:lnR w="12192">
                      <a:solidFill>
                        <a:srgbClr val="1F1F1F"/>
                      </a:solidFill>
                      <a:prstDash val="solid"/>
                    </a:lnR>
                    <a:lnT w="12192">
                      <a:solidFill>
                        <a:srgbClr val="1C1C1C"/>
                      </a:solidFill>
                      <a:prstDash val="solid"/>
                    </a:lnT>
                    <a:lnB w="30480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1F1F1F"/>
                      </a:solidFill>
                      <a:prstDash val="solid"/>
                    </a:lnL>
                    <a:lnR w="18288">
                      <a:solidFill>
                        <a:srgbClr val="3F3F3F"/>
                      </a:solidFill>
                      <a:prstDash val="solid"/>
                    </a:lnR>
                    <a:lnT w="12192">
                      <a:solidFill>
                        <a:srgbClr val="1C1C1C"/>
                      </a:solidFill>
                      <a:prstDash val="solid"/>
                    </a:lnT>
                    <a:lnB w="30480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3F3F3F"/>
                      </a:solidFill>
                      <a:prstDash val="solid"/>
                    </a:lnL>
                    <a:lnR w="24384">
                      <a:solidFill>
                        <a:srgbClr val="3B3B3B"/>
                      </a:solidFill>
                      <a:prstDash val="solid"/>
                    </a:lnR>
                    <a:lnT w="12192">
                      <a:solidFill>
                        <a:srgbClr val="1C1C1C"/>
                      </a:solidFill>
                      <a:prstDash val="solid"/>
                    </a:lnT>
                    <a:lnB w="30480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3B3B3B"/>
                      </a:solidFill>
                      <a:prstDash val="solid"/>
                    </a:lnL>
                    <a:lnR w="30480">
                      <a:solidFill>
                        <a:srgbClr val="1C1C1C"/>
                      </a:solidFill>
                      <a:prstDash val="solid"/>
                    </a:lnR>
                    <a:lnT w="12192">
                      <a:solidFill>
                        <a:srgbClr val="1C1C1C"/>
                      </a:solidFill>
                      <a:prstDash val="solid"/>
                    </a:lnT>
                    <a:lnB w="30480">
                      <a:solidFill>
                        <a:srgbClr val="232323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74463" y="5516677"/>
            <a:ext cx="4360052" cy="35849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598063" y="5725202"/>
            <a:ext cx="230023" cy="0"/>
          </a:xfrm>
          <a:custGeom>
            <a:avLst/>
            <a:gdLst/>
            <a:ahLst/>
            <a:cxnLst/>
            <a:rect l="l" t="t" r="r" b="b"/>
            <a:pathLst>
              <a:path w="230023" h="0">
                <a:moveTo>
                  <a:pt x="0" y="0"/>
                </a:moveTo>
                <a:lnTo>
                  <a:pt x="230023" y="0"/>
                </a:lnTo>
              </a:path>
            </a:pathLst>
          </a:custGeom>
          <a:ln w="12106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800848" y="5646526"/>
            <a:ext cx="0" cy="647565"/>
          </a:xfrm>
          <a:custGeom>
            <a:avLst/>
            <a:gdLst/>
            <a:ahLst/>
            <a:cxnLst/>
            <a:rect l="l" t="t" r="r" b="b"/>
            <a:pathLst>
              <a:path w="0" h="647565">
                <a:moveTo>
                  <a:pt x="0" y="647565"/>
                </a:moveTo>
                <a:lnTo>
                  <a:pt x="0" y="0"/>
                </a:lnTo>
              </a:path>
            </a:pathLst>
          </a:custGeom>
          <a:ln w="30266">
            <a:solidFill>
              <a:srgbClr val="1F1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785715" y="5728229"/>
            <a:ext cx="690072" cy="0"/>
          </a:xfrm>
          <a:custGeom>
            <a:avLst/>
            <a:gdLst/>
            <a:ahLst/>
            <a:cxnLst/>
            <a:rect l="l" t="t" r="r" b="b"/>
            <a:pathLst>
              <a:path w="690072" h="0">
                <a:moveTo>
                  <a:pt x="0" y="0"/>
                </a:moveTo>
                <a:lnTo>
                  <a:pt x="690072" y="0"/>
                </a:lnTo>
              </a:path>
            </a:pathLst>
          </a:custGeom>
          <a:ln w="24213">
            <a:solidFill>
              <a:srgbClr val="0F0F0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1598063" y="5921892"/>
            <a:ext cx="817191" cy="0"/>
          </a:xfrm>
          <a:custGeom>
            <a:avLst/>
            <a:gdLst/>
            <a:ahLst/>
            <a:cxnLst/>
            <a:rect l="l" t="t" r="r" b="b"/>
            <a:pathLst>
              <a:path w="817191" h="0">
                <a:moveTo>
                  <a:pt x="0" y="0"/>
                </a:moveTo>
                <a:lnTo>
                  <a:pt x="817191" y="0"/>
                </a:lnTo>
              </a:path>
            </a:pathLst>
          </a:custGeom>
          <a:ln w="24213">
            <a:solidFill>
              <a:srgbClr val="1F1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1994552" y="5598110"/>
            <a:ext cx="0" cy="883594"/>
          </a:xfrm>
          <a:custGeom>
            <a:avLst/>
            <a:gdLst/>
            <a:ahLst/>
            <a:cxnLst/>
            <a:rect l="l" t="t" r="r" b="b"/>
            <a:pathLst>
              <a:path w="0" h="883594">
                <a:moveTo>
                  <a:pt x="0" y="883594"/>
                </a:moveTo>
                <a:lnTo>
                  <a:pt x="0" y="0"/>
                </a:lnTo>
              </a:path>
            </a:pathLst>
          </a:custGeom>
          <a:ln w="24213">
            <a:solidFill>
              <a:srgbClr val="1C1C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2194311" y="5598110"/>
            <a:ext cx="0" cy="714137"/>
          </a:xfrm>
          <a:custGeom>
            <a:avLst/>
            <a:gdLst/>
            <a:ahLst/>
            <a:cxnLst/>
            <a:rect l="l" t="t" r="r" b="b"/>
            <a:pathLst>
              <a:path w="0" h="714137">
                <a:moveTo>
                  <a:pt x="0" y="714137"/>
                </a:moveTo>
                <a:lnTo>
                  <a:pt x="0" y="0"/>
                </a:lnTo>
              </a:path>
            </a:pathLst>
          </a:custGeom>
          <a:ln w="30266">
            <a:solidFill>
              <a:srgbClr val="1C1C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2388015" y="5719151"/>
            <a:ext cx="0" cy="593096"/>
          </a:xfrm>
          <a:custGeom>
            <a:avLst/>
            <a:gdLst/>
            <a:ahLst/>
            <a:cxnLst/>
            <a:rect l="l" t="t" r="r" b="b"/>
            <a:pathLst>
              <a:path w="0" h="593096">
                <a:moveTo>
                  <a:pt x="0" y="593096"/>
                </a:moveTo>
                <a:lnTo>
                  <a:pt x="0" y="0"/>
                </a:lnTo>
              </a:path>
            </a:pathLst>
          </a:custGeom>
          <a:ln w="30266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2336562" y="5728229"/>
            <a:ext cx="254237" cy="0"/>
          </a:xfrm>
          <a:custGeom>
            <a:avLst/>
            <a:gdLst/>
            <a:ahLst/>
            <a:cxnLst/>
            <a:rect l="l" t="t" r="r" b="b"/>
            <a:pathLst>
              <a:path w="254237" h="0">
                <a:moveTo>
                  <a:pt x="0" y="0"/>
                </a:moveTo>
                <a:lnTo>
                  <a:pt x="254237" y="0"/>
                </a:lnTo>
              </a:path>
            </a:pathLst>
          </a:custGeom>
          <a:ln w="12106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2336562" y="5921892"/>
            <a:ext cx="254237" cy="0"/>
          </a:xfrm>
          <a:custGeom>
            <a:avLst/>
            <a:gdLst/>
            <a:ahLst/>
            <a:cxnLst/>
            <a:rect l="l" t="t" r="r" b="b"/>
            <a:pathLst>
              <a:path w="254237" h="0">
                <a:moveTo>
                  <a:pt x="0" y="0"/>
                </a:moveTo>
                <a:lnTo>
                  <a:pt x="254237" y="0"/>
                </a:lnTo>
              </a:path>
            </a:pathLst>
          </a:custGeom>
          <a:ln w="18159">
            <a:solidFill>
              <a:srgbClr val="34343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1755448" y="6109506"/>
            <a:ext cx="756658" cy="0"/>
          </a:xfrm>
          <a:custGeom>
            <a:avLst/>
            <a:gdLst/>
            <a:ahLst/>
            <a:cxnLst/>
            <a:rect l="l" t="t" r="r" b="b"/>
            <a:pathLst>
              <a:path w="756658" h="0">
                <a:moveTo>
                  <a:pt x="0" y="0"/>
                </a:moveTo>
                <a:lnTo>
                  <a:pt x="756658" y="0"/>
                </a:lnTo>
              </a:path>
            </a:pathLst>
          </a:custGeom>
          <a:ln w="30266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2336562" y="6109506"/>
            <a:ext cx="254237" cy="0"/>
          </a:xfrm>
          <a:custGeom>
            <a:avLst/>
            <a:gdLst/>
            <a:ahLst/>
            <a:cxnLst/>
            <a:rect l="l" t="t" r="r" b="b"/>
            <a:pathLst>
              <a:path w="254237" h="0">
                <a:moveTo>
                  <a:pt x="0" y="0"/>
                </a:moveTo>
                <a:lnTo>
                  <a:pt x="254237" y="0"/>
                </a:lnTo>
              </a:path>
            </a:pathLst>
          </a:custGeom>
          <a:ln w="18159">
            <a:solidFill>
              <a:srgbClr val="38383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1713075" y="6297118"/>
            <a:ext cx="720340" cy="0"/>
          </a:xfrm>
          <a:custGeom>
            <a:avLst/>
            <a:gdLst/>
            <a:ahLst/>
            <a:cxnLst/>
            <a:rect l="l" t="t" r="r" b="b"/>
            <a:pathLst>
              <a:path w="720340" h="0">
                <a:moveTo>
                  <a:pt x="0" y="0"/>
                </a:moveTo>
                <a:lnTo>
                  <a:pt x="720340" y="0"/>
                </a:lnTo>
              </a:path>
            </a:pathLst>
          </a:custGeom>
          <a:ln w="30266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2384988" y="6233572"/>
            <a:ext cx="0" cy="248132"/>
          </a:xfrm>
          <a:custGeom>
            <a:avLst/>
            <a:gdLst/>
            <a:ahLst/>
            <a:cxnLst/>
            <a:rect l="l" t="t" r="r" b="b"/>
            <a:pathLst>
              <a:path w="0" h="248132">
                <a:moveTo>
                  <a:pt x="0" y="248132"/>
                </a:moveTo>
                <a:lnTo>
                  <a:pt x="0" y="0"/>
                </a:lnTo>
              </a:path>
            </a:pathLst>
          </a:custGeom>
          <a:ln w="18159">
            <a:solidFill>
              <a:srgbClr val="34343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3226393" y="5979386"/>
            <a:ext cx="423729" cy="0"/>
          </a:xfrm>
          <a:custGeom>
            <a:avLst/>
            <a:gdLst/>
            <a:ahLst/>
            <a:cxnLst/>
            <a:rect l="l" t="t" r="r" b="b"/>
            <a:pathLst>
              <a:path w="423729" h="0">
                <a:moveTo>
                  <a:pt x="0" y="0"/>
                </a:moveTo>
                <a:lnTo>
                  <a:pt x="423729" y="0"/>
                </a:lnTo>
              </a:path>
            </a:pathLst>
          </a:custGeom>
          <a:ln w="12106">
            <a:solidFill>
              <a:srgbClr val="1C1C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3441284" y="5670735"/>
            <a:ext cx="0" cy="792812"/>
          </a:xfrm>
          <a:custGeom>
            <a:avLst/>
            <a:gdLst/>
            <a:ahLst/>
            <a:cxnLst/>
            <a:rect l="l" t="t" r="r" b="b"/>
            <a:pathLst>
              <a:path w="0" h="792812">
                <a:moveTo>
                  <a:pt x="0" y="792812"/>
                </a:moveTo>
                <a:lnTo>
                  <a:pt x="0" y="0"/>
                </a:lnTo>
              </a:path>
            </a:pathLst>
          </a:custGeom>
          <a:ln w="24213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3232447" y="5734280"/>
            <a:ext cx="817191" cy="0"/>
          </a:xfrm>
          <a:custGeom>
            <a:avLst/>
            <a:gdLst/>
            <a:ahLst/>
            <a:cxnLst/>
            <a:rect l="l" t="t" r="r" b="b"/>
            <a:pathLst>
              <a:path w="817191" h="0">
                <a:moveTo>
                  <a:pt x="0" y="0"/>
                </a:moveTo>
                <a:lnTo>
                  <a:pt x="817191" y="0"/>
                </a:lnTo>
              </a:path>
            </a:pathLst>
          </a:custGeom>
          <a:ln w="24213">
            <a:solidFill>
              <a:srgbClr val="1F1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3638015" y="5719151"/>
            <a:ext cx="0" cy="617305"/>
          </a:xfrm>
          <a:custGeom>
            <a:avLst/>
            <a:gdLst/>
            <a:ahLst/>
            <a:cxnLst/>
            <a:rect l="l" t="t" r="r" b="b"/>
            <a:pathLst>
              <a:path w="0" h="617305">
                <a:moveTo>
                  <a:pt x="0" y="617305"/>
                </a:moveTo>
                <a:lnTo>
                  <a:pt x="0" y="0"/>
                </a:lnTo>
              </a:path>
            </a:pathLst>
          </a:custGeom>
          <a:ln w="30266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3619855" y="5952153"/>
            <a:ext cx="236077" cy="0"/>
          </a:xfrm>
          <a:custGeom>
            <a:avLst/>
            <a:gdLst/>
            <a:ahLst/>
            <a:cxnLst/>
            <a:rect l="l" t="t" r="r" b="b"/>
            <a:pathLst>
              <a:path w="236077" h="0">
                <a:moveTo>
                  <a:pt x="0" y="0"/>
                </a:moveTo>
                <a:lnTo>
                  <a:pt x="236077" y="0"/>
                </a:lnTo>
              </a:path>
            </a:pathLst>
          </a:custGeom>
          <a:ln w="6053">
            <a:solidFill>
              <a:srgbClr val="2F2F2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3834747" y="5610214"/>
            <a:ext cx="0" cy="853333"/>
          </a:xfrm>
          <a:custGeom>
            <a:avLst/>
            <a:gdLst/>
            <a:ahLst/>
            <a:cxnLst/>
            <a:rect l="l" t="t" r="r" b="b"/>
            <a:pathLst>
              <a:path w="0" h="853333">
                <a:moveTo>
                  <a:pt x="0" y="853333"/>
                </a:moveTo>
                <a:lnTo>
                  <a:pt x="0" y="0"/>
                </a:lnTo>
              </a:path>
            </a:pathLst>
          </a:custGeom>
          <a:ln w="24213">
            <a:solidFill>
              <a:srgbClr val="1C1C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3801454" y="5979386"/>
            <a:ext cx="248184" cy="0"/>
          </a:xfrm>
          <a:custGeom>
            <a:avLst/>
            <a:gdLst/>
            <a:ahLst/>
            <a:cxnLst/>
            <a:rect l="l" t="t" r="r" b="b"/>
            <a:pathLst>
              <a:path w="248184" h="0">
                <a:moveTo>
                  <a:pt x="0" y="0"/>
                </a:moveTo>
                <a:lnTo>
                  <a:pt x="248184" y="0"/>
                </a:lnTo>
              </a:path>
            </a:pathLst>
          </a:custGeom>
          <a:ln w="18159">
            <a:solidFill>
              <a:srgbClr val="1C1C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4040558" y="5725202"/>
            <a:ext cx="0" cy="580993"/>
          </a:xfrm>
          <a:custGeom>
            <a:avLst/>
            <a:gdLst/>
            <a:ahLst/>
            <a:cxnLst/>
            <a:rect l="l" t="t" r="r" b="b"/>
            <a:pathLst>
              <a:path w="0" h="580993">
                <a:moveTo>
                  <a:pt x="0" y="580993"/>
                </a:moveTo>
                <a:lnTo>
                  <a:pt x="0" y="0"/>
                </a:lnTo>
              </a:path>
            </a:pathLst>
          </a:custGeom>
          <a:ln w="30266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3426151" y="6127662"/>
            <a:ext cx="738498" cy="0"/>
          </a:xfrm>
          <a:custGeom>
            <a:avLst/>
            <a:gdLst/>
            <a:ahLst/>
            <a:cxnLst/>
            <a:rect l="l" t="t" r="r" b="b"/>
            <a:pathLst>
              <a:path w="738498" h="0">
                <a:moveTo>
                  <a:pt x="0" y="0"/>
                </a:moveTo>
                <a:lnTo>
                  <a:pt x="738498" y="0"/>
                </a:lnTo>
              </a:path>
            </a:pathLst>
          </a:custGeom>
          <a:ln w="30266">
            <a:solidFill>
              <a:srgbClr val="1C1C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3407991" y="6281987"/>
            <a:ext cx="641647" cy="0"/>
          </a:xfrm>
          <a:custGeom>
            <a:avLst/>
            <a:gdLst/>
            <a:ahLst/>
            <a:cxnLst/>
            <a:rect l="l" t="t" r="r" b="b"/>
            <a:pathLst>
              <a:path w="641647" h="0">
                <a:moveTo>
                  <a:pt x="0" y="0"/>
                </a:moveTo>
                <a:lnTo>
                  <a:pt x="641647" y="0"/>
                </a:lnTo>
              </a:path>
            </a:pathLst>
          </a:custGeom>
          <a:ln w="12106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4040558" y="6251728"/>
            <a:ext cx="0" cy="272340"/>
          </a:xfrm>
          <a:custGeom>
            <a:avLst/>
            <a:gdLst/>
            <a:ahLst/>
            <a:cxnLst/>
            <a:rect l="l" t="t" r="r" b="b"/>
            <a:pathLst>
              <a:path w="0" h="272340">
                <a:moveTo>
                  <a:pt x="0" y="272340"/>
                </a:moveTo>
                <a:lnTo>
                  <a:pt x="0" y="0"/>
                </a:lnTo>
              </a:path>
            </a:pathLst>
          </a:custGeom>
          <a:ln w="18159">
            <a:solidFill>
              <a:srgbClr val="2F2F2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9" name="object 49"/>
          <p:cNvSpPr txBox="1"/>
          <p:nvPr/>
        </p:nvSpPr>
        <p:spPr>
          <a:xfrm>
            <a:off x="6730644" y="9137324"/>
            <a:ext cx="450850" cy="5060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250" spc="45" b="1">
                <a:solidFill>
                  <a:srgbClr val="AF070A"/>
                </a:solidFill>
                <a:latin typeface="Times New Roman"/>
                <a:cs typeface="Times New Roman"/>
              </a:rPr>
              <a:t>20</a:t>
            </a:r>
            <a:endParaRPr sz="32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86089" y="329181"/>
            <a:ext cx="5791200" cy="82994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36195">
              <a:lnSpc>
                <a:spcPct val="154100"/>
              </a:lnSpc>
            </a:pPr>
            <a:r>
              <a:rPr dirty="0" smtClean="0" sz="1000" spc="45">
                <a:solidFill>
                  <a:srgbClr val="154F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-50">
                <a:solidFill>
                  <a:srgbClr val="154F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154F16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154F16"/>
                </a:solidFill>
                <a:latin typeface="Times New Roman"/>
                <a:cs typeface="Times New Roman"/>
              </a:rPr>
              <a:t>                                 </a:t>
            </a:r>
            <a:r>
              <a:rPr dirty="0" smtClean="0" sz="1000" spc="-55">
                <a:solidFill>
                  <a:srgbClr val="154F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154F16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15">
                <a:solidFill>
                  <a:srgbClr val="900F13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000" spc="30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0">
                <a:solidFill>
                  <a:srgbClr val="900F13"/>
                </a:solidFill>
                <a:latin typeface="Times New Roman"/>
                <a:cs typeface="Times New Roman"/>
              </a:rPr>
              <a:t>F</a:t>
            </a:r>
            <a:r>
              <a:rPr dirty="0" smtClean="0" sz="1000" spc="65">
                <a:solidFill>
                  <a:srgbClr val="AF070A"/>
                </a:solidFill>
                <a:latin typeface="Times New Roman"/>
                <a:cs typeface="Times New Roman"/>
              </a:rPr>
              <a:t>u</a:t>
            </a:r>
            <a:r>
              <a:rPr dirty="0" smtClean="0" sz="1000" spc="125">
                <a:solidFill>
                  <a:srgbClr val="AF070A"/>
                </a:solidFill>
                <a:latin typeface="Times New Roman"/>
                <a:cs typeface="Times New Roman"/>
              </a:rPr>
              <a:t>n</a:t>
            </a:r>
            <a:r>
              <a:rPr dirty="0" smtClean="0" sz="1000" spc="20">
                <a:solidFill>
                  <a:srgbClr val="900F13"/>
                </a:solidFill>
                <a:latin typeface="Times New Roman"/>
                <a:cs typeface="Times New Roman"/>
              </a:rPr>
              <a:t>ctions</a:t>
            </a:r>
            <a:r>
              <a:rPr dirty="0" smtClean="0" sz="1000" spc="5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5">
                <a:solidFill>
                  <a:srgbClr val="900F13"/>
                </a:solidFill>
                <a:latin typeface="Times New Roman"/>
                <a:cs typeface="Times New Roman"/>
              </a:rPr>
              <a:t>a</a:t>
            </a:r>
            <a:r>
              <a:rPr dirty="0" smtClean="0" sz="1000" spc="65">
                <a:solidFill>
                  <a:srgbClr val="AF070A"/>
                </a:solidFill>
                <a:latin typeface="Times New Roman"/>
                <a:cs typeface="Times New Roman"/>
              </a:rPr>
              <a:t>nd</a:t>
            </a:r>
            <a:r>
              <a:rPr dirty="0" smtClean="0" sz="1000" spc="50">
                <a:solidFill>
                  <a:srgbClr val="AF070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5">
                <a:solidFill>
                  <a:srgbClr val="900F13"/>
                </a:solidFill>
                <a:latin typeface="Times New Roman"/>
                <a:cs typeface="Times New Roman"/>
              </a:rPr>
              <a:t>Statistic</a:t>
            </a:r>
            <a:r>
              <a:rPr dirty="0" smtClean="0" sz="1000" spc="40">
                <a:solidFill>
                  <a:srgbClr val="900F13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125">
                <a:solidFill>
                  <a:srgbClr val="154F16"/>
                </a:solidFill>
                <a:latin typeface="Times New Roman"/>
                <a:cs typeface="Times New Roman"/>
              </a:rPr>
              <a:t>)</a:t>
            </a:r>
            <a:r>
              <a:rPr dirty="0" smtClean="0" sz="1000" spc="125">
                <a:solidFill>
                  <a:srgbClr val="154F16"/>
                </a:solidFill>
                <a:latin typeface="Times New Roman"/>
                <a:cs typeface="Times New Roman"/>
              </a:rPr>
              <a:t>                    </a:t>
            </a:r>
            <a:r>
              <a:rPr dirty="0" smtClean="0" sz="1000" spc="5">
                <a:solidFill>
                  <a:srgbClr val="154F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80">
                <a:solidFill>
                  <a:srgbClr val="154F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54F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154F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30">
                <a:solidFill>
                  <a:srgbClr val="154F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54F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35">
                <a:solidFill>
                  <a:srgbClr val="154F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75">
                <a:solidFill>
                  <a:srgbClr val="154F16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00" spc="40">
                <a:solidFill>
                  <a:srgbClr val="154F1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employed</a:t>
            </a:r>
            <a:r>
              <a:rPr dirty="0" smtClean="0" sz="130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incorporate</a:t>
            </a:r>
            <a:r>
              <a:rPr dirty="0" smtClean="0" sz="130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30303"/>
                </a:solidFill>
                <a:latin typeface="Times New Roman"/>
                <a:cs typeface="Times New Roman"/>
              </a:rPr>
              <a:t>surrollllding</a:t>
            </a:r>
            <a:r>
              <a:rPr dirty="0" smtClean="0" sz="130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30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into</a:t>
            </a:r>
            <a:r>
              <a:rPr dirty="0" smtClean="0" sz="130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30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focal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cell,</a:t>
            </a:r>
            <a:r>
              <a:rPr dirty="0" smtClean="0" sz="130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presented</a:t>
            </a:r>
            <a:r>
              <a:rPr dirty="0" smtClean="0" sz="130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30303"/>
                </a:solidFill>
                <a:latin typeface="Times New Roman"/>
                <a:cs typeface="Times New Roman"/>
              </a:rPr>
              <a:t>below: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86089" y="3677927"/>
            <a:ext cx="5791200" cy="14655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40">
                <a:solidFill>
                  <a:srgbClr val="111A42"/>
                </a:solidFill>
                <a:latin typeface="Times New Roman"/>
                <a:cs typeface="Times New Roman"/>
              </a:rPr>
              <a:t>2.</a:t>
            </a:r>
            <a:r>
              <a:rPr dirty="0" smtClean="0" sz="1300" spc="-55">
                <a:solidFill>
                  <a:srgbClr val="11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111A42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75">
                <a:solidFill>
                  <a:srgbClr val="11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111A42"/>
                </a:solidFill>
                <a:latin typeface="Times New Roman"/>
                <a:cs typeface="Times New Roman"/>
              </a:rPr>
              <a:t>Simplification: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47"/>
              </a:spcBef>
            </a:pPr>
            <a:endParaRPr sz="700"/>
          </a:p>
          <a:p>
            <a:pPr algn="just" marL="12700" marR="12700" indent="435609">
              <a:lnSpc>
                <a:spcPct val="144500"/>
              </a:lnSpc>
            </a:pP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simplification</a:t>
            </a:r>
            <a:r>
              <a:rPr dirty="0" smtClean="0" sz="1300" spc="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(or</a:t>
            </a:r>
            <a:r>
              <a:rPr dirty="0" smtClean="0" sz="130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application </a:t>
            </a:r>
            <a:r>
              <a:rPr dirty="0" smtClean="0" sz="130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filter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another </a:t>
            </a:r>
            <a:r>
              <a:rPr dirty="0" smtClean="0" sz="130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 application</a:t>
            </a:r>
            <a:r>
              <a:rPr dirty="0" smtClean="0" sz="130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neighborhood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statistic</a:t>
            </a:r>
            <a:r>
              <a:rPr dirty="0" smtClean="0" sz="130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30303"/>
                </a:solidFill>
                <a:latin typeface="Times New Roman"/>
                <a:cs typeface="Times New Roman"/>
              </a:rPr>
              <a:t>flUlctions.</a:t>
            </a:r>
            <a:r>
              <a:rPr dirty="0" smtClean="0" sz="130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30303"/>
                </a:solidFill>
                <a:latin typeface="Times New Roman"/>
                <a:cs typeface="Times New Roman"/>
              </a:rPr>
              <a:t>type</a:t>
            </a:r>
            <a:r>
              <a:rPr dirty="0" smtClean="0" sz="130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operation</a:t>
            </a:r>
            <a:r>
              <a:rPr dirty="0" smtClean="0" sz="130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useful</a:t>
            </a: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generalizing</a:t>
            </a:r>
            <a:r>
              <a:rPr dirty="0" smtClean="0" sz="130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raster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serves</a:t>
            </a:r>
            <a:r>
              <a:rPr dirty="0" smtClean="0" sz="130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reduce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level</a:t>
            </a:r>
            <a:r>
              <a:rPr dirty="0" smtClean="0" sz="130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variation</a:t>
            </a:r>
            <a:r>
              <a:rPr dirty="0" smtClean="0" sz="130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neighboring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5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40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30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60">
                <a:solidFill>
                  <a:srgbClr val="030303"/>
                </a:solidFill>
                <a:latin typeface="Times New Roman"/>
                <a:cs typeface="Times New Roman"/>
              </a:rPr>
              <a:t>layer.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845654" y="5737697"/>
            <a:ext cx="93980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60">
                <a:solidFill>
                  <a:srgbClr val="030303"/>
                </a:solidFill>
                <a:latin typeface="Times New Roman"/>
                <a:cs typeface="Times New Roman"/>
              </a:rPr>
              <a:t>2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039358" y="5681143"/>
            <a:ext cx="294640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75" b="1">
                <a:solidFill>
                  <a:srgbClr val="1A1A1A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75" b="1">
                <a:solidFill>
                  <a:srgbClr val="1A1A1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35" b="1">
                <a:solidFill>
                  <a:srgbClr val="1A1A1A"/>
                </a:solidFill>
                <a:latin typeface="Times New Roman"/>
                <a:cs typeface="Times New Roman"/>
              </a:rPr>
              <a:t> </a:t>
            </a:r>
            <a:r>
              <a:rPr dirty="0" smtClean="0" sz="900" spc="140" b="1">
                <a:solidFill>
                  <a:srgbClr val="1A1A1A"/>
                </a:solidFill>
                <a:latin typeface="Times New Roman"/>
                <a:cs typeface="Times New Roman"/>
              </a:rPr>
              <a:t>4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475194" y="5655147"/>
            <a:ext cx="284480" cy="2546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00" spc="1680">
                <a:solidFill>
                  <a:srgbClr val="1A1A1A"/>
                </a:solidFill>
                <a:latin typeface="Arial"/>
                <a:cs typeface="Arial"/>
              </a:rPr>
              <a:t>l</a:t>
            </a:r>
            <a:endParaRPr sz="16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579309" y="5934731"/>
            <a:ext cx="204470" cy="2247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630">
                <a:solidFill>
                  <a:srgbClr val="343434"/>
                </a:solidFill>
                <a:latin typeface="Arial"/>
                <a:cs typeface="Arial"/>
              </a:rPr>
              <a:t>L</a:t>
            </a:r>
            <a:endParaRPr sz="14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851706" y="5925607"/>
            <a:ext cx="606425" cy="1492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3472" sz="1200" spc="667">
                <a:solidFill>
                  <a:srgbClr val="1A1A1A"/>
                </a:solidFill>
                <a:latin typeface="Arial"/>
                <a:cs typeface="Arial"/>
              </a:rPr>
              <a:t>1</a:t>
            </a:r>
            <a:r>
              <a:rPr dirty="0" smtClean="0" baseline="3472" sz="1200" spc="667">
                <a:solidFill>
                  <a:srgbClr val="1A1A1A"/>
                </a:solidFill>
                <a:latin typeface="Arial"/>
                <a:cs typeface="Arial"/>
              </a:rPr>
              <a:t> </a:t>
            </a:r>
            <a:r>
              <a:rPr dirty="0" smtClean="0" baseline="3472" sz="1200" spc="135">
                <a:solidFill>
                  <a:srgbClr val="1A1A1A"/>
                </a:solidFill>
                <a:latin typeface="Arial"/>
                <a:cs typeface="Arial"/>
              </a:rPr>
              <a:t> </a:t>
            </a:r>
            <a:r>
              <a:rPr dirty="0" smtClean="0" sz="900" spc="1205">
                <a:solidFill>
                  <a:srgbClr val="1A1A1A"/>
                </a:solidFill>
                <a:latin typeface="Arial"/>
                <a:cs typeface="Arial"/>
              </a:rPr>
              <a:t>I</a:t>
            </a:r>
            <a:r>
              <a:rPr dirty="0" smtClean="0" baseline="3472" sz="1200" spc="1664">
                <a:solidFill>
                  <a:srgbClr val="1A1A1A"/>
                </a:solidFill>
                <a:latin typeface="Arial"/>
                <a:cs typeface="Arial"/>
              </a:rPr>
              <a:t>I</a:t>
            </a:r>
            <a:endParaRPr baseline="3472" sz="12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579309" y="6086330"/>
            <a:ext cx="95250" cy="2171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170">
                <a:solidFill>
                  <a:srgbClr val="343434"/>
                </a:solidFill>
                <a:latin typeface="Arial"/>
                <a:cs typeface="Arial"/>
              </a:rPr>
              <a:t>I</a:t>
            </a:r>
            <a:endParaRPr sz="135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845654" y="6125919"/>
            <a:ext cx="104775" cy="134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220">
                <a:solidFill>
                  <a:srgbClr val="1A1A1A"/>
                </a:solidFill>
                <a:latin typeface="Times New Roman"/>
                <a:cs typeface="Times New Roman"/>
              </a:rPr>
              <a:t>3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033305" y="5989590"/>
            <a:ext cx="316230" cy="3695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350" spc="-95">
                <a:solidFill>
                  <a:srgbClr val="030303"/>
                </a:solidFill>
                <a:latin typeface="Times New Roman"/>
                <a:cs typeface="Times New Roman"/>
              </a:rPr>
              <a:t>•</a:t>
            </a:r>
            <a:r>
              <a:rPr dirty="0" smtClean="0" sz="23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2350" spc="-2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2350" spc="-160">
                <a:solidFill>
                  <a:srgbClr val="030303"/>
                </a:solidFill>
                <a:latin typeface="Times New Roman"/>
                <a:cs typeface="Times New Roman"/>
              </a:rPr>
              <a:t>•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432820" y="6136235"/>
            <a:ext cx="180340" cy="1790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175">
                <a:solidFill>
                  <a:srgbClr val="343434"/>
                </a:solidFill>
                <a:latin typeface="Arial"/>
                <a:cs typeface="Arial"/>
              </a:rPr>
              <a:t>_j</a:t>
            </a:r>
            <a:endParaRPr sz="110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579309" y="6167482"/>
            <a:ext cx="145415" cy="3073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50" spc="290">
                <a:solidFill>
                  <a:srgbClr val="424242"/>
                </a:solidFill>
                <a:latin typeface="Arial"/>
                <a:cs typeface="Arial"/>
              </a:rPr>
              <a:t>r</a:t>
            </a:r>
            <a:endParaRPr sz="195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553887" y="6286046"/>
            <a:ext cx="95250" cy="2171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170">
                <a:solidFill>
                  <a:srgbClr val="343434"/>
                </a:solidFill>
                <a:latin typeface="Arial"/>
                <a:cs typeface="Arial"/>
              </a:rPr>
              <a:t>I</a:t>
            </a:r>
            <a:endParaRPr sz="135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486090" y="5749801"/>
            <a:ext cx="100330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110">
                <a:solidFill>
                  <a:srgbClr val="030303"/>
                </a:solidFill>
                <a:latin typeface="Times New Roman"/>
                <a:cs typeface="Times New Roman"/>
              </a:rPr>
              <a:t>2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685848" y="5547197"/>
            <a:ext cx="307975" cy="4495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1295">
                <a:solidFill>
                  <a:srgbClr val="1A1A1A"/>
                </a:solidFill>
                <a:latin typeface="Arial"/>
                <a:cs typeface="Arial"/>
              </a:rPr>
              <a:t>I</a:t>
            </a:r>
            <a:r>
              <a:rPr dirty="0" smtClean="0" baseline="-11337" sz="3675" spc="-315">
                <a:solidFill>
                  <a:srgbClr val="030303"/>
                </a:solidFill>
                <a:latin typeface="Arial"/>
                <a:cs typeface="Arial"/>
              </a:rPr>
              <a:t>•</a:t>
            </a:r>
            <a:endParaRPr baseline="-11337" sz="3675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492144" y="5728161"/>
            <a:ext cx="601345" cy="4787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445">
                <a:solidFill>
                  <a:srgbClr val="1A1A1A"/>
                </a:solidFill>
                <a:latin typeface="Arial"/>
                <a:cs typeface="Arial"/>
              </a:rPr>
              <a:t>1</a:t>
            </a:r>
            <a:r>
              <a:rPr dirty="0" smtClean="0" sz="800" spc="445">
                <a:solidFill>
                  <a:srgbClr val="1A1A1A"/>
                </a:solidFill>
                <a:latin typeface="Arial"/>
                <a:cs typeface="Arial"/>
              </a:rPr>
              <a:t>  </a:t>
            </a:r>
            <a:r>
              <a:rPr dirty="0" smtClean="0" sz="800" spc="-85">
                <a:solidFill>
                  <a:srgbClr val="1A1A1A"/>
                </a:solidFill>
                <a:latin typeface="Arial"/>
                <a:cs typeface="Arial"/>
              </a:rPr>
              <a:t> </a:t>
            </a:r>
            <a:r>
              <a:rPr dirty="0" smtClean="0" baseline="-13071" sz="3825" spc="-247">
                <a:solidFill>
                  <a:srgbClr val="030303"/>
                </a:solidFill>
                <a:latin typeface="Times New Roman"/>
                <a:cs typeface="Times New Roman"/>
              </a:rPr>
              <a:t>•</a:t>
            </a:r>
            <a:r>
              <a:rPr dirty="0" smtClean="0" baseline="-13071" sz="3825" spc="442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1145">
                <a:solidFill>
                  <a:srgbClr val="1A1A1A"/>
                </a:solidFill>
                <a:latin typeface="Arial"/>
                <a:cs typeface="Arial"/>
              </a:rPr>
              <a:t>I</a:t>
            </a:r>
            <a:endParaRPr sz="85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486090" y="6086925"/>
            <a:ext cx="294005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12090" algn="l"/>
              </a:tabLst>
            </a:pPr>
            <a:r>
              <a:rPr dirty="0" smtClean="0" sz="1250">
                <a:solidFill>
                  <a:srgbClr val="1A1A1A"/>
                </a:solidFill>
                <a:latin typeface="Times New Roman"/>
                <a:cs typeface="Times New Roman"/>
              </a:rPr>
              <a:t>a	</a:t>
            </a:r>
            <a:r>
              <a:rPr dirty="0" smtClean="0" sz="850" spc="110" b="1">
                <a:solidFill>
                  <a:srgbClr val="030303"/>
                </a:solidFill>
                <a:latin typeface="Times New Roman"/>
                <a:cs typeface="Times New Roman"/>
              </a:rPr>
              <a:t>4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885607" y="6020446"/>
            <a:ext cx="118745" cy="3543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250" spc="-55">
                <a:solidFill>
                  <a:srgbClr val="1A1A1A"/>
                </a:solidFill>
                <a:latin typeface="Times New Roman"/>
                <a:cs typeface="Times New Roman"/>
              </a:rPr>
              <a:t>•</a:t>
            </a:r>
            <a:endParaRPr sz="225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219747" y="6141784"/>
            <a:ext cx="132715" cy="3467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200" spc="105">
                <a:solidFill>
                  <a:srgbClr val="343434"/>
                </a:solidFill>
                <a:latin typeface="Times New Roman"/>
                <a:cs typeface="Times New Roman"/>
              </a:rPr>
              <a:t>r</a:t>
            </a:r>
            <a:endParaRPr sz="2200">
              <a:latin typeface="Times New Roman"/>
              <a:cs typeface="Times New Roman"/>
            </a:endParaRPr>
          </a:p>
        </p:txBody>
      </p:sp>
      <p:graphicFrame>
        <p:nvGraphicFramePr>
          <p:cNvPr id="27" name="object 27"/>
          <p:cNvGraphicFramePr>
            <a:graphicFrameLocks noGrp="1"/>
          </p:cNvGraphicFramePr>
          <p:nvPr/>
        </p:nvGraphicFramePr>
        <p:xfrm>
          <a:off x="1505751" y="1482738"/>
          <a:ext cx="1968825" cy="18640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8002"/>
                <a:gridCol w="369249"/>
                <a:gridCol w="387408"/>
                <a:gridCol w="381356"/>
                <a:gridCol w="387408"/>
              </a:tblGrid>
              <a:tr h="363120">
                <a:tc>
                  <a:txBody>
                    <a:bodyPr/>
                    <a:lstStyle/>
                    <a:p>
                      <a:pPr algn="ctr" marR="27305">
                        <a:lnSpc>
                          <a:spcPct val="100000"/>
                        </a:lnSpc>
                      </a:pPr>
                      <a:r>
                        <a:rPr dirty="0" smtClean="0" sz="1000">
                          <a:solidFill>
                            <a:srgbClr val="262648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42372">
                      <a:solidFill>
                        <a:srgbClr val="E41F1C"/>
                      </a:solidFill>
                      <a:prstDash val="solid"/>
                    </a:lnL>
                    <a:lnR w="24213">
                      <a:solidFill>
                        <a:srgbClr val="281818"/>
                      </a:solidFill>
                      <a:prstDash val="solid"/>
                    </a:lnR>
                    <a:lnT w="36319">
                      <a:solidFill>
                        <a:srgbClr val="D81313"/>
                      </a:solidFill>
                      <a:prstDash val="solid"/>
                    </a:lnT>
                    <a:lnB w="24213">
                      <a:solidFill>
                        <a:srgbClr val="2B1F1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17780">
                        <a:lnSpc>
                          <a:spcPct val="100000"/>
                        </a:lnSpc>
                      </a:pPr>
                      <a:r>
                        <a:rPr dirty="0" smtClean="0" sz="1000">
                          <a:solidFill>
                            <a:srgbClr val="111A42"/>
                          </a:solidFill>
                          <a:latin typeface="Times New Roman"/>
                          <a:cs typeface="Times New Roman"/>
                        </a:rPr>
                        <a:t>4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281818"/>
                      </a:solidFill>
                      <a:prstDash val="solid"/>
                    </a:lnL>
                    <a:lnR w="24213">
                      <a:solidFill>
                        <a:srgbClr val="281C1C"/>
                      </a:solidFill>
                      <a:prstDash val="solid"/>
                    </a:lnR>
                    <a:lnT w="36319">
                      <a:solidFill>
                        <a:srgbClr val="D81313"/>
                      </a:solidFill>
                      <a:prstDash val="solid"/>
                    </a:lnT>
                    <a:lnB w="24213">
                      <a:solidFill>
                        <a:srgbClr val="2B1F1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1130">
                        <a:lnSpc>
                          <a:spcPct val="100000"/>
                        </a:lnSpc>
                      </a:pPr>
                      <a:r>
                        <a:rPr dirty="0" smtClean="0" sz="950">
                          <a:solidFill>
                            <a:srgbClr val="0A0A2F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213">
                      <a:solidFill>
                        <a:srgbClr val="281C1C"/>
                      </a:solidFill>
                      <a:prstDash val="solid"/>
                    </a:lnL>
                    <a:lnR w="36319">
                      <a:solidFill>
                        <a:srgbClr val="DF130F"/>
                      </a:solidFill>
                      <a:prstDash val="solid"/>
                    </a:lnR>
                    <a:lnT w="36319">
                      <a:solidFill>
                        <a:srgbClr val="7C1F1F"/>
                      </a:solidFill>
                      <a:prstDash val="solid"/>
                    </a:lnT>
                    <a:lnB w="24213">
                      <a:solidFill>
                        <a:srgbClr val="2B1F1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21590">
                        <a:lnSpc>
                          <a:spcPct val="100000"/>
                        </a:lnSpc>
                      </a:pPr>
                      <a:r>
                        <a:rPr dirty="0" smtClean="0" sz="1000">
                          <a:solidFill>
                            <a:srgbClr val="262648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6319">
                      <a:solidFill>
                        <a:srgbClr val="DF130F"/>
                      </a:solidFill>
                      <a:prstDash val="solid"/>
                    </a:lnL>
                    <a:lnR w="24213">
                      <a:solidFill>
                        <a:srgbClr val="232323"/>
                      </a:solidFill>
                      <a:prstDash val="solid"/>
                    </a:lnR>
                    <a:lnT w="36319">
                      <a:solidFill>
                        <a:srgbClr val="7C1F1F"/>
                      </a:solidFill>
                      <a:prstDash val="solid"/>
                    </a:lnT>
                    <a:lnB w="24213">
                      <a:solidFill>
                        <a:srgbClr val="2B1F1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3970">
                        <a:lnSpc>
                          <a:spcPct val="100000"/>
                        </a:lnSpc>
                      </a:pPr>
                      <a:r>
                        <a:rPr dirty="0" smtClean="0" sz="1000">
                          <a:solidFill>
                            <a:srgbClr val="0A0A2F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232323"/>
                      </a:solidFill>
                      <a:prstDash val="solid"/>
                    </a:lnL>
                    <a:lnR w="24213">
                      <a:solidFill>
                        <a:srgbClr val="1F1F1F"/>
                      </a:solidFill>
                      <a:prstDash val="solid"/>
                    </a:lnR>
                    <a:lnT w="36319">
                      <a:solidFill>
                        <a:srgbClr val="7C1F1F"/>
                      </a:solidFill>
                      <a:prstDash val="solid"/>
                    </a:lnT>
                    <a:lnB w="24213">
                      <a:solidFill>
                        <a:srgbClr val="2B1F1F"/>
                      </a:solidFill>
                      <a:prstDash val="solid"/>
                    </a:lnB>
                  </a:tcPr>
                </a:tc>
              </a:tr>
              <a:tr h="357068">
                <a:tc>
                  <a:txBody>
                    <a:bodyPr/>
                    <a:lstStyle/>
                    <a:p>
                      <a:pPr algn="ctr" marR="16510">
                        <a:lnSpc>
                          <a:spcPct val="100000"/>
                        </a:lnSpc>
                      </a:pPr>
                      <a:r>
                        <a:rPr dirty="0" smtClean="0" sz="1000">
                          <a:solidFill>
                            <a:srgbClr val="111A42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42372">
                      <a:solidFill>
                        <a:srgbClr val="E41F1C"/>
                      </a:solidFill>
                      <a:prstDash val="solid"/>
                    </a:lnL>
                    <a:lnR w="24213">
                      <a:solidFill>
                        <a:srgbClr val="281818"/>
                      </a:solidFill>
                      <a:prstDash val="solid"/>
                    </a:lnR>
                    <a:lnT w="24213">
                      <a:solidFill>
                        <a:srgbClr val="2B1F1F"/>
                      </a:solidFill>
                      <a:prstDash val="solid"/>
                    </a:lnT>
                    <a:lnB w="24213">
                      <a:solidFill>
                        <a:srgbClr val="2F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3175">
                        <a:lnSpc>
                          <a:spcPct val="100000"/>
                        </a:lnSpc>
                      </a:pPr>
                      <a:r>
                        <a:rPr dirty="0" smtClean="0" sz="1000">
                          <a:solidFill>
                            <a:srgbClr val="111A42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281818"/>
                      </a:solidFill>
                      <a:prstDash val="solid"/>
                    </a:lnL>
                    <a:lnR w="24213">
                      <a:solidFill>
                        <a:srgbClr val="281C1C"/>
                      </a:solidFill>
                      <a:prstDash val="solid"/>
                    </a:lnR>
                    <a:lnT w="24213">
                      <a:solidFill>
                        <a:srgbClr val="2B1F1F"/>
                      </a:solidFill>
                      <a:prstDash val="solid"/>
                    </a:lnT>
                    <a:lnB w="24213">
                      <a:solidFill>
                        <a:srgbClr val="2F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4765">
                        <a:lnSpc>
                          <a:spcPct val="100000"/>
                        </a:lnSpc>
                      </a:pPr>
                      <a:r>
                        <a:rPr dirty="0" smtClean="0" sz="950">
                          <a:solidFill>
                            <a:srgbClr val="0A0A2F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281C1C"/>
                      </a:solidFill>
                      <a:prstDash val="solid"/>
                    </a:lnL>
                    <a:lnR w="36319">
                      <a:solidFill>
                        <a:srgbClr val="DF130F"/>
                      </a:solidFill>
                      <a:prstDash val="solid"/>
                    </a:lnR>
                    <a:lnT w="24213">
                      <a:solidFill>
                        <a:srgbClr val="2B1F1F"/>
                      </a:solidFill>
                      <a:prstDash val="solid"/>
                    </a:lnT>
                    <a:lnB w="24213">
                      <a:solidFill>
                        <a:srgbClr val="2F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9525">
                        <a:lnSpc>
                          <a:spcPct val="100000"/>
                        </a:lnSpc>
                      </a:pPr>
                      <a:r>
                        <a:rPr dirty="0" smtClean="0" sz="1000">
                          <a:solidFill>
                            <a:srgbClr val="111A42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6319">
                      <a:solidFill>
                        <a:srgbClr val="DF130F"/>
                      </a:solidFill>
                      <a:prstDash val="solid"/>
                    </a:lnL>
                    <a:lnR w="24213">
                      <a:solidFill>
                        <a:srgbClr val="232323"/>
                      </a:solidFill>
                      <a:prstDash val="solid"/>
                    </a:lnR>
                    <a:lnT w="24213">
                      <a:solidFill>
                        <a:srgbClr val="2B1F1F"/>
                      </a:solidFill>
                      <a:prstDash val="solid"/>
                    </a:lnT>
                    <a:lnB w="24213">
                      <a:solidFill>
                        <a:srgbClr val="2F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985">
                        <a:lnSpc>
                          <a:spcPct val="100000"/>
                        </a:lnSpc>
                      </a:pPr>
                      <a:r>
                        <a:rPr dirty="0" smtClean="0" sz="1000">
                          <a:solidFill>
                            <a:srgbClr val="111A42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232323"/>
                      </a:solidFill>
                      <a:prstDash val="solid"/>
                    </a:lnL>
                    <a:lnR w="24213">
                      <a:solidFill>
                        <a:srgbClr val="1F1F1F"/>
                      </a:solidFill>
                      <a:prstDash val="solid"/>
                    </a:lnR>
                    <a:lnT w="24213">
                      <a:solidFill>
                        <a:srgbClr val="2B1F1F"/>
                      </a:solidFill>
                      <a:prstDash val="solid"/>
                    </a:lnT>
                    <a:lnB w="24213">
                      <a:solidFill>
                        <a:srgbClr val="2F2323"/>
                      </a:solidFill>
                      <a:prstDash val="solid"/>
                    </a:lnB>
                  </a:tcPr>
                </a:tc>
              </a:tr>
              <a:tr h="369173">
                <a:tc>
                  <a:txBody>
                    <a:bodyPr/>
                    <a:lstStyle/>
                    <a:p>
                      <a:pPr algn="ctr" marR="34290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111A42"/>
                          </a:solidFill>
                          <a:latin typeface="Times New Roman"/>
                          <a:cs typeface="Times New Roman"/>
                        </a:rPr>
                        <a:t>4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42372">
                      <a:solidFill>
                        <a:srgbClr val="E41F1C"/>
                      </a:solidFill>
                      <a:prstDash val="solid"/>
                    </a:lnL>
                    <a:lnR w="24213">
                      <a:solidFill>
                        <a:srgbClr val="281818"/>
                      </a:solidFill>
                      <a:prstDash val="solid"/>
                    </a:lnR>
                    <a:lnT w="24213">
                      <a:solidFill>
                        <a:srgbClr val="2F2323"/>
                      </a:solidFill>
                      <a:prstDash val="solid"/>
                    </a:lnT>
                    <a:lnB w="48426">
                      <a:solidFill>
                        <a:srgbClr val="E41F1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3810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111A42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281818"/>
                      </a:solidFill>
                      <a:prstDash val="solid"/>
                    </a:lnL>
                    <a:lnR w="24213">
                      <a:solidFill>
                        <a:srgbClr val="281C1C"/>
                      </a:solidFill>
                      <a:prstDash val="solid"/>
                    </a:lnR>
                    <a:lnT w="24213">
                      <a:solidFill>
                        <a:srgbClr val="2F2323"/>
                      </a:solidFill>
                      <a:prstDash val="solid"/>
                    </a:lnT>
                    <a:lnB w="48426">
                      <a:solidFill>
                        <a:srgbClr val="E41F1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0320">
                        <a:lnSpc>
                          <a:spcPct val="100000"/>
                        </a:lnSpc>
                      </a:pPr>
                      <a:r>
                        <a:rPr dirty="0" smtClean="0" sz="1000">
                          <a:solidFill>
                            <a:srgbClr val="262648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281C1C"/>
                      </a:solidFill>
                      <a:prstDash val="solid"/>
                    </a:lnL>
                    <a:lnR w="36319">
                      <a:solidFill>
                        <a:srgbClr val="DF130F"/>
                      </a:solidFill>
                      <a:prstDash val="solid"/>
                    </a:lnR>
                    <a:lnT w="24213">
                      <a:solidFill>
                        <a:srgbClr val="2F2323"/>
                      </a:solidFill>
                      <a:prstDash val="solid"/>
                    </a:lnT>
                    <a:lnB w="48426">
                      <a:solidFill>
                        <a:srgbClr val="E41F1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4445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A0A2F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6319">
                      <a:solidFill>
                        <a:srgbClr val="DF130F"/>
                      </a:solidFill>
                      <a:prstDash val="solid"/>
                    </a:lnL>
                    <a:lnR w="24213">
                      <a:solidFill>
                        <a:srgbClr val="232323"/>
                      </a:solidFill>
                      <a:prstDash val="solid"/>
                    </a:lnR>
                    <a:lnT w="24213">
                      <a:solidFill>
                        <a:srgbClr val="2F2323"/>
                      </a:solidFill>
                      <a:prstDash val="solid"/>
                    </a:lnT>
                    <a:lnB w="18159">
                      <a:solidFill>
                        <a:srgbClr val="23080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810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A0A2F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232323"/>
                      </a:solidFill>
                      <a:prstDash val="solid"/>
                    </a:lnL>
                    <a:lnR w="24213">
                      <a:solidFill>
                        <a:srgbClr val="1F1F1F"/>
                      </a:solidFill>
                      <a:prstDash val="solid"/>
                    </a:lnR>
                    <a:lnT w="24213">
                      <a:solidFill>
                        <a:srgbClr val="2F2323"/>
                      </a:solidFill>
                      <a:prstDash val="solid"/>
                    </a:lnT>
                    <a:lnB w="18159">
                      <a:solidFill>
                        <a:srgbClr val="230808"/>
                      </a:solidFill>
                      <a:prstDash val="solid"/>
                    </a:lnB>
                  </a:tcPr>
                </a:tc>
              </a:tr>
              <a:tr h="357068">
                <a:tc>
                  <a:txBody>
                    <a:bodyPr/>
                    <a:lstStyle/>
                    <a:p>
                      <a:pPr algn="ctr" marR="1905">
                        <a:lnSpc>
                          <a:spcPct val="100000"/>
                        </a:lnSpc>
                      </a:pPr>
                      <a:r>
                        <a:rPr dirty="0" smtClean="0" sz="850">
                          <a:solidFill>
                            <a:srgbClr val="262648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8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30266">
                      <a:solidFill>
                        <a:srgbClr val="A81813"/>
                      </a:solidFill>
                      <a:prstDash val="solid"/>
                    </a:lnL>
                    <a:lnR w="24213">
                      <a:solidFill>
                        <a:srgbClr val="281818"/>
                      </a:solidFill>
                      <a:prstDash val="solid"/>
                    </a:lnR>
                    <a:lnT w="48426">
                      <a:solidFill>
                        <a:srgbClr val="E41F18"/>
                      </a:solidFill>
                      <a:prstDash val="solid"/>
                    </a:lnT>
                    <a:lnB w="24213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10795">
                        <a:lnSpc>
                          <a:spcPct val="100000"/>
                        </a:lnSpc>
                      </a:pPr>
                      <a:r>
                        <a:rPr dirty="0" smtClean="0" sz="950">
                          <a:solidFill>
                            <a:srgbClr val="111A42"/>
                          </a:solidFill>
                          <a:latin typeface="Times New Roman"/>
                          <a:cs typeface="Times New Roman"/>
                        </a:rPr>
                        <a:t>4</a:t>
                      </a:r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281818"/>
                      </a:solidFill>
                      <a:prstDash val="solid"/>
                    </a:lnL>
                    <a:lnR w="24213">
                      <a:solidFill>
                        <a:srgbClr val="281C1C"/>
                      </a:solidFill>
                      <a:prstDash val="solid"/>
                    </a:lnR>
                    <a:lnT w="48426">
                      <a:solidFill>
                        <a:srgbClr val="E41F18"/>
                      </a:solidFill>
                      <a:prstDash val="solid"/>
                    </a:lnT>
                    <a:lnB w="24213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281C1C"/>
                      </a:solidFill>
                      <a:prstDash val="solid"/>
                    </a:lnL>
                    <a:lnR w="24213">
                      <a:solidFill>
                        <a:srgbClr val="4B1C1C"/>
                      </a:solidFill>
                      <a:prstDash val="solid"/>
                    </a:lnR>
                    <a:lnT w="48426">
                      <a:solidFill>
                        <a:srgbClr val="E41F18"/>
                      </a:solidFill>
                      <a:prstDash val="solid"/>
                    </a:lnT>
                    <a:lnB w="24213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4B1C1C"/>
                      </a:solidFill>
                      <a:prstDash val="solid"/>
                    </a:lnL>
                    <a:lnR w="24213">
                      <a:solidFill>
                        <a:srgbClr val="232323"/>
                      </a:solidFill>
                      <a:prstDash val="solid"/>
                    </a:lnR>
                    <a:lnT w="18159">
                      <a:solidFill>
                        <a:srgbClr val="230808"/>
                      </a:solidFill>
                      <a:prstDash val="solid"/>
                    </a:lnT>
                    <a:lnB w="24213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7305">
                        <a:lnSpc>
                          <a:spcPct val="100000"/>
                        </a:lnSpc>
                      </a:pPr>
                      <a:r>
                        <a:rPr dirty="0" smtClean="0" sz="950">
                          <a:solidFill>
                            <a:srgbClr val="111A42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213">
                      <a:solidFill>
                        <a:srgbClr val="232323"/>
                      </a:solidFill>
                      <a:prstDash val="solid"/>
                    </a:lnL>
                    <a:lnR w="24213">
                      <a:solidFill>
                        <a:srgbClr val="1F1F1F"/>
                      </a:solidFill>
                      <a:prstDash val="solid"/>
                    </a:lnR>
                    <a:lnT w="18159">
                      <a:solidFill>
                        <a:srgbClr val="230808"/>
                      </a:solidFill>
                      <a:prstDash val="solid"/>
                    </a:lnT>
                    <a:lnB w="24213">
                      <a:solidFill>
                        <a:srgbClr val="1C1C1C"/>
                      </a:solidFill>
                      <a:prstDash val="solid"/>
                    </a:lnB>
                  </a:tcPr>
                </a:tc>
              </a:tr>
              <a:tr h="387328">
                <a:tc>
                  <a:txBody>
                    <a:bodyPr/>
                    <a:lstStyle/>
                    <a:p>
                      <a:pPr algn="ctr" marR="8890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26264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0266">
                      <a:solidFill>
                        <a:srgbClr val="A81813"/>
                      </a:solidFill>
                      <a:prstDash val="solid"/>
                    </a:lnL>
                    <a:lnR w="24213">
                      <a:solidFill>
                        <a:srgbClr val="281818"/>
                      </a:solidFill>
                      <a:prstDash val="solid"/>
                    </a:lnR>
                    <a:lnT w="24213">
                      <a:solidFill>
                        <a:srgbClr val="1C1C1C"/>
                      </a:solidFill>
                      <a:prstDash val="solid"/>
                    </a:lnT>
                    <a:lnB w="24213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1905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111A42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213">
                      <a:solidFill>
                        <a:srgbClr val="281818"/>
                      </a:solidFill>
                      <a:prstDash val="solid"/>
                    </a:lnL>
                    <a:lnR w="24213">
                      <a:solidFill>
                        <a:srgbClr val="281C1C"/>
                      </a:solidFill>
                      <a:prstDash val="solid"/>
                    </a:lnR>
                    <a:lnT w="24213">
                      <a:solidFill>
                        <a:srgbClr val="1C1C1C"/>
                      </a:solidFill>
                      <a:prstDash val="solid"/>
                    </a:lnT>
                    <a:lnB w="24213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111A42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213">
                      <a:solidFill>
                        <a:srgbClr val="281C1C"/>
                      </a:solidFill>
                      <a:prstDash val="solid"/>
                    </a:lnL>
                    <a:lnR w="24213">
                      <a:solidFill>
                        <a:srgbClr val="1F1F1F"/>
                      </a:solidFill>
                      <a:prstDash val="solid"/>
                    </a:lnR>
                    <a:lnT w="24213">
                      <a:solidFill>
                        <a:srgbClr val="1C1C1C"/>
                      </a:solidFill>
                      <a:prstDash val="solid"/>
                    </a:lnT>
                    <a:lnB w="24213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23495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A0A2F"/>
                          </a:solidFill>
                          <a:latin typeface="Times New Roman"/>
                          <a:cs typeface="Times New Roman"/>
                        </a:rPr>
                        <a:t>4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1F1F1F"/>
                      </a:solidFill>
                      <a:prstDash val="solid"/>
                    </a:lnL>
                    <a:lnR w="24213">
                      <a:solidFill>
                        <a:srgbClr val="232323"/>
                      </a:solidFill>
                      <a:prstDash val="solid"/>
                    </a:lnR>
                    <a:lnT w="24213">
                      <a:solidFill>
                        <a:srgbClr val="1C1C1C"/>
                      </a:solidFill>
                      <a:prstDash val="solid"/>
                    </a:lnT>
                    <a:lnB w="24213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810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A0A2F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232323"/>
                      </a:solidFill>
                      <a:prstDash val="solid"/>
                    </a:lnL>
                    <a:lnR w="24213">
                      <a:solidFill>
                        <a:srgbClr val="1F1F1F"/>
                      </a:solidFill>
                      <a:prstDash val="solid"/>
                    </a:lnR>
                    <a:lnT w="24213">
                      <a:solidFill>
                        <a:srgbClr val="1C1C1C"/>
                      </a:solidFill>
                      <a:prstDash val="solid"/>
                    </a:lnT>
                    <a:lnB w="24213">
                      <a:solidFill>
                        <a:srgbClr val="1C1C1C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object 28"/>
          <p:cNvGraphicFramePr>
            <a:graphicFrameLocks noGrp="1"/>
          </p:cNvGraphicFramePr>
          <p:nvPr/>
        </p:nvGraphicFramePr>
        <p:xfrm>
          <a:off x="4152543" y="1482740"/>
          <a:ext cx="1579904" cy="7565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6490"/>
                <a:gridCol w="382868"/>
                <a:gridCol w="376816"/>
                <a:gridCol w="387409"/>
              </a:tblGrid>
              <a:tr h="363120">
                <a:tc>
                  <a:txBody>
                    <a:bodyPr/>
                    <a:lstStyle/>
                    <a:p>
                      <a:pPr/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282828"/>
                      </a:solidFill>
                      <a:prstDash val="solid"/>
                    </a:lnL>
                    <a:lnR w="24213">
                      <a:solidFill>
                        <a:srgbClr val="3F1C1C"/>
                      </a:solidFill>
                      <a:prstDash val="solid"/>
                    </a:lnR>
                    <a:lnT w="24213">
                      <a:solidFill>
                        <a:srgbClr val="1C1C1C"/>
                      </a:solidFill>
                      <a:prstDash val="solid"/>
                    </a:lnT>
                    <a:lnB w="24213">
                      <a:solidFill>
                        <a:srgbClr val="3B181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3F1C1C"/>
                      </a:solidFill>
                      <a:prstDash val="solid"/>
                    </a:lnL>
                    <a:lnR w="24213">
                      <a:solidFill>
                        <a:srgbClr val="441F1F"/>
                      </a:solidFill>
                      <a:prstDash val="solid"/>
                    </a:lnR>
                    <a:lnT w="24213">
                      <a:solidFill>
                        <a:srgbClr val="1C1C1C"/>
                      </a:solidFill>
                      <a:prstDash val="solid"/>
                    </a:lnT>
                    <a:lnB w="36319">
                      <a:solidFill>
                        <a:srgbClr val="DB130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441F1F"/>
                      </a:solidFill>
                      <a:prstDash val="solid"/>
                    </a:lnL>
                    <a:lnR w="24213">
                      <a:solidFill>
                        <a:srgbClr val="1C1C1C"/>
                      </a:solidFill>
                      <a:prstDash val="solid"/>
                    </a:lnR>
                    <a:lnT w="24213">
                      <a:solidFill>
                        <a:srgbClr val="1C1C1C"/>
                      </a:solidFill>
                      <a:prstDash val="solid"/>
                    </a:lnT>
                    <a:lnB w="24213">
                      <a:solidFill>
                        <a:srgbClr val="2F181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1C1C1C"/>
                      </a:solidFill>
                      <a:prstDash val="solid"/>
                    </a:lnL>
                    <a:lnR w="24213">
                      <a:solidFill>
                        <a:srgbClr val="1C1C1C"/>
                      </a:solidFill>
                      <a:prstDash val="solid"/>
                    </a:lnR>
                    <a:lnT w="24213">
                      <a:solidFill>
                        <a:srgbClr val="1C1C1C"/>
                      </a:solidFill>
                      <a:prstDash val="solid"/>
                    </a:lnT>
                    <a:lnB w="24213">
                      <a:solidFill>
                        <a:srgbClr val="2F1818"/>
                      </a:solidFill>
                      <a:prstDash val="solid"/>
                    </a:lnB>
                  </a:tcPr>
                </a:tc>
              </a:tr>
              <a:tr h="363119">
                <a:tc>
                  <a:txBody>
                    <a:bodyPr/>
                    <a:lstStyle/>
                    <a:p>
                      <a:pPr/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282828"/>
                      </a:solidFill>
                      <a:prstDash val="solid"/>
                    </a:lnL>
                    <a:lnR w="36319">
                      <a:solidFill>
                        <a:srgbClr val="CC1818"/>
                      </a:solidFill>
                      <a:prstDash val="solid"/>
                    </a:lnR>
                    <a:lnT w="24213">
                      <a:solidFill>
                        <a:srgbClr val="3B1818"/>
                      </a:solidFill>
                      <a:prstDash val="solid"/>
                    </a:lnT>
                    <a:lnB w="18159">
                      <a:solidFill>
                        <a:srgbClr val="3B0C0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763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262648"/>
                          </a:solidFill>
                          <a:latin typeface="Arial"/>
                          <a:cs typeface="Arial"/>
                        </a:rPr>
                        <a:t>22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36319">
                      <a:solidFill>
                        <a:srgbClr val="CC1818"/>
                      </a:solidFill>
                      <a:prstDash val="solid"/>
                    </a:lnL>
                    <a:lnR w="42372">
                      <a:solidFill>
                        <a:srgbClr val="BC1F1C"/>
                      </a:solidFill>
                      <a:prstDash val="solid"/>
                    </a:lnR>
                    <a:lnT w="36319">
                      <a:solidFill>
                        <a:srgbClr val="DB130F"/>
                      </a:solidFill>
                      <a:prstDash val="solid"/>
                    </a:lnT>
                    <a:lnB w="36319">
                      <a:solidFill>
                        <a:srgbClr val="D8181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A0A2F"/>
                          </a:solidFill>
                          <a:latin typeface="Arial"/>
                          <a:cs typeface="Arial"/>
                        </a:rPr>
                        <a:t>19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42372">
                      <a:solidFill>
                        <a:srgbClr val="BC1F1C"/>
                      </a:solidFill>
                      <a:prstDash val="solid"/>
                    </a:lnL>
                    <a:lnR w="24213">
                      <a:solidFill>
                        <a:srgbClr val="1C1C1C"/>
                      </a:solidFill>
                      <a:prstDash val="solid"/>
                    </a:lnR>
                    <a:lnT w="24213">
                      <a:solidFill>
                        <a:srgbClr val="2F1818"/>
                      </a:solidFill>
                      <a:prstDash val="solid"/>
                    </a:lnT>
                    <a:lnB w="18159">
                      <a:solidFill>
                        <a:srgbClr val="3F0C0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111A42"/>
                          </a:solidFill>
                          <a:latin typeface="Arial"/>
                          <a:cs typeface="Arial"/>
                        </a:rPr>
                        <a:t>16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213">
                      <a:solidFill>
                        <a:srgbClr val="1C1C1C"/>
                      </a:solidFill>
                      <a:prstDash val="solid"/>
                    </a:lnL>
                    <a:lnR w="24213">
                      <a:solidFill>
                        <a:srgbClr val="1C1C1C"/>
                      </a:solidFill>
                      <a:prstDash val="solid"/>
                    </a:lnR>
                    <a:lnT w="24213">
                      <a:solidFill>
                        <a:srgbClr val="2F1818"/>
                      </a:solidFill>
                      <a:prstDash val="solid"/>
                    </a:lnT>
                    <a:lnB w="18159">
                      <a:solidFill>
                        <a:srgbClr val="0C0C0C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9" name="object 29"/>
          <p:cNvGraphicFramePr>
            <a:graphicFrameLocks noGrp="1"/>
          </p:cNvGraphicFramePr>
          <p:nvPr/>
        </p:nvGraphicFramePr>
        <p:xfrm>
          <a:off x="3317192" y="8206527"/>
          <a:ext cx="853511" cy="90780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6198"/>
                <a:gridCol w="196730"/>
                <a:gridCol w="190677"/>
                <a:gridCol w="202784"/>
                <a:gridCol w="127119"/>
              </a:tblGrid>
              <a:tr h="121039">
                <a:tc gridSpan="3">
                  <a:txBody>
                    <a:bodyPr/>
                    <a:lstStyle/>
                    <a:p>
                      <a:pPr/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R w="24213">
                      <a:solidFill>
                        <a:srgbClr val="232323"/>
                      </a:solidFill>
                      <a:prstDash val="solid"/>
                    </a:lnR>
                    <a:lnB w="30266">
                      <a:solidFill>
                        <a:srgbClr val="1C1C1C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>
                  <a:txBody>
                    <a:bodyPr/>
                    <a:lstStyle/>
                    <a:p>
                      <a:pPr/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213">
                      <a:solidFill>
                        <a:srgbClr val="232323"/>
                      </a:solidFill>
                      <a:prstDash val="solid"/>
                    </a:lnL>
                    <a:lnB w="30266">
                      <a:solidFill>
                        <a:srgbClr val="1C1C1C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196691">
                <a:tc>
                  <a:txBody>
                    <a:bodyPr/>
                    <a:lstStyle/>
                    <a:p>
                      <a:pPr/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R w="30266">
                      <a:solidFill>
                        <a:srgbClr val="1C1C1C"/>
                      </a:solidFill>
                      <a:prstDash val="solid"/>
                    </a:lnR>
                    <a:lnB w="24213">
                      <a:solidFill>
                        <a:srgbClr val="18181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ct val="100000"/>
                        </a:lnSpc>
                      </a:pPr>
                      <a:r>
                        <a:rPr dirty="0" smtClean="0" sz="900">
                          <a:solidFill>
                            <a:srgbClr val="1A1A1A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0266">
                      <a:solidFill>
                        <a:srgbClr val="1C1C1C"/>
                      </a:solidFill>
                      <a:prstDash val="solid"/>
                    </a:lnL>
                    <a:lnR w="30266">
                      <a:solidFill>
                        <a:srgbClr val="0F0F0F"/>
                      </a:solidFill>
                      <a:prstDash val="solid"/>
                    </a:lnR>
                    <a:lnT w="30266">
                      <a:solidFill>
                        <a:srgbClr val="1C1C1C"/>
                      </a:solidFill>
                      <a:prstDash val="solid"/>
                    </a:lnT>
                    <a:lnB w="24213">
                      <a:solidFill>
                        <a:srgbClr val="18181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</a:pPr>
                      <a:r>
                        <a:rPr dirty="0" smtClean="0" sz="1250" b="1">
                          <a:solidFill>
                            <a:srgbClr val="1A1A1A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0266">
                      <a:solidFill>
                        <a:srgbClr val="0F0F0F"/>
                      </a:solidFill>
                      <a:prstDash val="solid"/>
                    </a:lnL>
                    <a:lnR w="24213">
                      <a:solidFill>
                        <a:srgbClr val="232323"/>
                      </a:solidFill>
                      <a:prstDash val="solid"/>
                    </a:lnR>
                    <a:lnT w="30266">
                      <a:solidFill>
                        <a:srgbClr val="1C1C1C"/>
                      </a:solidFill>
                      <a:prstDash val="solid"/>
                    </a:lnT>
                    <a:lnB w="24213">
                      <a:solidFill>
                        <a:srgbClr val="18181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0">
                        <a:lnSpc>
                          <a:spcPct val="100000"/>
                        </a:lnSpc>
                      </a:pPr>
                      <a:r>
                        <a:rPr dirty="0" smtClean="0" sz="850" b="1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4</a:t>
                      </a:r>
                      <a:endParaRPr sz="8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232323"/>
                      </a:solidFill>
                      <a:prstDash val="solid"/>
                    </a:lnL>
                    <a:lnR w="30266">
                      <a:solidFill>
                        <a:srgbClr val="181818"/>
                      </a:solidFill>
                      <a:prstDash val="solid"/>
                    </a:lnR>
                    <a:lnT w="30266">
                      <a:solidFill>
                        <a:srgbClr val="1C1C1C"/>
                      </a:solidFill>
                      <a:prstDash val="solid"/>
                    </a:lnT>
                    <a:lnB w="24213">
                      <a:solidFill>
                        <a:srgbClr val="18181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8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0266">
                      <a:solidFill>
                        <a:srgbClr val="181818"/>
                      </a:solidFill>
                      <a:prstDash val="solid"/>
                    </a:lnL>
                    <a:lnT w="18159">
                      <a:solidFill>
                        <a:srgbClr val="2F2F2F"/>
                      </a:solidFill>
                      <a:prstDash val="solid"/>
                    </a:lnT>
                    <a:lnB w="18159">
                      <a:solidFill>
                        <a:srgbClr val="2F2F2F"/>
                      </a:solidFill>
                      <a:prstDash val="solid"/>
                    </a:lnB>
                  </a:tcPr>
                </a:tc>
              </a:tr>
              <a:tr h="199716">
                <a:tc rowSpan="2">
                  <a:txBody>
                    <a:bodyPr/>
                    <a:lstStyle/>
                    <a:p>
                      <a:pPr/>
                      <a:endParaRPr sz="8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30266">
                      <a:solidFill>
                        <a:srgbClr val="1C1C1C"/>
                      </a:solidFill>
                      <a:prstDash val="solid"/>
                    </a:lnR>
                    <a:lnT w="24213">
                      <a:solidFill>
                        <a:srgbClr val="181818"/>
                      </a:solidFill>
                      <a:prstDash val="solid"/>
                    </a:lnT>
                    <a:lnB w="18159">
                      <a:solidFill>
                        <a:srgbClr val="3F3F3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0325">
                        <a:lnSpc>
                          <a:spcPct val="100000"/>
                        </a:lnSpc>
                      </a:pPr>
                      <a:r>
                        <a:rPr dirty="0" smtClean="0" sz="900">
                          <a:solidFill>
                            <a:srgbClr val="1A1A1A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30266">
                      <a:solidFill>
                        <a:srgbClr val="1C1C1C"/>
                      </a:solidFill>
                      <a:prstDash val="solid"/>
                    </a:lnL>
                    <a:lnR w="30266">
                      <a:solidFill>
                        <a:srgbClr val="0F0F0F"/>
                      </a:solidFill>
                      <a:prstDash val="solid"/>
                    </a:lnR>
                    <a:lnT w="24213">
                      <a:solidFill>
                        <a:srgbClr val="181818"/>
                      </a:solidFill>
                      <a:prstDash val="solid"/>
                    </a:lnT>
                    <a:lnB w="30266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>
                        <a:lnSpc>
                          <a:spcPct val="100000"/>
                        </a:lnSpc>
                      </a:pPr>
                      <a:r>
                        <a:rPr dirty="0" smtClean="0" sz="950" b="1">
                          <a:solidFill>
                            <a:srgbClr val="1A1A1A"/>
                          </a:solidFill>
                          <a:latin typeface="Times New Roman"/>
                          <a:cs typeface="Times New Roman"/>
                        </a:rPr>
                        <a:t>1.1</a:t>
                      </a:r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0266">
                      <a:solidFill>
                        <a:srgbClr val="0F0F0F"/>
                      </a:solidFill>
                      <a:prstDash val="solid"/>
                    </a:lnL>
                    <a:lnR w="24213">
                      <a:solidFill>
                        <a:srgbClr val="232323"/>
                      </a:solidFill>
                      <a:prstDash val="solid"/>
                    </a:lnR>
                    <a:lnT w="24213">
                      <a:solidFill>
                        <a:srgbClr val="181818"/>
                      </a:solidFill>
                      <a:prstDash val="solid"/>
                    </a:lnT>
                    <a:lnB w="30266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232323"/>
                      </a:solidFill>
                      <a:prstDash val="solid"/>
                    </a:lnL>
                    <a:lnR w="30266">
                      <a:solidFill>
                        <a:srgbClr val="181818"/>
                      </a:solidFill>
                      <a:prstDash val="solid"/>
                    </a:lnR>
                    <a:lnT w="24213">
                      <a:solidFill>
                        <a:srgbClr val="181818"/>
                      </a:solidFill>
                      <a:prstDash val="solid"/>
                    </a:lnT>
                    <a:lnB w="30266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dirty="0" smtClean="0" sz="900">
                          <a:solidFill>
                            <a:srgbClr val="1A1A1A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30266">
                      <a:solidFill>
                        <a:srgbClr val="181818"/>
                      </a:solidFill>
                      <a:prstDash val="solid"/>
                    </a:lnL>
                    <a:lnT w="18159">
                      <a:solidFill>
                        <a:srgbClr val="2F2F2F"/>
                      </a:solidFill>
                      <a:prstDash val="solid"/>
                    </a:lnT>
                    <a:lnB w="30266">
                      <a:solidFill>
                        <a:srgbClr val="1C1C1C"/>
                      </a:solidFill>
                      <a:prstDash val="solid"/>
                    </a:lnB>
                  </a:tcPr>
                </a:tc>
              </a:tr>
              <a:tr h="187612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30266">
                      <a:solidFill>
                        <a:srgbClr val="1C1C1C"/>
                      </a:solidFill>
                      <a:prstDash val="solid"/>
                    </a:lnR>
                    <a:lnT w="24213">
                      <a:solidFill>
                        <a:srgbClr val="181818"/>
                      </a:solidFill>
                      <a:prstDash val="solid"/>
                    </a:lnT>
                    <a:lnB w="18159">
                      <a:solidFill>
                        <a:srgbClr val="3F3F3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</a:pPr>
                      <a:r>
                        <a:rPr dirty="0" smtClean="0" sz="750" b="1">
                          <a:solidFill>
                            <a:srgbClr val="1A1A1A"/>
                          </a:solidFill>
                          <a:latin typeface="Arial"/>
                          <a:cs typeface="Arial"/>
                        </a:rPr>
                        <a:t>J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30266">
                      <a:solidFill>
                        <a:srgbClr val="1C1C1C"/>
                      </a:solidFill>
                      <a:prstDash val="solid"/>
                    </a:lnL>
                    <a:lnR w="30266">
                      <a:solidFill>
                        <a:srgbClr val="0F0F0F"/>
                      </a:solidFill>
                      <a:prstDash val="solid"/>
                    </a:lnR>
                    <a:lnT w="30266">
                      <a:solidFill>
                        <a:srgbClr val="1C1C1C"/>
                      </a:solidFill>
                      <a:prstDash val="solid"/>
                    </a:lnT>
                    <a:lnB w="24213">
                      <a:solidFill>
                        <a:srgbClr val="13131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ts val="1605"/>
                        </a:lnSpc>
                      </a:pPr>
                      <a:r>
                        <a:rPr dirty="0" smtClean="0" sz="220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'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30266">
                      <a:solidFill>
                        <a:srgbClr val="0F0F0F"/>
                      </a:solidFill>
                      <a:prstDash val="solid"/>
                    </a:lnL>
                    <a:lnR w="24213">
                      <a:solidFill>
                        <a:srgbClr val="232323"/>
                      </a:solidFill>
                      <a:prstDash val="solid"/>
                    </a:lnR>
                    <a:lnT w="30266">
                      <a:solidFill>
                        <a:srgbClr val="1C1C1C"/>
                      </a:solidFill>
                      <a:prstDash val="solid"/>
                    </a:lnT>
                    <a:lnB w="24213">
                      <a:solidFill>
                        <a:srgbClr val="13131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0">
                        <a:lnSpc>
                          <a:spcPts val="2230"/>
                        </a:lnSpc>
                      </a:pPr>
                      <a:r>
                        <a:rPr dirty="0" smtClean="0" sz="2350">
                          <a:solidFill>
                            <a:srgbClr val="1A1A1A"/>
                          </a:solidFill>
                          <a:latin typeface="Times New Roman"/>
                          <a:cs typeface="Times New Roman"/>
                        </a:rPr>
                        <a:t>•</a:t>
                      </a:r>
                      <a:endParaRPr sz="23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213">
                      <a:solidFill>
                        <a:srgbClr val="232323"/>
                      </a:solidFill>
                      <a:prstDash val="solid"/>
                    </a:lnL>
                    <a:lnR w="30266">
                      <a:solidFill>
                        <a:srgbClr val="181818"/>
                      </a:solidFill>
                      <a:prstDash val="solid"/>
                    </a:lnR>
                    <a:lnT w="30266">
                      <a:solidFill>
                        <a:srgbClr val="1C1C1C"/>
                      </a:solidFill>
                      <a:prstDash val="solid"/>
                    </a:lnT>
                    <a:lnB w="24213">
                      <a:solidFill>
                        <a:srgbClr val="13131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23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0266">
                      <a:solidFill>
                        <a:srgbClr val="181818"/>
                      </a:solidFill>
                      <a:prstDash val="solid"/>
                    </a:lnL>
                    <a:lnT w="30266">
                      <a:solidFill>
                        <a:srgbClr val="1C1C1C"/>
                      </a:solidFill>
                      <a:prstDash val="solid"/>
                    </a:lnT>
                  </a:tcPr>
                </a:tc>
              </a:tr>
              <a:tr h="202742">
                <a:tc gridSpan="3">
                  <a:txBody>
                    <a:bodyPr/>
                    <a:lstStyle/>
                    <a:p>
                      <a:pPr marL="36195">
                        <a:lnSpc>
                          <a:spcPts val="1595"/>
                        </a:lnSpc>
                      </a:pPr>
                      <a:r>
                        <a:rPr dirty="0" smtClean="0" sz="1500">
                          <a:solidFill>
                            <a:srgbClr val="424242"/>
                          </a:solidFill>
                          <a:latin typeface="Times New Roman"/>
                          <a:cs typeface="Times New Roman"/>
                        </a:rPr>
                        <a:t>...1--l-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24213">
                      <a:solidFill>
                        <a:srgbClr val="232323"/>
                      </a:solidFill>
                      <a:prstDash val="solid"/>
                    </a:lnR>
                    <a:lnT w="24213">
                      <a:solidFill>
                        <a:srgbClr val="131313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dirty="0" smtClean="0" sz="800">
                          <a:solidFill>
                            <a:srgbClr val="343434"/>
                          </a:solidFill>
                          <a:latin typeface="Arial"/>
                          <a:cs typeface="Arial"/>
                        </a:rPr>
                        <a:t>..</a:t>
                      </a:r>
                      <a:r>
                        <a:rPr dirty="0" smtClean="0" sz="800" u="sng">
                          <a:solidFill>
                            <a:srgbClr val="343434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800" u="sng">
                          <a:solidFill>
                            <a:srgbClr val="343434"/>
                          </a:solidFill>
                          <a:latin typeface="Arial"/>
                          <a:cs typeface="Arial"/>
                        </a:rPr>
                        <a:t>  </a:t>
                      </a:r>
                      <a:r>
                        <a:rPr dirty="0" smtClean="0" sz="800" spc="80" u="sng">
                          <a:solidFill>
                            <a:srgbClr val="343434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800" spc="0">
                          <a:solidFill>
                            <a:srgbClr val="343434"/>
                          </a:solidFill>
                          <a:latin typeface="Arial"/>
                          <a:cs typeface="Arial"/>
                        </a:rPr>
                        <a:t>j_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213">
                      <a:solidFill>
                        <a:srgbClr val="232323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84960" y="3901440"/>
            <a:ext cx="2267712" cy="22433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670048" y="4352544"/>
            <a:ext cx="377951" cy="0"/>
          </a:xfrm>
          <a:custGeom>
            <a:avLst/>
            <a:gdLst/>
            <a:ahLst/>
            <a:cxnLst/>
            <a:rect l="l" t="t" r="r" b="b"/>
            <a:pathLst>
              <a:path w="377951" h="0">
                <a:moveTo>
                  <a:pt x="0" y="0"/>
                </a:moveTo>
                <a:lnTo>
                  <a:pt x="377951" y="0"/>
                </a:lnTo>
              </a:path>
            </a:pathLst>
          </a:custGeom>
          <a:ln w="6096">
            <a:solidFill>
              <a:srgbClr val="184B0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3051048" y="4041647"/>
            <a:ext cx="0" cy="396239"/>
          </a:xfrm>
          <a:custGeom>
            <a:avLst/>
            <a:gdLst/>
            <a:ahLst/>
            <a:cxnLst/>
            <a:rect l="l" t="t" r="r" b="b"/>
            <a:pathLst>
              <a:path w="0" h="396239">
                <a:moveTo>
                  <a:pt x="0" y="396239"/>
                </a:moveTo>
                <a:lnTo>
                  <a:pt x="0" y="0"/>
                </a:lnTo>
              </a:path>
            </a:pathLst>
          </a:custGeom>
          <a:ln w="18288">
            <a:solidFill>
              <a:srgbClr val="138C0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3035807" y="4352544"/>
            <a:ext cx="365759" cy="0"/>
          </a:xfrm>
          <a:custGeom>
            <a:avLst/>
            <a:gdLst/>
            <a:ahLst/>
            <a:cxnLst/>
            <a:rect l="l" t="t" r="r" b="b"/>
            <a:pathLst>
              <a:path w="365759" h="0">
                <a:moveTo>
                  <a:pt x="0" y="0"/>
                </a:moveTo>
                <a:lnTo>
                  <a:pt x="365759" y="0"/>
                </a:lnTo>
              </a:path>
            </a:pathLst>
          </a:custGeom>
          <a:ln w="6096">
            <a:solidFill>
              <a:srgbClr val="44873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3401567" y="3962400"/>
            <a:ext cx="0" cy="414527"/>
          </a:xfrm>
          <a:custGeom>
            <a:avLst/>
            <a:gdLst/>
            <a:ahLst/>
            <a:cxnLst/>
            <a:rect l="l" t="t" r="r" b="b"/>
            <a:pathLst>
              <a:path w="0" h="414527">
                <a:moveTo>
                  <a:pt x="0" y="414527"/>
                </a:moveTo>
                <a:lnTo>
                  <a:pt x="0" y="0"/>
                </a:lnTo>
              </a:path>
            </a:pathLst>
          </a:custGeom>
          <a:ln w="12192">
            <a:solidFill>
              <a:srgbClr val="34834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3389376" y="4352544"/>
            <a:ext cx="362712" cy="0"/>
          </a:xfrm>
          <a:custGeom>
            <a:avLst/>
            <a:gdLst/>
            <a:ahLst/>
            <a:cxnLst/>
            <a:rect l="l" t="t" r="r" b="b"/>
            <a:pathLst>
              <a:path w="362712" h="0">
                <a:moveTo>
                  <a:pt x="0" y="0"/>
                </a:moveTo>
                <a:lnTo>
                  <a:pt x="362712" y="0"/>
                </a:lnTo>
              </a:path>
            </a:pathLst>
          </a:custGeom>
          <a:ln w="6096">
            <a:solidFill>
              <a:srgbClr val="0F343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2670048" y="4718303"/>
            <a:ext cx="731519" cy="0"/>
          </a:xfrm>
          <a:custGeom>
            <a:avLst/>
            <a:gdLst/>
            <a:ahLst/>
            <a:cxnLst/>
            <a:rect l="l" t="t" r="r" b="b"/>
            <a:pathLst>
              <a:path w="731519" h="0">
                <a:moveTo>
                  <a:pt x="0" y="0"/>
                </a:moveTo>
                <a:lnTo>
                  <a:pt x="731519" y="0"/>
                </a:lnTo>
              </a:path>
            </a:pathLst>
          </a:custGeom>
          <a:ln w="6096">
            <a:solidFill>
              <a:srgbClr val="448C3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3048000" y="4334255"/>
            <a:ext cx="0" cy="688848"/>
          </a:xfrm>
          <a:custGeom>
            <a:avLst/>
            <a:gdLst/>
            <a:ahLst/>
            <a:cxnLst/>
            <a:rect l="l" t="t" r="r" b="b"/>
            <a:pathLst>
              <a:path w="0" h="688848">
                <a:moveTo>
                  <a:pt x="0" y="688848"/>
                </a:moveTo>
                <a:lnTo>
                  <a:pt x="0" y="0"/>
                </a:lnTo>
              </a:path>
            </a:pathLst>
          </a:custGeom>
          <a:ln w="12192">
            <a:solidFill>
              <a:srgbClr val="2874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3401567" y="4334255"/>
            <a:ext cx="0" cy="682752"/>
          </a:xfrm>
          <a:custGeom>
            <a:avLst/>
            <a:gdLst/>
            <a:ahLst/>
            <a:cxnLst/>
            <a:rect l="l" t="t" r="r" b="b"/>
            <a:pathLst>
              <a:path w="0" h="682752">
                <a:moveTo>
                  <a:pt x="0" y="682752"/>
                </a:moveTo>
                <a:lnTo>
                  <a:pt x="0" y="0"/>
                </a:lnTo>
              </a:path>
            </a:pathLst>
          </a:custGeom>
          <a:ln w="12192">
            <a:solidFill>
              <a:srgbClr val="4B876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3389376" y="4718303"/>
            <a:ext cx="362712" cy="0"/>
          </a:xfrm>
          <a:custGeom>
            <a:avLst/>
            <a:gdLst/>
            <a:ahLst/>
            <a:cxnLst/>
            <a:rect l="l" t="t" r="r" b="b"/>
            <a:pathLst>
              <a:path w="362712" h="0">
                <a:moveTo>
                  <a:pt x="0" y="0"/>
                </a:moveTo>
                <a:lnTo>
                  <a:pt x="362712" y="0"/>
                </a:lnTo>
              </a:path>
            </a:pathLst>
          </a:custGeom>
          <a:ln w="6096">
            <a:solidFill>
              <a:srgbClr val="0F343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2304288" y="5004815"/>
            <a:ext cx="762000" cy="0"/>
          </a:xfrm>
          <a:custGeom>
            <a:avLst/>
            <a:gdLst/>
            <a:ahLst/>
            <a:cxnLst/>
            <a:rect l="l" t="t" r="r" b="b"/>
            <a:pathLst>
              <a:path w="762000" h="0">
                <a:moveTo>
                  <a:pt x="0" y="0"/>
                </a:moveTo>
                <a:lnTo>
                  <a:pt x="762000" y="0"/>
                </a:lnTo>
              </a:path>
            </a:pathLst>
          </a:custGeom>
          <a:ln w="12192">
            <a:solidFill>
              <a:srgbClr val="34834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2682239" y="4700015"/>
            <a:ext cx="0" cy="323088"/>
          </a:xfrm>
          <a:custGeom>
            <a:avLst/>
            <a:gdLst/>
            <a:ahLst/>
            <a:cxnLst/>
            <a:rect l="l" t="t" r="r" b="b"/>
            <a:pathLst>
              <a:path w="0" h="323088">
                <a:moveTo>
                  <a:pt x="0" y="323088"/>
                </a:moveTo>
                <a:lnTo>
                  <a:pt x="0" y="0"/>
                </a:lnTo>
              </a:path>
            </a:pathLst>
          </a:custGeom>
          <a:ln w="12192">
            <a:solidFill>
              <a:srgbClr val="44903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3820667" y="4998720"/>
            <a:ext cx="0" cy="12192"/>
          </a:xfrm>
          <a:custGeom>
            <a:avLst/>
            <a:gdLst/>
            <a:ahLst/>
            <a:cxnLst/>
            <a:rect l="l" t="t" r="r" b="b"/>
            <a:pathLst>
              <a:path w="0" h="12192">
                <a:moveTo>
                  <a:pt x="0" y="12192"/>
                </a:moveTo>
                <a:lnTo>
                  <a:pt x="0" y="0"/>
                </a:lnTo>
              </a:path>
            </a:pathLst>
          </a:custGeom>
          <a:ln w="12192">
            <a:solidFill>
              <a:srgbClr val="38647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3371088" y="5004815"/>
            <a:ext cx="381000" cy="0"/>
          </a:xfrm>
          <a:custGeom>
            <a:avLst/>
            <a:gdLst/>
            <a:ahLst/>
            <a:cxnLst/>
            <a:rect l="l" t="t" r="r" b="b"/>
            <a:pathLst>
              <a:path w="381000" h="0">
                <a:moveTo>
                  <a:pt x="0" y="0"/>
                </a:moveTo>
                <a:lnTo>
                  <a:pt x="381000" y="0"/>
                </a:lnTo>
              </a:path>
            </a:pathLst>
          </a:custGeom>
          <a:ln w="12192">
            <a:solidFill>
              <a:srgbClr val="38647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2304288" y="5364479"/>
            <a:ext cx="731519" cy="0"/>
          </a:xfrm>
          <a:custGeom>
            <a:avLst/>
            <a:gdLst/>
            <a:ahLst/>
            <a:cxnLst/>
            <a:rect l="l" t="t" r="r" b="b"/>
            <a:pathLst>
              <a:path w="731519" h="0">
                <a:moveTo>
                  <a:pt x="0" y="0"/>
                </a:moveTo>
                <a:lnTo>
                  <a:pt x="731519" y="0"/>
                </a:lnTo>
              </a:path>
            </a:pathLst>
          </a:custGeom>
          <a:ln w="12192">
            <a:solidFill>
              <a:srgbClr val="3B806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2682239" y="4974335"/>
            <a:ext cx="0" cy="408431"/>
          </a:xfrm>
          <a:custGeom>
            <a:avLst/>
            <a:gdLst/>
            <a:ahLst/>
            <a:cxnLst/>
            <a:rect l="l" t="t" r="r" b="b"/>
            <a:pathLst>
              <a:path w="0" h="408431">
                <a:moveTo>
                  <a:pt x="0" y="408431"/>
                </a:moveTo>
                <a:lnTo>
                  <a:pt x="0" y="0"/>
                </a:lnTo>
              </a:path>
            </a:pathLst>
          </a:custGeom>
          <a:ln w="12192">
            <a:solidFill>
              <a:srgbClr val="1C803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2645664" y="5364479"/>
            <a:ext cx="414528" cy="0"/>
          </a:xfrm>
          <a:custGeom>
            <a:avLst/>
            <a:gdLst/>
            <a:ahLst/>
            <a:cxnLst/>
            <a:rect l="l" t="t" r="r" b="b"/>
            <a:pathLst>
              <a:path w="414528" h="0">
                <a:moveTo>
                  <a:pt x="0" y="0"/>
                </a:moveTo>
                <a:lnTo>
                  <a:pt x="414528" y="0"/>
                </a:lnTo>
              </a:path>
            </a:pathLst>
          </a:custGeom>
          <a:ln w="12192">
            <a:solidFill>
              <a:srgbClr val="4B839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3820667" y="5358384"/>
            <a:ext cx="0" cy="12192"/>
          </a:xfrm>
          <a:custGeom>
            <a:avLst/>
            <a:gdLst/>
            <a:ahLst/>
            <a:cxnLst/>
            <a:rect l="l" t="t" r="r" b="b"/>
            <a:pathLst>
              <a:path w="0" h="12192">
                <a:moveTo>
                  <a:pt x="0" y="12192"/>
                </a:moveTo>
                <a:lnTo>
                  <a:pt x="0" y="0"/>
                </a:lnTo>
              </a:path>
            </a:pathLst>
          </a:custGeom>
          <a:ln w="12192">
            <a:solidFill>
              <a:srgbClr val="3F6B8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3377184" y="5364479"/>
            <a:ext cx="374903" cy="0"/>
          </a:xfrm>
          <a:custGeom>
            <a:avLst/>
            <a:gdLst/>
            <a:ahLst/>
            <a:cxnLst/>
            <a:rect l="l" t="t" r="r" b="b"/>
            <a:pathLst>
              <a:path w="374903" h="0">
                <a:moveTo>
                  <a:pt x="0" y="0"/>
                </a:moveTo>
                <a:lnTo>
                  <a:pt x="374903" y="0"/>
                </a:lnTo>
              </a:path>
            </a:pathLst>
          </a:custGeom>
          <a:ln w="12192">
            <a:solidFill>
              <a:srgbClr val="3F6B8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3455" y="5715000"/>
            <a:ext cx="957071" cy="0"/>
          </a:xfrm>
          <a:custGeom>
            <a:avLst/>
            <a:gdLst/>
            <a:ahLst/>
            <a:cxnLst/>
            <a:rect l="l" t="t" r="r" b="b"/>
            <a:pathLst>
              <a:path w="957071" h="0">
                <a:moveTo>
                  <a:pt x="0" y="0"/>
                </a:moveTo>
                <a:lnTo>
                  <a:pt x="957071" y="0"/>
                </a:lnTo>
              </a:path>
            </a:pathLst>
          </a:custGeom>
          <a:ln w="18288">
            <a:solidFill>
              <a:srgbClr val="2F3B6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975104" y="5340096"/>
            <a:ext cx="0" cy="396239"/>
          </a:xfrm>
          <a:custGeom>
            <a:avLst/>
            <a:gdLst/>
            <a:ahLst/>
            <a:cxnLst/>
            <a:rect l="l" t="t" r="r" b="b"/>
            <a:pathLst>
              <a:path w="0" h="396239">
                <a:moveTo>
                  <a:pt x="0" y="396239"/>
                </a:moveTo>
                <a:lnTo>
                  <a:pt x="0" y="0"/>
                </a:lnTo>
              </a:path>
            </a:pathLst>
          </a:custGeom>
          <a:ln w="12192">
            <a:solidFill>
              <a:srgbClr val="484B9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2334767" y="5340096"/>
            <a:ext cx="0" cy="664463"/>
          </a:xfrm>
          <a:custGeom>
            <a:avLst/>
            <a:gdLst/>
            <a:ahLst/>
            <a:cxnLst/>
            <a:rect l="l" t="t" r="r" b="b"/>
            <a:pathLst>
              <a:path w="0" h="664463">
                <a:moveTo>
                  <a:pt x="0" y="664463"/>
                </a:moveTo>
                <a:lnTo>
                  <a:pt x="0" y="0"/>
                </a:lnTo>
              </a:path>
            </a:pathLst>
          </a:custGeom>
          <a:ln w="12192">
            <a:solidFill>
              <a:srgbClr val="48548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2682239" y="5334000"/>
            <a:ext cx="0" cy="402336"/>
          </a:xfrm>
          <a:custGeom>
            <a:avLst/>
            <a:gdLst/>
            <a:ahLst/>
            <a:cxnLst/>
            <a:rect l="l" t="t" r="r" b="b"/>
            <a:pathLst>
              <a:path w="0" h="402336">
                <a:moveTo>
                  <a:pt x="0" y="402336"/>
                </a:moveTo>
                <a:lnTo>
                  <a:pt x="0" y="0"/>
                </a:lnTo>
              </a:path>
            </a:pathLst>
          </a:custGeom>
          <a:ln w="12192">
            <a:solidFill>
              <a:srgbClr val="3B647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3820667" y="5711952"/>
            <a:ext cx="0" cy="18288"/>
          </a:xfrm>
          <a:custGeom>
            <a:avLst/>
            <a:gdLst/>
            <a:ahLst/>
            <a:cxnLst/>
            <a:rect l="l" t="t" r="r" b="b"/>
            <a:pathLst>
              <a:path w="0" h="18288">
                <a:moveTo>
                  <a:pt x="0" y="18288"/>
                </a:moveTo>
                <a:lnTo>
                  <a:pt x="0" y="0"/>
                </a:lnTo>
              </a:path>
            </a:pathLst>
          </a:custGeom>
          <a:ln w="18288">
            <a:solidFill>
              <a:srgbClr val="0857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3377184" y="5721096"/>
            <a:ext cx="374903" cy="0"/>
          </a:xfrm>
          <a:custGeom>
            <a:avLst/>
            <a:gdLst/>
            <a:ahLst/>
            <a:cxnLst/>
            <a:rect l="l" t="t" r="r" b="b"/>
            <a:pathLst>
              <a:path w="374903" h="0">
                <a:moveTo>
                  <a:pt x="0" y="0"/>
                </a:moveTo>
                <a:lnTo>
                  <a:pt x="374903" y="0"/>
                </a:lnTo>
              </a:path>
            </a:pathLst>
          </a:custGeom>
          <a:ln w="18288">
            <a:solidFill>
              <a:srgbClr val="0857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975104" y="5681471"/>
            <a:ext cx="0" cy="323088"/>
          </a:xfrm>
          <a:custGeom>
            <a:avLst/>
            <a:gdLst/>
            <a:ahLst/>
            <a:cxnLst/>
            <a:rect l="l" t="t" r="r" b="b"/>
            <a:pathLst>
              <a:path w="0" h="323088">
                <a:moveTo>
                  <a:pt x="0" y="323088"/>
                </a:moveTo>
                <a:lnTo>
                  <a:pt x="0" y="0"/>
                </a:lnTo>
              </a:path>
            </a:pathLst>
          </a:custGeom>
          <a:ln w="12192">
            <a:solidFill>
              <a:srgbClr val="4B778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3785615" y="4017264"/>
            <a:ext cx="0" cy="1987296"/>
          </a:xfrm>
          <a:custGeom>
            <a:avLst/>
            <a:gdLst/>
            <a:ahLst/>
            <a:cxnLst/>
            <a:rect l="l" t="t" r="r" b="b"/>
            <a:pathLst>
              <a:path w="0" h="1987296">
                <a:moveTo>
                  <a:pt x="0" y="1987296"/>
                </a:moveTo>
                <a:lnTo>
                  <a:pt x="0" y="0"/>
                </a:lnTo>
              </a:path>
            </a:pathLst>
          </a:custGeom>
          <a:ln w="67056">
            <a:solidFill>
              <a:srgbClr val="0823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9" name="object 29"/>
          <p:cNvSpPr txBox="1"/>
          <p:nvPr/>
        </p:nvSpPr>
        <p:spPr>
          <a:xfrm>
            <a:off x="987044" y="329519"/>
            <a:ext cx="5791835" cy="333565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r" marL="12700" marR="12700" indent="36195">
              <a:lnSpc>
                <a:spcPct val="153600"/>
              </a:lnSpc>
              <a:tabLst>
                <a:tab pos="2018030" algn="l"/>
                <a:tab pos="4462145" algn="l"/>
              </a:tabLst>
            </a:pPr>
            <a:r>
              <a:rPr dirty="0" smtClean="0" sz="1050" spc="25">
                <a:solidFill>
                  <a:srgbClr val="1650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50" spc="-70">
                <a:solidFill>
                  <a:srgbClr val="16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165016"/>
                </a:solidFill>
                <a:latin typeface="Times New Roman"/>
                <a:cs typeface="Times New Roman"/>
              </a:rPr>
              <a:t>Analysis	</a:t>
            </a:r>
            <a:r>
              <a:rPr dirty="0" smtClean="0" baseline="2645" sz="1575" spc="44">
                <a:solidFill>
                  <a:srgbClr val="1650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-22">
                <a:solidFill>
                  <a:srgbClr val="900F13"/>
                </a:solidFill>
                <a:latin typeface="Times New Roman"/>
                <a:cs typeface="Times New Roman"/>
              </a:rPr>
              <a:t>Local</a:t>
            </a:r>
            <a:r>
              <a:rPr dirty="0" smtClean="0" baseline="2645" sz="1575" spc="52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120">
                <a:solidFill>
                  <a:srgbClr val="900F13"/>
                </a:solidFill>
                <a:latin typeface="Times New Roman"/>
                <a:cs typeface="Times New Roman"/>
              </a:rPr>
              <a:t>F</a:t>
            </a:r>
            <a:r>
              <a:rPr dirty="0" smtClean="0" baseline="2645" sz="1575" spc="30">
                <a:solidFill>
                  <a:srgbClr val="AE070A"/>
                </a:solidFill>
                <a:latin typeface="Times New Roman"/>
                <a:cs typeface="Times New Roman"/>
              </a:rPr>
              <a:t>u</a:t>
            </a:r>
            <a:r>
              <a:rPr dirty="0" smtClean="0" baseline="2645" sz="1575" spc="120">
                <a:solidFill>
                  <a:srgbClr val="AE070A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645" sz="1575" spc="0">
                <a:solidFill>
                  <a:srgbClr val="900F13"/>
                </a:solidFill>
                <a:latin typeface="Times New Roman"/>
                <a:cs typeface="Times New Roman"/>
              </a:rPr>
              <a:t>cti</a:t>
            </a:r>
            <a:r>
              <a:rPr dirty="0" smtClean="0" baseline="2645" sz="1575" spc="0" u="sng">
                <a:solidFill>
                  <a:srgbClr val="900F13"/>
                </a:solidFill>
                <a:latin typeface="Times New Roman"/>
                <a:cs typeface="Times New Roman"/>
              </a:rPr>
              <a:t>ons</a:t>
            </a:r>
            <a:r>
              <a:rPr dirty="0" smtClean="0" baseline="2645" sz="1575" spc="52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7">
                <a:solidFill>
                  <a:srgbClr val="900F13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645" sz="1575" spc="60">
                <a:solidFill>
                  <a:srgbClr val="AE070A"/>
                </a:solidFill>
                <a:latin typeface="Times New Roman"/>
                <a:cs typeface="Times New Roman"/>
              </a:rPr>
              <a:t>nd</a:t>
            </a:r>
            <a:r>
              <a:rPr dirty="0" smtClean="0" baseline="2645" sz="1575" spc="60">
                <a:solidFill>
                  <a:srgbClr val="AE070A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15">
                <a:solidFill>
                  <a:srgbClr val="900F13"/>
                </a:solidFill>
                <a:latin typeface="Times New Roman"/>
                <a:cs typeface="Times New Roman"/>
              </a:rPr>
              <a:t>Statistic</a:t>
            </a:r>
            <a:r>
              <a:rPr dirty="0" smtClean="0" baseline="2645" sz="1575" spc="7">
                <a:solidFill>
                  <a:srgbClr val="900F13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645" sz="1575" spc="82">
                <a:solidFill>
                  <a:srgbClr val="165016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65016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1650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60">
                <a:solidFill>
                  <a:srgbClr val="16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1650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85">
                <a:solidFill>
                  <a:srgbClr val="16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1650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16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165016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50" spc="20">
                <a:solidFill>
                  <a:srgbClr val="16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typical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simplification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moving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average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method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uses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Mean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operator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calculate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average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moving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3x3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5x5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neighborhood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rectangle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mean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derived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neighborhood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assigned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focal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that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neighborhood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raster.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showed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outlines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typical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statistics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3"/>
              </a:spcBef>
            </a:pPr>
            <a:endParaRPr sz="800"/>
          </a:p>
          <a:p>
            <a:pPr marL="18415">
              <a:lnSpc>
                <a:spcPct val="100000"/>
              </a:lnSpc>
            </a:pP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applying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filter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raster.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3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250" spc="80" u="heavy">
                <a:solidFill>
                  <a:srgbClr val="0C1A46"/>
                </a:solidFill>
                <a:latin typeface="Times New Roman"/>
                <a:cs typeface="Times New Roman"/>
              </a:rPr>
              <a:t>3.</a:t>
            </a:r>
            <a:r>
              <a:rPr dirty="0" smtClean="0" sz="1250" spc="-30" u="heavy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 u="heavy">
                <a:solidFill>
                  <a:srgbClr val="0C1A46"/>
                </a:solidFill>
                <a:latin typeface="Times New Roman"/>
                <a:cs typeface="Times New Roman"/>
              </a:rPr>
              <a:t>No</a:t>
            </a:r>
            <a:r>
              <a:rPr dirty="0" smtClean="0" sz="1250" spc="30" u="heavy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 u="heavy">
                <a:solidFill>
                  <a:srgbClr val="0C1A46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45" u="heavy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 u="heavy">
                <a:solidFill>
                  <a:srgbClr val="0C1A46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 u="heavy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 u="heavy">
                <a:solidFill>
                  <a:srgbClr val="0C1A46"/>
                </a:solidFill>
                <a:latin typeface="Times New Roman"/>
                <a:cs typeface="Times New Roman"/>
              </a:rPr>
              <a:t>Neighborhood</a:t>
            </a:r>
            <a:r>
              <a:rPr dirty="0" smtClean="0" sz="1250" spc="45" u="heavy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 u="heavy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 u="heavy">
                <a:solidFill>
                  <a:srgbClr val="0C1A46"/>
                </a:solidFill>
                <a:latin typeface="Times New Roman"/>
                <a:cs typeface="Times New Roman"/>
              </a:rPr>
              <a:t>Statistics: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"/>
              </a:spcBef>
            </a:pPr>
            <a:endParaRPr sz="750"/>
          </a:p>
          <a:p>
            <a:pPr algn="just" marL="12700" marR="12700" indent="438784">
              <a:lnSpc>
                <a:spcPct val="1515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practical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aspects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relates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gaps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values.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assigned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NoData.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oData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indicates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no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enough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information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was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available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assign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numerical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e</a:t>
            </a:r>
            <a:r>
              <a:rPr dirty="0" smtClean="0" sz="1250" spc="90">
                <a:solidFill>
                  <a:srgbClr val="18211A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90">
                <a:solidFill>
                  <a:srgbClr val="18211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presented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below: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821939" y="4024121"/>
            <a:ext cx="10160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70" b="1">
                <a:solidFill>
                  <a:srgbClr val="052A03"/>
                </a:solidFill>
                <a:latin typeface="Times New Roman"/>
                <a:cs typeface="Times New Roman"/>
              </a:rPr>
              <a:t>4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175507" y="4024121"/>
            <a:ext cx="10160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70" b="1">
                <a:solidFill>
                  <a:srgbClr val="052A03"/>
                </a:solidFill>
                <a:latin typeface="Times New Roman"/>
                <a:cs typeface="Times New Roman"/>
              </a:rPr>
              <a:t>4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541267" y="4030726"/>
            <a:ext cx="111125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140" b="1">
                <a:solidFill>
                  <a:srgbClr val="031F23"/>
                </a:solidFill>
                <a:latin typeface="Arial"/>
                <a:cs typeface="Arial"/>
              </a:rPr>
              <a:t>1</a:t>
            </a:r>
            <a:endParaRPr sz="95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041140" y="4071157"/>
            <a:ext cx="1931670" cy="1979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r" marL="12700" marR="12700" indent="340995">
              <a:lnSpc>
                <a:spcPct val="107400"/>
              </a:lnSpc>
            </a:pPr>
            <a:r>
              <a:rPr dirty="0" smtClean="0" sz="1550" spc="-60" b="1">
                <a:solidFill>
                  <a:srgbClr val="030303"/>
                </a:solidFill>
                <a:latin typeface="Arial"/>
                <a:cs typeface="Arial"/>
              </a:rPr>
              <a:t>Zone</a:t>
            </a:r>
            <a:r>
              <a:rPr dirty="0" smtClean="0" sz="1550" spc="-1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550" spc="-90" b="1">
                <a:solidFill>
                  <a:srgbClr val="030303"/>
                </a:solidFill>
                <a:latin typeface="Arial"/>
                <a:cs typeface="Arial"/>
              </a:rPr>
              <a:t>with</a:t>
            </a:r>
            <a:r>
              <a:rPr dirty="0" smtClean="0" sz="1550" spc="-5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550" spc="-75" b="1">
                <a:solidFill>
                  <a:srgbClr val="030303"/>
                </a:solidFill>
                <a:latin typeface="Arial"/>
                <a:cs typeface="Arial"/>
              </a:rPr>
              <a:t>value</a:t>
            </a:r>
            <a:r>
              <a:rPr dirty="0" smtClean="0" sz="1550" spc="145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550" spc="-30" b="1">
                <a:solidFill>
                  <a:srgbClr val="030303"/>
                </a:solidFill>
                <a:latin typeface="Arial"/>
                <a:cs typeface="Arial"/>
              </a:rPr>
              <a:t>1</a:t>
            </a:r>
            <a:r>
              <a:rPr dirty="0" smtClean="0" sz="1550" spc="-15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baseline="-7092" sz="3525" spc="930">
                <a:solidFill>
                  <a:srgbClr val="5D57F6"/>
                </a:solidFill>
                <a:latin typeface="Arial"/>
                <a:cs typeface="Arial"/>
              </a:rPr>
              <a:t>I</a:t>
            </a:r>
            <a:r>
              <a:rPr dirty="0" smtClean="0" baseline="-7092" sz="3525" spc="1200">
                <a:solidFill>
                  <a:srgbClr val="5D57F6"/>
                </a:solidFill>
                <a:latin typeface="Arial"/>
                <a:cs typeface="Arial"/>
              </a:rPr>
              <a:t>I</a:t>
            </a:r>
            <a:r>
              <a:rPr dirty="0" smtClean="0" sz="1550" spc="-60" b="1">
                <a:solidFill>
                  <a:srgbClr val="030303"/>
                </a:solidFill>
                <a:latin typeface="Arial"/>
                <a:cs typeface="Arial"/>
              </a:rPr>
              <a:t>Zone</a:t>
            </a:r>
            <a:r>
              <a:rPr dirty="0" smtClean="0" sz="1550" spc="35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600" spc="-95" b="1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600" spc="30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550" spc="-65" b="1">
                <a:solidFill>
                  <a:srgbClr val="030303"/>
                </a:solidFill>
                <a:latin typeface="Arial"/>
                <a:cs typeface="Arial"/>
              </a:rPr>
              <a:t>value</a:t>
            </a:r>
            <a:r>
              <a:rPr dirty="0" smtClean="0" sz="1550" spc="6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550" spc="5" b="1">
                <a:solidFill>
                  <a:srgbClr val="030303"/>
                </a:solidFill>
                <a:latin typeface="Arial"/>
                <a:cs typeface="Arial"/>
              </a:rPr>
              <a:t>2</a:t>
            </a:r>
            <a:r>
              <a:rPr dirty="0" smtClean="0" sz="1550" spc="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550" spc="-60" b="1">
                <a:solidFill>
                  <a:srgbClr val="030303"/>
                </a:solidFill>
                <a:latin typeface="Arial"/>
                <a:cs typeface="Arial"/>
              </a:rPr>
              <a:t>Zone</a:t>
            </a:r>
            <a:r>
              <a:rPr dirty="0" smtClean="0" sz="1550" spc="35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700" spc="-145" b="1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700" spc="30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550" spc="-65" b="1">
                <a:solidFill>
                  <a:srgbClr val="030303"/>
                </a:solidFill>
                <a:latin typeface="Arial"/>
                <a:cs typeface="Arial"/>
              </a:rPr>
              <a:t>value</a:t>
            </a:r>
            <a:r>
              <a:rPr dirty="0" smtClean="0" sz="1550" spc="6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550" spc="125" b="1">
                <a:solidFill>
                  <a:srgbClr val="030303"/>
                </a:solidFill>
                <a:latin typeface="Arial"/>
                <a:cs typeface="Arial"/>
              </a:rPr>
              <a:t>3</a:t>
            </a:r>
            <a:endParaRPr sz="1550">
              <a:latin typeface="Arial"/>
              <a:cs typeface="Arial"/>
            </a:endParaRPr>
          </a:p>
          <a:p>
            <a:pPr algn="r" marL="365760" marR="15240" indent="-6350">
              <a:lnSpc>
                <a:spcPct val="140100"/>
              </a:lnSpc>
              <a:spcBef>
                <a:spcPts val="75"/>
              </a:spcBef>
            </a:pPr>
            <a:r>
              <a:rPr dirty="0" smtClean="0" sz="1550" spc="-60" b="1">
                <a:solidFill>
                  <a:srgbClr val="030303"/>
                </a:solidFill>
                <a:latin typeface="Arial"/>
                <a:cs typeface="Arial"/>
              </a:rPr>
              <a:t>Zone</a:t>
            </a:r>
            <a:r>
              <a:rPr dirty="0" smtClean="0" sz="1550" spc="35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600" spc="-95" b="1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600" spc="30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550" spc="-65" b="1">
                <a:solidFill>
                  <a:srgbClr val="030303"/>
                </a:solidFill>
                <a:latin typeface="Arial"/>
                <a:cs typeface="Arial"/>
              </a:rPr>
              <a:t>value</a:t>
            </a:r>
            <a:r>
              <a:rPr dirty="0" smtClean="0" sz="1550" spc="6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550" spc="0" b="1">
                <a:solidFill>
                  <a:srgbClr val="030303"/>
                </a:solidFill>
                <a:latin typeface="Arial"/>
                <a:cs typeface="Arial"/>
              </a:rPr>
              <a:t>4</a:t>
            </a:r>
            <a:r>
              <a:rPr dirty="0" smtClean="0" sz="1550" spc="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550" spc="-50" b="1">
                <a:solidFill>
                  <a:srgbClr val="030303"/>
                </a:solidFill>
                <a:latin typeface="Arial"/>
                <a:cs typeface="Arial"/>
              </a:rPr>
              <a:t>Zone</a:t>
            </a:r>
            <a:r>
              <a:rPr dirty="0" smtClean="0" sz="1550" spc="-5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550" spc="-105" b="1">
                <a:solidFill>
                  <a:srgbClr val="030303"/>
                </a:solidFill>
                <a:latin typeface="Arial"/>
                <a:cs typeface="Arial"/>
              </a:rPr>
              <a:t>with</a:t>
            </a:r>
            <a:r>
              <a:rPr dirty="0" smtClean="0" sz="1550" spc="1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550" spc="-75" b="1">
                <a:solidFill>
                  <a:srgbClr val="030303"/>
                </a:solidFill>
                <a:latin typeface="Arial"/>
                <a:cs typeface="Arial"/>
              </a:rPr>
              <a:t>value</a:t>
            </a:r>
            <a:r>
              <a:rPr dirty="0" smtClean="0" sz="1550" spc="5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550" spc="60" b="1">
                <a:solidFill>
                  <a:srgbClr val="030303"/>
                </a:solidFill>
                <a:latin typeface="Arial"/>
                <a:cs typeface="Arial"/>
              </a:rPr>
              <a:t>5</a:t>
            </a:r>
            <a:endParaRPr sz="1550">
              <a:latin typeface="Arial"/>
              <a:cs typeface="Arial"/>
            </a:endParaRPr>
          </a:p>
          <a:p>
            <a:pPr marL="18415">
              <a:lnSpc>
                <a:spcPts val="2860"/>
              </a:lnSpc>
            </a:pPr>
            <a:r>
              <a:rPr dirty="0" smtClean="0" sz="2400" spc="605">
                <a:solidFill>
                  <a:srgbClr val="031F23"/>
                </a:solidFill>
                <a:latin typeface="Arial"/>
                <a:cs typeface="Arial"/>
              </a:rPr>
              <a:t>II</a:t>
            </a:r>
            <a:r>
              <a:rPr dirty="0" smtClean="0" sz="2400" spc="-440">
                <a:solidFill>
                  <a:srgbClr val="031F23"/>
                </a:solidFill>
                <a:latin typeface="Arial"/>
                <a:cs typeface="Arial"/>
              </a:rPr>
              <a:t> </a:t>
            </a:r>
            <a:r>
              <a:rPr dirty="0" smtClean="0" baseline="1543" sz="2700" spc="-367" b="1">
                <a:solidFill>
                  <a:srgbClr val="030303"/>
                </a:solidFill>
                <a:latin typeface="Times New Roman"/>
                <a:cs typeface="Times New Roman"/>
              </a:rPr>
              <a:t>NO</a:t>
            </a:r>
            <a:r>
              <a:rPr dirty="0" smtClean="0" baseline="1543" sz="2700" spc="67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1543" sz="2700" spc="-540" b="1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endParaRPr baseline="1543" sz="27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828035" y="4377690"/>
            <a:ext cx="10287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80">
                <a:solidFill>
                  <a:srgbClr val="052A03"/>
                </a:solidFill>
                <a:latin typeface="Times New Roman"/>
                <a:cs typeface="Times New Roman"/>
              </a:rPr>
              <a:t>5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181604" y="4377690"/>
            <a:ext cx="10287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80">
                <a:solidFill>
                  <a:srgbClr val="052A03"/>
                </a:solidFill>
                <a:latin typeface="Times New Roman"/>
                <a:cs typeface="Times New Roman"/>
              </a:rPr>
              <a:t>5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828035" y="4731258"/>
            <a:ext cx="11112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145">
                <a:solidFill>
                  <a:srgbClr val="052A03"/>
                </a:solidFill>
                <a:latin typeface="Times New Roman"/>
                <a:cs typeface="Times New Roman"/>
              </a:rPr>
              <a:t>5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181604" y="4731258"/>
            <a:ext cx="10287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80">
                <a:solidFill>
                  <a:srgbClr val="052A03"/>
                </a:solidFill>
                <a:latin typeface="Times New Roman"/>
                <a:cs typeface="Times New Roman"/>
              </a:rPr>
              <a:t>5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541267" y="4744211"/>
            <a:ext cx="111125" cy="1492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170" b="1">
                <a:solidFill>
                  <a:srgbClr val="031F23"/>
                </a:solidFill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749044" y="5457444"/>
            <a:ext cx="113664" cy="1498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240">
                <a:solidFill>
                  <a:srgbClr val="0C1A46"/>
                </a:solidFill>
                <a:latin typeface="Times New Roman"/>
                <a:cs typeface="Times New Roman"/>
              </a:rPr>
              <a:t>3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084323" y="5457444"/>
            <a:ext cx="121920" cy="1498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305">
                <a:solidFill>
                  <a:srgbClr val="0C1A46"/>
                </a:solidFill>
                <a:latin typeface="Times New Roman"/>
                <a:cs typeface="Times New Roman"/>
              </a:rPr>
              <a:t>3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462276" y="5451094"/>
            <a:ext cx="105410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150">
                <a:solidFill>
                  <a:srgbClr val="0C1A46"/>
                </a:solidFill>
                <a:latin typeface="Times New Roman"/>
                <a:cs typeface="Times New Roman"/>
              </a:rPr>
              <a:t>3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126995" y="5804915"/>
            <a:ext cx="105410" cy="1498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180">
                <a:solidFill>
                  <a:srgbClr val="2A4B52"/>
                </a:solidFill>
                <a:latin typeface="Times New Roman"/>
                <a:cs typeface="Times New Roman"/>
              </a:rPr>
              <a:t>1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462276" y="5798311"/>
            <a:ext cx="10477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125">
                <a:solidFill>
                  <a:srgbClr val="0C1A46"/>
                </a:solidFill>
                <a:latin typeface="Times New Roman"/>
                <a:cs typeface="Times New Roman"/>
              </a:rPr>
              <a:t>3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987044" y="6395973"/>
            <a:ext cx="6210935" cy="32873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8415" marR="433705" indent="432434">
              <a:lnSpc>
                <a:spcPct val="150400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NoData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processed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ways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executing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neighborhood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function: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43"/>
              </a:spcBef>
            </a:pPr>
            <a:endParaRPr sz="700"/>
          </a:p>
          <a:p>
            <a:pPr algn="just" marL="12700" marR="432434" indent="12065">
              <a:lnSpc>
                <a:spcPct val="152000"/>
              </a:lnSpc>
            </a:pP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l.Assign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No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regardless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combination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i.e.,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long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neighborhood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oData,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No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8"/>
              </a:spcBef>
            </a:pPr>
            <a:endParaRPr sz="750"/>
          </a:p>
          <a:p>
            <a:pPr algn="just" marL="12700" marR="434340" indent="5715">
              <a:lnSpc>
                <a:spcPct val="1504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2.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Ignore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No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complete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calculation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without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i.e.,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calculate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neighborhood,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disregarding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75">
                <a:solidFill>
                  <a:srgbClr val="030303"/>
                </a:solidFill>
                <a:latin typeface="Times New Roman"/>
                <a:cs typeface="Times New Roman"/>
              </a:rPr>
              <a:t>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o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Normally,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No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cells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ignored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i.e.,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calculation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total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sum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executed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neighboring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endParaRPr sz="1250">
              <a:latin typeface="Times New Roman"/>
              <a:cs typeface="Times New Roman"/>
            </a:endParaRPr>
          </a:p>
          <a:p>
            <a:pPr algn="r" marR="12700">
              <a:lnSpc>
                <a:spcPts val="3665"/>
              </a:lnSpc>
            </a:pPr>
            <a:r>
              <a:rPr dirty="0" smtClean="0" sz="3500" spc="-360" b="1">
                <a:solidFill>
                  <a:srgbClr val="AE070A"/>
                </a:solidFill>
                <a:latin typeface="Courier New"/>
                <a:cs typeface="Courier New"/>
              </a:rPr>
              <a:t>21</a:t>
            </a:r>
            <a:endParaRPr sz="35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2019-02-22T19:18:44Z</dcterms:created>
  <dcterms:modified xsi:type="dcterms:W3CDTF">2019-02-22T19:18:44Z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2019-02-05T00:00:00Z</vt:filetime>
  </property>
  <property fmtid="{D5CDD505-2E9C-101B-9397-08002B2CF9AE}" pid="3" name="LastSaved">
    <vt:filetime>2019-02-22T00:00:00Z</vt:filetime>
  </property>
</Properties>
</file>