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s/slide1.xml" ContentType="application/vnd.openxmlformats-officedocument.presentationml.slide+xml"/>
  <Default Extension="jpg" ContentType="image/jpg"/>
  <Default Extension="png" ContentType="image/pn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  <p:sldId id="257" r:id="rId7"/>
    <p:sldId id="258" r:id="rId8"/>
  </p:sldIdLst>
  <p:sldSz cx="7772400" cy="10071100"/>
  <p:notesSz cx="7772400" cy="100711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930" y="3122041"/>
            <a:ext cx="6606540" cy="211493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65860" y="5639816"/>
            <a:ext cx="5440679" cy="2517775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/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388620" y="2316353"/>
            <a:ext cx="3380994" cy="6646926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4002785" y="2316353"/>
            <a:ext cx="3380994" cy="6646926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4.xml"/><Relationship Id="rId4" Type="http://schemas.openxmlformats.org/officeDocument/2006/relationships/slideLayout" Target="../slideLayouts/slideLayout6.xml"/><Relationship Id="rId5" Type="http://schemas.openxmlformats.org/officeDocument/2006/relationships/slideLayout" Target="../slideLayouts/slideLayout7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88620" y="402843"/>
            <a:ext cx="6995159" cy="1611375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88620" y="2316353"/>
            <a:ext cx="6995159" cy="6646926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642616" y="9366123"/>
            <a:ext cx="2487167" cy="503555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388620" y="9366123"/>
            <a:ext cx="1787652" cy="503555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5596128" y="9366123"/>
            <a:ext cx="1787652" cy="503555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Relationship Id="rId3" Type="http://schemas.openxmlformats.org/officeDocument/2006/relationships/image" Target="../media/image2.jpg"/><Relationship Id="rId4" Type="http://schemas.openxmlformats.org/officeDocument/2006/relationships/image" Target="../media/image3.png"/><Relationship Id="rId5" Type="http://schemas.openxmlformats.org/officeDocument/2006/relationships/image" Target="../media/image4.jpg"/><Relationship Id="rId6" Type="http://schemas.openxmlformats.org/officeDocument/2006/relationships/image" Target="../media/image5.jpg"/></Relationships>
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
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543364" y="2888534"/>
            <a:ext cx="4257107" cy="25433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6170686" y="3391152"/>
            <a:ext cx="375448" cy="73878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4305552" y="4590167"/>
            <a:ext cx="1301960" cy="13927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2821923" y="5086728"/>
            <a:ext cx="2773478" cy="28461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3978548" y="5771015"/>
            <a:ext cx="575284" cy="29672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2530266" y="3140994"/>
            <a:ext cx="0" cy="2699197"/>
          </a:xfrm>
          <a:custGeom>
            <a:avLst/>
            <a:gdLst/>
            <a:ahLst/>
            <a:cxnLst/>
            <a:rect l="l" t="t" r="r" b="b"/>
            <a:pathLst>
              <a:path w="0" h="2699197">
                <a:moveTo>
                  <a:pt x="0" y="2699197"/>
                </a:moveTo>
                <a:lnTo>
                  <a:pt x="0" y="0"/>
                </a:lnTo>
              </a:path>
            </a:pathLst>
          </a:custGeom>
          <a:ln w="36319">
            <a:solidFill>
              <a:srgbClr val="C8C8C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2699758" y="3122838"/>
            <a:ext cx="0" cy="2584208"/>
          </a:xfrm>
          <a:custGeom>
            <a:avLst/>
            <a:gdLst/>
            <a:ahLst/>
            <a:cxnLst/>
            <a:rect l="l" t="t" r="r" b="b"/>
            <a:pathLst>
              <a:path w="0" h="2584208">
                <a:moveTo>
                  <a:pt x="0" y="2584208"/>
                </a:moveTo>
                <a:lnTo>
                  <a:pt x="0" y="0"/>
                </a:lnTo>
              </a:path>
            </a:pathLst>
          </a:custGeom>
          <a:ln w="12106">
            <a:solidFill>
              <a:srgbClr val="80808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6767556" y="3128889"/>
            <a:ext cx="0" cy="2911017"/>
          </a:xfrm>
          <a:custGeom>
            <a:avLst/>
            <a:gdLst/>
            <a:ahLst/>
            <a:cxnLst/>
            <a:rect l="l" t="t" r="r" b="b"/>
            <a:pathLst>
              <a:path w="0" h="2911017">
                <a:moveTo>
                  <a:pt x="0" y="2911017"/>
                </a:moveTo>
                <a:lnTo>
                  <a:pt x="0" y="0"/>
                </a:lnTo>
              </a:path>
            </a:pathLst>
          </a:custGeom>
          <a:ln w="12106">
            <a:solidFill>
              <a:srgbClr val="809C93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2845037" y="4690309"/>
            <a:ext cx="1483051" cy="0"/>
          </a:xfrm>
          <a:custGeom>
            <a:avLst/>
            <a:gdLst/>
            <a:ahLst/>
            <a:cxnLst/>
            <a:rect l="l" t="t" r="r" b="b"/>
            <a:pathLst>
              <a:path w="1483051" h="0">
                <a:moveTo>
                  <a:pt x="0" y="0"/>
                </a:moveTo>
                <a:lnTo>
                  <a:pt x="1483051" y="0"/>
                </a:lnTo>
              </a:path>
            </a:pathLst>
          </a:custGeom>
          <a:ln w="12106">
            <a:solidFill>
              <a:srgbClr val="A3A3A3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2851090" y="4980805"/>
            <a:ext cx="3662229" cy="0"/>
          </a:xfrm>
          <a:custGeom>
            <a:avLst/>
            <a:gdLst/>
            <a:ahLst/>
            <a:cxnLst/>
            <a:rect l="l" t="t" r="r" b="b"/>
            <a:pathLst>
              <a:path w="3662229" h="0">
                <a:moveTo>
                  <a:pt x="0" y="0"/>
                </a:moveTo>
                <a:lnTo>
                  <a:pt x="3662229" y="0"/>
                </a:lnTo>
              </a:path>
            </a:pathLst>
          </a:custGeom>
          <a:ln w="12106">
            <a:solidFill>
              <a:srgbClr val="A0A0A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5575062" y="5216833"/>
            <a:ext cx="690073" cy="0"/>
          </a:xfrm>
          <a:custGeom>
            <a:avLst/>
            <a:gdLst/>
            <a:ahLst/>
            <a:cxnLst/>
            <a:rect l="l" t="t" r="r" b="b"/>
            <a:pathLst>
              <a:path w="690073" h="0">
                <a:moveTo>
                  <a:pt x="0" y="0"/>
                </a:moveTo>
                <a:lnTo>
                  <a:pt x="690073" y="0"/>
                </a:lnTo>
              </a:path>
            </a:pathLst>
          </a:custGeom>
          <a:ln w="12106">
            <a:solidFill>
              <a:srgbClr val="A3A3A3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2845037" y="5368134"/>
            <a:ext cx="3420098" cy="0"/>
          </a:xfrm>
          <a:custGeom>
            <a:avLst/>
            <a:gdLst/>
            <a:ahLst/>
            <a:cxnLst/>
            <a:rect l="l" t="t" r="r" b="b"/>
            <a:pathLst>
              <a:path w="3420098" h="0">
                <a:moveTo>
                  <a:pt x="0" y="0"/>
                </a:moveTo>
                <a:lnTo>
                  <a:pt x="3420098" y="0"/>
                </a:lnTo>
              </a:path>
            </a:pathLst>
          </a:custGeom>
          <a:ln w="12106">
            <a:solidFill>
              <a:srgbClr val="A8A8A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5950365" y="5791775"/>
            <a:ext cx="738498" cy="0"/>
          </a:xfrm>
          <a:custGeom>
            <a:avLst/>
            <a:gdLst/>
            <a:ahLst/>
            <a:cxnLst/>
            <a:rect l="l" t="t" r="r" b="b"/>
            <a:pathLst>
              <a:path w="738498" h="0">
                <a:moveTo>
                  <a:pt x="0" y="0"/>
                </a:moveTo>
                <a:lnTo>
                  <a:pt x="738498" y="0"/>
                </a:lnTo>
              </a:path>
            </a:pathLst>
          </a:custGeom>
          <a:ln w="12106">
            <a:solidFill>
              <a:srgbClr val="34708C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2687652" y="6036881"/>
            <a:ext cx="1313559" cy="0"/>
          </a:xfrm>
          <a:custGeom>
            <a:avLst/>
            <a:gdLst/>
            <a:ahLst/>
            <a:cxnLst/>
            <a:rect l="l" t="t" r="r" b="b"/>
            <a:pathLst>
              <a:path w="1313559" h="0">
                <a:moveTo>
                  <a:pt x="0" y="0"/>
                </a:moveTo>
                <a:lnTo>
                  <a:pt x="1313559" y="0"/>
                </a:lnTo>
              </a:path>
            </a:pathLst>
          </a:custGeom>
          <a:ln w="6053">
            <a:solidFill>
              <a:srgbClr val="6B938C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2845037" y="3440568"/>
            <a:ext cx="944309" cy="0"/>
          </a:xfrm>
          <a:custGeom>
            <a:avLst/>
            <a:gdLst/>
            <a:ahLst/>
            <a:cxnLst/>
            <a:rect l="l" t="t" r="r" b="b"/>
            <a:pathLst>
              <a:path w="944309" h="0">
                <a:moveTo>
                  <a:pt x="0" y="0"/>
                </a:moveTo>
                <a:lnTo>
                  <a:pt x="944309" y="0"/>
                </a:lnTo>
              </a:path>
            </a:pathLst>
          </a:custGeom>
          <a:ln w="6053">
            <a:solidFill>
              <a:srgbClr val="979797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7" name="object 17"/>
          <p:cNvSpPr/>
          <p:nvPr/>
        </p:nvSpPr>
        <p:spPr>
          <a:xfrm>
            <a:off x="5550849" y="3443594"/>
            <a:ext cx="962469" cy="0"/>
          </a:xfrm>
          <a:custGeom>
            <a:avLst/>
            <a:gdLst/>
            <a:ahLst/>
            <a:cxnLst/>
            <a:rect l="l" t="t" r="r" b="b"/>
            <a:pathLst>
              <a:path w="962469" h="0">
                <a:moveTo>
                  <a:pt x="0" y="0"/>
                </a:moveTo>
                <a:lnTo>
                  <a:pt x="962469" y="0"/>
                </a:lnTo>
              </a:path>
            </a:pathLst>
          </a:custGeom>
          <a:ln w="6053">
            <a:solidFill>
              <a:srgbClr val="A0A0A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8" name="object 18"/>
          <p:cNvSpPr/>
          <p:nvPr/>
        </p:nvSpPr>
        <p:spPr>
          <a:xfrm>
            <a:off x="2766344" y="3419385"/>
            <a:ext cx="0" cy="1186195"/>
          </a:xfrm>
          <a:custGeom>
            <a:avLst/>
            <a:gdLst/>
            <a:ahLst/>
            <a:cxnLst/>
            <a:rect l="l" t="t" r="r" b="b"/>
            <a:pathLst>
              <a:path w="0" h="1186195">
                <a:moveTo>
                  <a:pt x="0" y="1186195"/>
                </a:moveTo>
                <a:lnTo>
                  <a:pt x="0" y="0"/>
                </a:lnTo>
              </a:path>
            </a:pathLst>
          </a:custGeom>
          <a:ln w="18159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9" name="object 19"/>
          <p:cNvSpPr/>
          <p:nvPr/>
        </p:nvSpPr>
        <p:spPr>
          <a:xfrm>
            <a:off x="3771187" y="3419385"/>
            <a:ext cx="0" cy="175508"/>
          </a:xfrm>
          <a:custGeom>
            <a:avLst/>
            <a:gdLst/>
            <a:ahLst/>
            <a:cxnLst/>
            <a:rect l="l" t="t" r="r" b="b"/>
            <a:pathLst>
              <a:path w="0" h="175508">
                <a:moveTo>
                  <a:pt x="0" y="175508"/>
                </a:moveTo>
                <a:lnTo>
                  <a:pt x="0" y="0"/>
                </a:lnTo>
              </a:path>
            </a:pathLst>
          </a:custGeom>
          <a:ln w="18159">
            <a:solidFill>
              <a:srgbClr val="9C9C9C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0" name="object 20"/>
          <p:cNvSpPr/>
          <p:nvPr/>
        </p:nvSpPr>
        <p:spPr>
          <a:xfrm>
            <a:off x="5547822" y="3437542"/>
            <a:ext cx="0" cy="211819"/>
          </a:xfrm>
          <a:custGeom>
            <a:avLst/>
            <a:gdLst/>
            <a:ahLst/>
            <a:cxnLst/>
            <a:rect l="l" t="t" r="r" b="b"/>
            <a:pathLst>
              <a:path w="0" h="211819">
                <a:moveTo>
                  <a:pt x="0" y="211819"/>
                </a:moveTo>
                <a:lnTo>
                  <a:pt x="0" y="0"/>
                </a:lnTo>
              </a:path>
            </a:pathLst>
          </a:custGeom>
          <a:ln w="12106">
            <a:solidFill>
              <a:srgbClr val="A8A8A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1" name="object 21"/>
          <p:cNvSpPr/>
          <p:nvPr/>
        </p:nvSpPr>
        <p:spPr>
          <a:xfrm>
            <a:off x="6507266" y="3437542"/>
            <a:ext cx="0" cy="1137777"/>
          </a:xfrm>
          <a:custGeom>
            <a:avLst/>
            <a:gdLst/>
            <a:ahLst/>
            <a:cxnLst/>
            <a:rect l="l" t="t" r="r" b="b"/>
            <a:pathLst>
              <a:path w="0" h="1137777">
                <a:moveTo>
                  <a:pt x="0" y="1137777"/>
                </a:moveTo>
                <a:lnTo>
                  <a:pt x="0" y="0"/>
                </a:lnTo>
              </a:path>
            </a:pathLst>
          </a:custGeom>
          <a:ln w="12106">
            <a:solidFill>
              <a:srgbClr val="AFAFA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2" name="object 22"/>
          <p:cNvSpPr/>
          <p:nvPr/>
        </p:nvSpPr>
        <p:spPr>
          <a:xfrm>
            <a:off x="3771187" y="3588843"/>
            <a:ext cx="0" cy="762552"/>
          </a:xfrm>
          <a:custGeom>
            <a:avLst/>
            <a:gdLst/>
            <a:ahLst/>
            <a:cxnLst/>
            <a:rect l="l" t="t" r="r" b="b"/>
            <a:pathLst>
              <a:path w="0" h="762552">
                <a:moveTo>
                  <a:pt x="0" y="762552"/>
                </a:moveTo>
                <a:lnTo>
                  <a:pt x="0" y="0"/>
                </a:lnTo>
              </a:path>
            </a:pathLst>
          </a:custGeom>
          <a:ln w="18159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3" name="object 23"/>
          <p:cNvSpPr/>
          <p:nvPr/>
        </p:nvSpPr>
        <p:spPr>
          <a:xfrm>
            <a:off x="5520583" y="3588843"/>
            <a:ext cx="0" cy="139195"/>
          </a:xfrm>
          <a:custGeom>
            <a:avLst/>
            <a:gdLst/>
            <a:ahLst/>
            <a:cxnLst/>
            <a:rect l="l" t="t" r="r" b="b"/>
            <a:pathLst>
              <a:path w="0" h="139195">
                <a:moveTo>
                  <a:pt x="0" y="139195"/>
                </a:moveTo>
                <a:lnTo>
                  <a:pt x="0" y="0"/>
                </a:lnTo>
              </a:path>
            </a:pathLst>
          </a:custGeom>
          <a:ln w="18159">
            <a:solidFill>
              <a:srgbClr val="ACACAC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4" name="object 24"/>
          <p:cNvSpPr/>
          <p:nvPr/>
        </p:nvSpPr>
        <p:spPr>
          <a:xfrm>
            <a:off x="6495159" y="3588843"/>
            <a:ext cx="0" cy="139195"/>
          </a:xfrm>
          <a:custGeom>
            <a:avLst/>
            <a:gdLst/>
            <a:ahLst/>
            <a:cxnLst/>
            <a:rect l="l" t="t" r="r" b="b"/>
            <a:pathLst>
              <a:path w="0" h="139195">
                <a:moveTo>
                  <a:pt x="0" y="139195"/>
                </a:moveTo>
                <a:lnTo>
                  <a:pt x="0" y="0"/>
                </a:lnTo>
              </a:path>
            </a:pathLst>
          </a:custGeom>
          <a:ln w="18159">
            <a:solidFill>
              <a:srgbClr val="B3B3B3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5" name="object 25"/>
          <p:cNvSpPr/>
          <p:nvPr/>
        </p:nvSpPr>
        <p:spPr>
          <a:xfrm>
            <a:off x="5505450" y="3703831"/>
            <a:ext cx="0" cy="617305"/>
          </a:xfrm>
          <a:custGeom>
            <a:avLst/>
            <a:gdLst/>
            <a:ahLst/>
            <a:cxnLst/>
            <a:rect l="l" t="t" r="r" b="b"/>
            <a:pathLst>
              <a:path w="0" h="617305">
                <a:moveTo>
                  <a:pt x="0" y="617305"/>
                </a:moveTo>
                <a:lnTo>
                  <a:pt x="0" y="0"/>
                </a:lnTo>
              </a:path>
            </a:pathLst>
          </a:custGeom>
          <a:ln w="18159">
            <a:solidFill>
              <a:srgbClr val="AFAFA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6" name="object 26"/>
          <p:cNvSpPr/>
          <p:nvPr/>
        </p:nvSpPr>
        <p:spPr>
          <a:xfrm>
            <a:off x="6374094" y="3582790"/>
            <a:ext cx="0" cy="871490"/>
          </a:xfrm>
          <a:custGeom>
            <a:avLst/>
            <a:gdLst/>
            <a:ahLst/>
            <a:cxnLst/>
            <a:rect l="l" t="t" r="r" b="b"/>
            <a:pathLst>
              <a:path w="0" h="871490">
                <a:moveTo>
                  <a:pt x="0" y="871490"/>
                </a:moveTo>
                <a:lnTo>
                  <a:pt x="0" y="0"/>
                </a:lnTo>
              </a:path>
            </a:pathLst>
          </a:custGeom>
          <a:ln w="24213">
            <a:solidFill>
              <a:srgbClr val="D4D4D4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7" name="object 27"/>
          <p:cNvSpPr/>
          <p:nvPr/>
        </p:nvSpPr>
        <p:spPr>
          <a:xfrm>
            <a:off x="2760291" y="4599528"/>
            <a:ext cx="1023002" cy="0"/>
          </a:xfrm>
          <a:custGeom>
            <a:avLst/>
            <a:gdLst/>
            <a:ahLst/>
            <a:cxnLst/>
            <a:rect l="l" t="t" r="r" b="b"/>
            <a:pathLst>
              <a:path w="1023002" h="0">
                <a:moveTo>
                  <a:pt x="0" y="0"/>
                </a:moveTo>
                <a:lnTo>
                  <a:pt x="1023002" y="0"/>
                </a:lnTo>
              </a:path>
            </a:pathLst>
          </a:custGeom>
          <a:ln w="12106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8" name="object 28"/>
          <p:cNvSpPr/>
          <p:nvPr/>
        </p:nvSpPr>
        <p:spPr>
          <a:xfrm>
            <a:off x="3771187" y="4345344"/>
            <a:ext cx="0" cy="260236"/>
          </a:xfrm>
          <a:custGeom>
            <a:avLst/>
            <a:gdLst/>
            <a:ahLst/>
            <a:cxnLst/>
            <a:rect l="l" t="t" r="r" b="b"/>
            <a:pathLst>
              <a:path w="0" h="260236">
                <a:moveTo>
                  <a:pt x="0" y="260236"/>
                </a:moveTo>
                <a:lnTo>
                  <a:pt x="0" y="0"/>
                </a:lnTo>
              </a:path>
            </a:pathLst>
          </a:custGeom>
          <a:ln w="18159">
            <a:solidFill>
              <a:srgbClr val="A8A8A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9" name="object 29"/>
          <p:cNvSpPr/>
          <p:nvPr/>
        </p:nvSpPr>
        <p:spPr>
          <a:xfrm>
            <a:off x="5505450" y="4363499"/>
            <a:ext cx="0" cy="205769"/>
          </a:xfrm>
          <a:custGeom>
            <a:avLst/>
            <a:gdLst/>
            <a:ahLst/>
            <a:cxnLst/>
            <a:rect l="l" t="t" r="r" b="b"/>
            <a:pathLst>
              <a:path w="0" h="205769">
                <a:moveTo>
                  <a:pt x="0" y="205769"/>
                </a:moveTo>
                <a:lnTo>
                  <a:pt x="0" y="0"/>
                </a:lnTo>
              </a:path>
            </a:pathLst>
          </a:custGeom>
          <a:ln w="18159">
            <a:solidFill>
              <a:srgbClr val="AFAFA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0" name="object 30"/>
          <p:cNvSpPr txBox="1"/>
          <p:nvPr/>
        </p:nvSpPr>
        <p:spPr>
          <a:xfrm>
            <a:off x="1022409" y="411629"/>
            <a:ext cx="920115" cy="1651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00" spc="45">
                <a:solidFill>
                  <a:srgbClr val="165016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000" spc="-50">
                <a:solidFill>
                  <a:srgbClr val="165016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20">
                <a:solidFill>
                  <a:srgbClr val="165016"/>
                </a:solidFill>
                <a:latin typeface="Times New Roman"/>
                <a:cs typeface="Times New Roman"/>
              </a:rPr>
              <a:t>Analysis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986089" y="670375"/>
            <a:ext cx="5793105" cy="202565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50" spc="55" b="1">
                <a:solidFill>
                  <a:srgbClr val="0A1A4B"/>
                </a:solidFill>
                <a:latin typeface="Times New Roman"/>
                <a:cs typeface="Times New Roman"/>
              </a:rPr>
              <a:t>Map</a:t>
            </a:r>
            <a:r>
              <a:rPr dirty="0" smtClean="0" sz="1250" spc="-10" b="1">
                <a:solidFill>
                  <a:srgbClr val="0A1A4B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 b="1">
                <a:solidFill>
                  <a:srgbClr val="0A1A4B"/>
                </a:solidFill>
                <a:latin typeface="Times New Roman"/>
                <a:cs typeface="Times New Roman"/>
              </a:rPr>
              <a:t>Algebra</a:t>
            </a:r>
            <a:r>
              <a:rPr dirty="0" smtClean="0" sz="1250" spc="-165" b="1">
                <a:solidFill>
                  <a:srgbClr val="0A1A4B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 b="1">
                <a:solidFill>
                  <a:srgbClr val="232428"/>
                </a:solidFill>
                <a:latin typeface="Times New Roman"/>
                <a:cs typeface="Times New Roman"/>
              </a:rPr>
              <a:t>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700"/>
              </a:lnSpc>
              <a:spcBef>
                <a:spcPts val="43"/>
              </a:spcBef>
            </a:pPr>
            <a:endParaRPr sz="700"/>
          </a:p>
          <a:p>
            <a:pPr algn="just" marL="12700" marR="12700" indent="435609">
              <a:lnSpc>
                <a:spcPct val="145400"/>
              </a:lnSpc>
            </a:pPr>
            <a:r>
              <a:rPr dirty="0" smtClean="0" sz="1300" spc="1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range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30303"/>
                </a:solidFill>
                <a:latin typeface="Times New Roman"/>
                <a:cs typeface="Times New Roman"/>
              </a:rPr>
              <a:t>actions</a:t>
            </a:r>
            <a:r>
              <a:rPr dirty="0" smtClean="0" sz="130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applied</a:t>
            </a:r>
            <a:r>
              <a:rPr dirty="0" smtClean="0" sz="130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30303"/>
                </a:solidFill>
                <a:latin typeface="Times New Roman"/>
                <a:cs typeface="Times New Roman"/>
              </a:rPr>
              <a:t>grid</a:t>
            </a:r>
            <a:r>
              <a:rPr dirty="0" smtClean="0" sz="130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30303"/>
                </a:solidFill>
                <a:latin typeface="Times New Roman"/>
                <a:cs typeface="Times New Roman"/>
              </a:rPr>
              <a:t>cells</a:t>
            </a:r>
            <a:r>
              <a:rPr dirty="0" smtClean="0" sz="1300" spc="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30303"/>
                </a:solidFill>
                <a:latin typeface="Times New Roman"/>
                <a:cs typeface="Times New Roman"/>
              </a:rPr>
              <a:t>one</a:t>
            </a:r>
            <a:r>
              <a:rPr dirty="0" smtClean="0" sz="1300" spc="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more</a:t>
            </a:r>
            <a:r>
              <a:rPr dirty="0" smtClean="0" sz="130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maps </a:t>
            </a:r>
            <a:r>
              <a:rPr dirty="0" smtClean="0" sz="130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30303"/>
                </a:solidFill>
                <a:latin typeface="Times New Roman"/>
                <a:cs typeface="Times New Roman"/>
              </a:rPr>
              <a:t>(or</a:t>
            </a:r>
            <a:r>
              <a:rPr dirty="0" smtClean="0" sz="130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images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)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30303"/>
                </a:solidFill>
                <a:latin typeface="Times New Roman"/>
                <a:cs typeface="Times New Roman"/>
              </a:rPr>
              <a:t>often</a:t>
            </a:r>
            <a:r>
              <a:rPr dirty="0" smtClean="0" sz="130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30303"/>
                </a:solidFill>
                <a:latin typeface="Times New Roman"/>
                <a:cs typeface="Times New Roman"/>
              </a:rPr>
              <a:t>involving</a:t>
            </a:r>
            <a:r>
              <a:rPr dirty="0" smtClean="0" sz="1300" spc="-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filtering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and/or  </a:t>
            </a:r>
            <a:r>
              <a:rPr dirty="0" smtClean="0" sz="130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algebraic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30303"/>
                </a:solidFill>
                <a:latin typeface="Times New Roman"/>
                <a:cs typeface="Times New Roman"/>
              </a:rPr>
              <a:t>operations.</a:t>
            </a:r>
            <a:r>
              <a:rPr dirty="0" smtClean="0" sz="1300" spc="-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techniques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30303"/>
                </a:solidFill>
                <a:latin typeface="Times New Roman"/>
                <a:cs typeface="Times New Roman"/>
              </a:rPr>
              <a:t>involve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processing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30303"/>
                </a:solidFill>
                <a:latin typeface="Times New Roman"/>
                <a:cs typeface="Times New Roman"/>
              </a:rPr>
              <a:t>one</a:t>
            </a:r>
            <a:r>
              <a:rPr dirty="0" smtClean="0" sz="130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more</a:t>
            </a:r>
            <a:r>
              <a:rPr dirty="0" smtClean="0" sz="130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raster</a:t>
            </a:r>
            <a:r>
              <a:rPr dirty="0" smtClean="0" sz="130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30303"/>
                </a:solidFill>
                <a:latin typeface="Times New Roman"/>
                <a:cs typeface="Times New Roman"/>
              </a:rPr>
              <a:t>layers</a:t>
            </a:r>
            <a:r>
              <a:rPr dirty="0" smtClean="0" sz="130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according</a:t>
            </a:r>
            <a:r>
              <a:rPr dirty="0" smtClean="0" sz="130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simple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30303"/>
                </a:solidFill>
                <a:latin typeface="Times New Roman"/>
                <a:cs typeface="Times New Roman"/>
              </a:rPr>
              <a:t>rules</a:t>
            </a:r>
            <a:r>
              <a:rPr dirty="0" smtClean="0" sz="130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resulting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30303"/>
                </a:solidFill>
                <a:latin typeface="Times New Roman"/>
                <a:cs typeface="Times New Roman"/>
              </a:rPr>
              <a:t>new</a:t>
            </a:r>
            <a:r>
              <a:rPr dirty="0" smtClean="0" sz="130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map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30303"/>
                </a:solidFill>
                <a:latin typeface="Times New Roman"/>
                <a:cs typeface="Times New Roman"/>
              </a:rPr>
              <a:t>layer,</a:t>
            </a:r>
            <a:r>
              <a:rPr dirty="0" smtClean="0" sz="130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example</a:t>
            </a:r>
            <a:r>
              <a:rPr dirty="0" smtClean="0" sz="130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30303"/>
                </a:solidFill>
                <a:latin typeface="Times New Roman"/>
                <a:cs typeface="Times New Roman"/>
              </a:rPr>
              <a:t>replacing</a:t>
            </a:r>
            <a:r>
              <a:rPr dirty="0" smtClean="0" sz="130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30303"/>
                </a:solidFill>
                <a:latin typeface="Times New Roman"/>
                <a:cs typeface="Times New Roman"/>
              </a:rPr>
              <a:t>each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cell</a:t>
            </a:r>
            <a:r>
              <a:rPr dirty="0" smtClean="0" sz="130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30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30303"/>
                </a:solidFill>
                <a:latin typeface="Times New Roman"/>
                <a:cs typeface="Times New Roman"/>
              </a:rPr>
              <a:t>with</a:t>
            </a:r>
            <a:r>
              <a:rPr dirty="0" smtClean="0" sz="130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some</a:t>
            </a:r>
            <a:r>
              <a:rPr dirty="0" smtClean="0" sz="130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combination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its</a:t>
            </a:r>
            <a:r>
              <a:rPr dirty="0" smtClean="0" sz="130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30303"/>
                </a:solidFill>
                <a:latin typeface="Times New Roman"/>
                <a:cs typeface="Times New Roman"/>
              </a:rPr>
              <a:t>neighbors'</a:t>
            </a:r>
            <a:r>
              <a:rPr dirty="0" smtClean="0" sz="130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30303"/>
                </a:solidFill>
                <a:latin typeface="Times New Roman"/>
                <a:cs typeface="Times New Roman"/>
              </a:rPr>
              <a:t>values, </a:t>
            </a:r>
            <a:r>
              <a:rPr dirty="0" smtClean="0" sz="130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computing</a:t>
            </a:r>
            <a:r>
              <a:rPr dirty="0" smtClean="0" sz="130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sum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difference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30303"/>
                </a:solidFill>
                <a:latin typeface="Times New Roman"/>
                <a:cs typeface="Times New Roman"/>
              </a:rPr>
              <a:t>specific</a:t>
            </a:r>
            <a:r>
              <a:rPr dirty="0" smtClean="0" sz="130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attribute</a:t>
            </a:r>
            <a:r>
              <a:rPr dirty="0" smtClean="0" sz="130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30303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30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30303"/>
                </a:solidFill>
                <a:latin typeface="Times New Roman"/>
                <a:cs typeface="Times New Roman"/>
              </a:rPr>
              <a:t>each</a:t>
            </a:r>
            <a:r>
              <a:rPr dirty="0" smtClean="0" sz="130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30303"/>
                </a:solidFill>
                <a:latin typeface="Times New Roman"/>
                <a:cs typeface="Times New Roman"/>
              </a:rPr>
              <a:t>grid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cell</a:t>
            </a:r>
            <a:r>
              <a:rPr dirty="0" smtClean="0" sz="130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two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30303"/>
                </a:solidFill>
                <a:latin typeface="Times New Roman"/>
                <a:cs typeface="Times New Roman"/>
              </a:rPr>
              <a:t>matching</a:t>
            </a:r>
            <a:r>
              <a:rPr dirty="0" smtClean="0" sz="130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raster</a:t>
            </a:r>
            <a:r>
              <a:rPr dirty="0" smtClean="0" sz="130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30303"/>
                </a:solidFill>
                <a:latin typeface="Times New Roman"/>
                <a:cs typeface="Times New Roman"/>
              </a:rPr>
              <a:t>datasets.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3455825" y="411629"/>
            <a:ext cx="864235" cy="1651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00" spc="15">
                <a:solidFill>
                  <a:srgbClr val="721F15"/>
                </a:solidFill>
                <a:latin typeface="Times New Roman"/>
                <a:cs typeface="Times New Roman"/>
              </a:rPr>
              <a:t>(</a:t>
            </a:r>
            <a:r>
              <a:rPr dirty="0" smtClean="0" sz="1000" spc="90">
                <a:solidFill>
                  <a:srgbClr val="721F15"/>
                </a:solidFill>
                <a:latin typeface="Times New Roman"/>
                <a:cs typeface="Times New Roman"/>
              </a:rPr>
              <a:t>M</a:t>
            </a:r>
            <a:r>
              <a:rPr dirty="0" smtClean="0" sz="1000" spc="25">
                <a:solidFill>
                  <a:srgbClr val="930C13"/>
                </a:solidFill>
                <a:latin typeface="Times New Roman"/>
                <a:cs typeface="Times New Roman"/>
              </a:rPr>
              <a:t>ap</a:t>
            </a:r>
            <a:r>
              <a:rPr dirty="0" smtClean="0" sz="1000" spc="25">
                <a:solidFill>
                  <a:srgbClr val="930C13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35">
                <a:solidFill>
                  <a:srgbClr val="930C13"/>
                </a:solidFill>
                <a:latin typeface="Times New Roman"/>
                <a:cs typeface="Times New Roman"/>
              </a:rPr>
              <a:t>Algebr</a:t>
            </a:r>
            <a:r>
              <a:rPr dirty="0" smtClean="0" sz="1000" spc="100">
                <a:solidFill>
                  <a:srgbClr val="930C13"/>
                </a:solidFill>
                <a:latin typeface="Times New Roman"/>
                <a:cs typeface="Times New Roman"/>
              </a:rPr>
              <a:t>a</a:t>
            </a:r>
            <a:r>
              <a:rPr dirty="0" smtClean="0" sz="1000" spc="70">
                <a:solidFill>
                  <a:srgbClr val="165016"/>
                </a:solidFill>
                <a:latin typeface="Times New Roman"/>
                <a:cs typeface="Times New Roman"/>
              </a:rPr>
              <a:t>)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5435244" y="411629"/>
            <a:ext cx="1308735" cy="1651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00" spc="80">
                <a:solidFill>
                  <a:srgbClr val="165016"/>
                </a:solidFill>
                <a:latin typeface="Times New Roman"/>
                <a:cs typeface="Times New Roman"/>
              </a:rPr>
              <a:t>Dr.</a:t>
            </a:r>
            <a:r>
              <a:rPr dirty="0" smtClean="0" sz="1000" spc="-40">
                <a:solidFill>
                  <a:srgbClr val="165016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0">
                <a:solidFill>
                  <a:srgbClr val="165016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00" spc="30">
                <a:solidFill>
                  <a:srgbClr val="165016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165016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00" spc="35">
                <a:solidFill>
                  <a:srgbClr val="165016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75">
                <a:solidFill>
                  <a:srgbClr val="165016"/>
                </a:solidFill>
                <a:latin typeface="Times New Roman"/>
                <a:cs typeface="Times New Roman"/>
              </a:rPr>
              <a:t>Taha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1088995" y="2901389"/>
            <a:ext cx="1010285" cy="23431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36830">
              <a:lnSpc>
                <a:spcPct val="100000"/>
              </a:lnSpc>
            </a:pPr>
            <a:r>
              <a:rPr dirty="0" smtClean="0" sz="600" spc="10">
                <a:solidFill>
                  <a:srgbClr val="5B595D"/>
                </a:solidFill>
                <a:latin typeface="Times New Roman"/>
                <a:cs typeface="Times New Roman"/>
              </a:rPr>
              <a:t>rcTo</a:t>
            </a:r>
            <a:r>
              <a:rPr dirty="0" smtClean="0" sz="600" spc="20">
                <a:solidFill>
                  <a:srgbClr val="5B595D"/>
                </a:solidFill>
                <a:latin typeface="Times New Roman"/>
                <a:cs typeface="Times New Roman"/>
              </a:rPr>
              <a:t>o</a:t>
            </a:r>
            <a:r>
              <a:rPr dirty="0" smtClean="0" sz="600" spc="-25">
                <a:solidFill>
                  <a:srgbClr val="232428"/>
                </a:solidFill>
                <a:latin typeface="Times New Roman"/>
                <a:cs typeface="Times New Roman"/>
              </a:rPr>
              <a:t>l</a:t>
            </a:r>
            <a:r>
              <a:rPr dirty="0" smtClean="0" sz="600" spc="35">
                <a:solidFill>
                  <a:srgbClr val="46484F"/>
                </a:solidFill>
                <a:latin typeface="Times New Roman"/>
                <a:cs typeface="Times New Roman"/>
              </a:rPr>
              <a:t>b</a:t>
            </a:r>
            <a:r>
              <a:rPr dirty="0" smtClean="0" sz="600" spc="-25">
                <a:solidFill>
                  <a:srgbClr val="46484F"/>
                </a:solidFill>
                <a:latin typeface="Times New Roman"/>
                <a:cs typeface="Times New Roman"/>
              </a:rPr>
              <a:t>o</a:t>
            </a:r>
            <a:r>
              <a:rPr dirty="0" smtClean="0" sz="600" spc="45">
                <a:solidFill>
                  <a:srgbClr val="6B696E"/>
                </a:solidFill>
                <a:latin typeface="Times New Roman"/>
                <a:cs typeface="Times New Roman"/>
              </a:rPr>
              <a:t>x</a:t>
            </a:r>
            <a:endParaRPr sz="6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mtClean="0" sz="650" spc="-5">
                <a:solidFill>
                  <a:srgbClr val="AAAAAC"/>
                </a:solidFill>
                <a:latin typeface="Arial"/>
                <a:cs typeface="Arial"/>
              </a:rPr>
              <a:t>r£</a:t>
            </a:r>
            <a:r>
              <a:rPr dirty="0" smtClean="0" sz="650" spc="-40">
                <a:solidFill>
                  <a:srgbClr val="AAAAAC"/>
                </a:solidFill>
                <a:latin typeface="Arial"/>
                <a:cs typeface="Arial"/>
              </a:rPr>
              <a:t> </a:t>
            </a:r>
            <a:r>
              <a:rPr dirty="0" smtClean="0" sz="750" spc="95" b="1">
                <a:solidFill>
                  <a:srgbClr val="91413B"/>
                </a:solidFill>
                <a:latin typeface="Arial"/>
                <a:cs typeface="Arial"/>
              </a:rPr>
              <a:t>C)</a:t>
            </a:r>
            <a:r>
              <a:rPr dirty="0" smtClean="0" sz="750" spc="-50" b="1">
                <a:solidFill>
                  <a:srgbClr val="91413B"/>
                </a:solidFill>
                <a:latin typeface="Arial"/>
                <a:cs typeface="Arial"/>
              </a:rPr>
              <a:t> </a:t>
            </a:r>
            <a:r>
              <a:rPr dirty="0" smtClean="0" sz="600" spc="0">
                <a:solidFill>
                  <a:srgbClr val="6B696E"/>
                </a:solidFill>
                <a:latin typeface="Times New Roman"/>
                <a:cs typeface="Times New Roman"/>
              </a:rPr>
              <a:t>Network</a:t>
            </a:r>
            <a:r>
              <a:rPr dirty="0" smtClean="0" sz="600" spc="-5">
                <a:solidFill>
                  <a:srgbClr val="6B696E"/>
                </a:solidFill>
                <a:latin typeface="Times New Roman"/>
                <a:cs typeface="Times New Roman"/>
              </a:rPr>
              <a:t> </a:t>
            </a:r>
            <a:r>
              <a:rPr dirty="0" smtClean="0" sz="600" spc="10">
                <a:solidFill>
                  <a:srgbClr val="7C7E85"/>
                </a:solidFill>
                <a:latin typeface="Times New Roman"/>
                <a:cs typeface="Times New Roman"/>
              </a:rPr>
              <a:t>Ana</a:t>
            </a:r>
            <a:r>
              <a:rPr dirty="0" smtClean="0" sz="600" spc="-95">
                <a:solidFill>
                  <a:srgbClr val="7C7E85"/>
                </a:solidFill>
                <a:latin typeface="Times New Roman"/>
                <a:cs typeface="Times New Roman"/>
              </a:rPr>
              <a:t> </a:t>
            </a:r>
            <a:r>
              <a:rPr dirty="0" smtClean="0" sz="600" spc="-75">
                <a:solidFill>
                  <a:srgbClr val="46484F"/>
                </a:solidFill>
                <a:latin typeface="Times New Roman"/>
                <a:cs typeface="Times New Roman"/>
              </a:rPr>
              <a:t>l</a:t>
            </a:r>
            <a:r>
              <a:rPr dirty="0" smtClean="0" sz="600" spc="10">
                <a:solidFill>
                  <a:srgbClr val="7C7E85"/>
                </a:solidFill>
                <a:latin typeface="Times New Roman"/>
                <a:cs typeface="Times New Roman"/>
              </a:rPr>
              <a:t>yst</a:t>
            </a:r>
            <a:r>
              <a:rPr dirty="0" smtClean="0" sz="600" spc="5">
                <a:solidFill>
                  <a:srgbClr val="7C7E85"/>
                </a:solidFill>
                <a:latin typeface="Times New Roman"/>
                <a:cs typeface="Times New Roman"/>
              </a:rPr>
              <a:t> </a:t>
            </a:r>
            <a:r>
              <a:rPr dirty="0" smtClean="0" sz="600" spc="30">
                <a:solidFill>
                  <a:srgbClr val="7C7E85"/>
                </a:solidFill>
                <a:latin typeface="Times New Roman"/>
                <a:cs typeface="Times New Roman"/>
              </a:rPr>
              <a:t>To</a:t>
            </a:r>
            <a:r>
              <a:rPr dirty="0" smtClean="0" sz="600" spc="5">
                <a:solidFill>
                  <a:srgbClr val="7C7E85"/>
                </a:solidFill>
                <a:latin typeface="Times New Roman"/>
                <a:cs typeface="Times New Roman"/>
              </a:rPr>
              <a:t>o</a:t>
            </a:r>
            <a:r>
              <a:rPr dirty="0" smtClean="0" sz="600" spc="-80">
                <a:solidFill>
                  <a:srgbClr val="38383D"/>
                </a:solidFill>
                <a:latin typeface="Times New Roman"/>
                <a:cs typeface="Times New Roman"/>
              </a:rPr>
              <a:t>l</a:t>
            </a:r>
            <a:r>
              <a:rPr dirty="0" smtClean="0" sz="600" spc="60">
                <a:solidFill>
                  <a:srgbClr val="7C7E85"/>
                </a:solidFill>
                <a:latin typeface="Times New Roman"/>
                <a:cs typeface="Times New Roman"/>
              </a:rPr>
              <a:t>5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2396501" y="2888689"/>
            <a:ext cx="180975" cy="24384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ctr" marR="8890">
              <a:lnSpc>
                <a:spcPct val="100000"/>
              </a:lnSpc>
            </a:pPr>
            <a:r>
              <a:rPr dirty="0" smtClean="0" sz="700" spc="5">
                <a:solidFill>
                  <a:srgbClr val="46484F"/>
                </a:solidFill>
                <a:latin typeface="Times New Roman"/>
                <a:cs typeface="Times New Roman"/>
              </a:rPr>
              <a:t>'1</a:t>
            </a:r>
            <a:r>
              <a:rPr dirty="0" smtClean="0" sz="700" spc="45">
                <a:solidFill>
                  <a:srgbClr val="46484F"/>
                </a:solidFill>
                <a:latin typeface="Times New Roman"/>
                <a:cs typeface="Times New Roman"/>
              </a:rPr>
              <a:t> </a:t>
            </a:r>
            <a:r>
              <a:rPr dirty="0" smtClean="0" sz="600" spc="0">
                <a:solidFill>
                  <a:srgbClr val="38383D"/>
                </a:solidFill>
                <a:latin typeface="Times New Roman"/>
                <a:cs typeface="Times New Roman"/>
              </a:rPr>
              <a:t>X</a:t>
            </a:r>
            <a:endParaRPr sz="600">
              <a:latin typeface="Times New Roman"/>
              <a:cs typeface="Times New Roman"/>
            </a:endParaRPr>
          </a:p>
          <a:p>
            <a:pPr algn="ctr" marL="84455">
              <a:lnSpc>
                <a:spcPct val="100000"/>
              </a:lnSpc>
              <a:spcBef>
                <a:spcPts val="260"/>
              </a:spcBef>
            </a:pPr>
            <a:r>
              <a:rPr dirty="0" smtClean="0" sz="600" spc="305">
                <a:solidFill>
                  <a:srgbClr val="7C7E85"/>
                </a:solidFill>
                <a:latin typeface="Times New Roman"/>
                <a:cs typeface="Times New Roman"/>
              </a:rPr>
              <a:t>"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1088995" y="3137120"/>
            <a:ext cx="944244" cy="57023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ts val="700"/>
              </a:lnSpc>
            </a:pPr>
            <a:r>
              <a:rPr dirty="0" smtClean="0" sz="650" spc="-25">
                <a:solidFill>
                  <a:srgbClr val="999999"/>
                </a:solidFill>
                <a:latin typeface="Times New Roman"/>
                <a:cs typeface="Times New Roman"/>
              </a:rPr>
              <a:t>ttl</a:t>
            </a:r>
            <a:r>
              <a:rPr dirty="0" smtClean="0" sz="650" spc="70">
                <a:solidFill>
                  <a:srgbClr val="999999"/>
                </a:solidFill>
                <a:latin typeface="Times New Roman"/>
                <a:cs typeface="Times New Roman"/>
              </a:rPr>
              <a:t> </a:t>
            </a:r>
            <a:r>
              <a:rPr dirty="0" smtClean="0" sz="650" spc="910">
                <a:solidFill>
                  <a:srgbClr val="91413B"/>
                </a:solidFill>
                <a:latin typeface="Times New Roman"/>
                <a:cs typeface="Times New Roman"/>
              </a:rPr>
              <a:t>•</a:t>
            </a:r>
            <a:r>
              <a:rPr dirty="0" smtClean="0" sz="600" spc="5">
                <a:solidFill>
                  <a:srgbClr val="46484F"/>
                </a:solidFill>
                <a:latin typeface="Times New Roman"/>
                <a:cs typeface="Times New Roman"/>
              </a:rPr>
              <a:t>Pa</a:t>
            </a:r>
            <a:r>
              <a:rPr dirty="0" smtClean="0" sz="600" spc="10">
                <a:solidFill>
                  <a:srgbClr val="6B696E"/>
                </a:solidFill>
                <a:latin typeface="Times New Roman"/>
                <a:cs typeface="Times New Roman"/>
              </a:rPr>
              <a:t>rcel</a:t>
            </a:r>
            <a:r>
              <a:rPr dirty="0" smtClean="0" sz="600" spc="-10">
                <a:solidFill>
                  <a:srgbClr val="6B696E"/>
                </a:solidFill>
                <a:latin typeface="Times New Roman"/>
                <a:cs typeface="Times New Roman"/>
              </a:rPr>
              <a:t> </a:t>
            </a:r>
            <a:r>
              <a:rPr dirty="0" smtClean="0" sz="600" spc="-50">
                <a:solidFill>
                  <a:srgbClr val="232428"/>
                </a:solidFill>
                <a:latin typeface="Times New Roman"/>
                <a:cs typeface="Times New Roman"/>
              </a:rPr>
              <a:t>F</a:t>
            </a:r>
            <a:r>
              <a:rPr dirty="0" smtClean="0" sz="600" spc="15">
                <a:solidFill>
                  <a:srgbClr val="46484F"/>
                </a:solidFill>
                <a:latin typeface="Times New Roman"/>
                <a:cs typeface="Times New Roman"/>
              </a:rPr>
              <a:t>a</a:t>
            </a:r>
            <a:r>
              <a:rPr dirty="0" smtClean="0" sz="600" spc="0">
                <a:solidFill>
                  <a:srgbClr val="6B696E"/>
                </a:solidFill>
                <a:latin typeface="Times New Roman"/>
                <a:cs typeface="Times New Roman"/>
              </a:rPr>
              <a:t>bric</a:t>
            </a:r>
            <a:r>
              <a:rPr dirty="0" smtClean="0" sz="600" spc="-5">
                <a:solidFill>
                  <a:srgbClr val="6B696E"/>
                </a:solidFill>
                <a:latin typeface="Times New Roman"/>
                <a:cs typeface="Times New Roman"/>
              </a:rPr>
              <a:t> </a:t>
            </a:r>
            <a:r>
              <a:rPr dirty="0" smtClean="0" sz="600" spc="5">
                <a:solidFill>
                  <a:srgbClr val="38383D"/>
                </a:solidFill>
                <a:latin typeface="Times New Roman"/>
                <a:cs typeface="Times New Roman"/>
              </a:rPr>
              <a:t>T</a:t>
            </a:r>
            <a:r>
              <a:rPr dirty="0" smtClean="0" sz="600" spc="50">
                <a:solidFill>
                  <a:srgbClr val="5B595D"/>
                </a:solidFill>
                <a:latin typeface="Times New Roman"/>
                <a:cs typeface="Times New Roman"/>
              </a:rPr>
              <a:t>o</a:t>
            </a:r>
            <a:r>
              <a:rPr dirty="0" smtClean="0" sz="600" spc="15">
                <a:solidFill>
                  <a:srgbClr val="5B595D"/>
                </a:solidFill>
                <a:latin typeface="Times New Roman"/>
                <a:cs typeface="Times New Roman"/>
              </a:rPr>
              <a:t>o</a:t>
            </a:r>
            <a:r>
              <a:rPr dirty="0" smtClean="0" sz="600" spc="5">
                <a:solidFill>
                  <a:srgbClr val="7C7E85"/>
                </a:solidFill>
                <a:latin typeface="Times New Roman"/>
                <a:cs typeface="Times New Roman"/>
              </a:rPr>
              <a:t>ls</a:t>
            </a:r>
            <a:endParaRPr sz="600">
              <a:latin typeface="Times New Roman"/>
              <a:cs typeface="Times New Roman"/>
            </a:endParaRPr>
          </a:p>
          <a:p>
            <a:pPr marL="12700">
              <a:lnSpc>
                <a:spcPts val="1025"/>
              </a:lnSpc>
            </a:pPr>
            <a:r>
              <a:rPr dirty="0" smtClean="0" sz="650" spc="-85">
                <a:solidFill>
                  <a:srgbClr val="AAAAAC"/>
                </a:solidFill>
                <a:latin typeface="Times New Roman"/>
                <a:cs typeface="Times New Roman"/>
              </a:rPr>
              <a:t>1!1</a:t>
            </a:r>
            <a:r>
              <a:rPr dirty="0" smtClean="0" sz="650" spc="-75">
                <a:solidFill>
                  <a:srgbClr val="AAAAAC"/>
                </a:solidFill>
                <a:latin typeface="Times New Roman"/>
                <a:cs typeface="Times New Roman"/>
              </a:rPr>
              <a:t> </a:t>
            </a:r>
            <a:r>
              <a:rPr dirty="0" smtClean="0" sz="1100" spc="590" b="1">
                <a:solidFill>
                  <a:srgbClr val="91413B"/>
                </a:solidFill>
                <a:latin typeface="Times New Roman"/>
                <a:cs typeface="Times New Roman"/>
              </a:rPr>
              <a:t>0</a:t>
            </a:r>
            <a:r>
              <a:rPr dirty="0" smtClean="0" sz="600" spc="5">
                <a:solidFill>
                  <a:srgbClr val="6B696E"/>
                </a:solidFill>
                <a:latin typeface="Times New Roman"/>
                <a:cs typeface="Times New Roman"/>
              </a:rPr>
              <a:t>Schm1atie5</a:t>
            </a:r>
            <a:r>
              <a:rPr dirty="0" smtClean="0" sz="600" spc="-45">
                <a:solidFill>
                  <a:srgbClr val="6B696E"/>
                </a:solidFill>
                <a:latin typeface="Times New Roman"/>
                <a:cs typeface="Times New Roman"/>
              </a:rPr>
              <a:t> </a:t>
            </a:r>
            <a:r>
              <a:rPr dirty="0" smtClean="0" sz="600" spc="20">
                <a:solidFill>
                  <a:srgbClr val="6B696E"/>
                </a:solidFill>
                <a:latin typeface="Times New Roman"/>
                <a:cs typeface="Times New Roman"/>
              </a:rPr>
              <a:t>Tools</a:t>
            </a:r>
            <a:endParaRPr sz="600">
              <a:latin typeface="Times New Roman"/>
              <a:cs typeface="Times New Roman"/>
            </a:endParaRPr>
          </a:p>
          <a:p>
            <a:pPr marL="12700">
              <a:lnSpc>
                <a:spcPts val="835"/>
              </a:lnSpc>
            </a:pPr>
            <a:r>
              <a:rPr dirty="0" smtClean="0" sz="650" spc="-5">
                <a:solidFill>
                  <a:srgbClr val="AAAAAC"/>
                </a:solidFill>
                <a:latin typeface="Times New Roman"/>
                <a:cs typeface="Times New Roman"/>
              </a:rPr>
              <a:t>ttl</a:t>
            </a:r>
            <a:r>
              <a:rPr dirty="0" smtClean="0" sz="650" spc="15">
                <a:solidFill>
                  <a:srgbClr val="AAAAAC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95" b="1">
                <a:solidFill>
                  <a:srgbClr val="91413B"/>
                </a:solidFill>
                <a:latin typeface="Arial"/>
                <a:cs typeface="Arial"/>
              </a:rPr>
              <a:t>C)</a:t>
            </a:r>
            <a:r>
              <a:rPr dirty="0" smtClean="0" sz="750" spc="-50" b="1">
                <a:solidFill>
                  <a:srgbClr val="91413B"/>
                </a:solidFill>
                <a:latin typeface="Arial"/>
                <a:cs typeface="Arial"/>
              </a:rPr>
              <a:t> </a:t>
            </a:r>
            <a:r>
              <a:rPr dirty="0" smtClean="0" sz="600" spc="0">
                <a:solidFill>
                  <a:srgbClr val="6B696E"/>
                </a:solidFill>
                <a:latin typeface="Times New Roman"/>
                <a:cs typeface="Times New Roman"/>
              </a:rPr>
              <a:t>Server</a:t>
            </a:r>
            <a:r>
              <a:rPr dirty="0" smtClean="0" sz="600" spc="-65">
                <a:solidFill>
                  <a:srgbClr val="6B696E"/>
                </a:solidFill>
                <a:latin typeface="Times New Roman"/>
                <a:cs typeface="Times New Roman"/>
              </a:rPr>
              <a:t> </a:t>
            </a:r>
            <a:r>
              <a:rPr dirty="0" smtClean="0" sz="600" spc="10">
                <a:solidFill>
                  <a:srgbClr val="38383D"/>
                </a:solidFill>
                <a:latin typeface="Times New Roman"/>
                <a:cs typeface="Times New Roman"/>
              </a:rPr>
              <a:t>T</a:t>
            </a:r>
            <a:r>
              <a:rPr dirty="0" smtClean="0" sz="600" spc="25">
                <a:solidFill>
                  <a:srgbClr val="7C7E85"/>
                </a:solidFill>
                <a:latin typeface="Times New Roman"/>
                <a:cs typeface="Times New Roman"/>
              </a:rPr>
              <a:t>ools</a:t>
            </a:r>
            <a:endParaRPr sz="600">
              <a:latin typeface="Times New Roman"/>
              <a:cs typeface="Times New Roman"/>
            </a:endParaRPr>
          </a:p>
          <a:p>
            <a:pPr marL="12700">
              <a:lnSpc>
                <a:spcPts val="860"/>
              </a:lnSpc>
            </a:pPr>
            <a:r>
              <a:rPr dirty="0" smtClean="0" sz="700" spc="360">
                <a:solidFill>
                  <a:srgbClr val="AAAAAC"/>
                </a:solidFill>
                <a:latin typeface="Times New Roman"/>
                <a:cs typeface="Times New Roman"/>
              </a:rPr>
              <a:t>8</a:t>
            </a:r>
            <a:r>
              <a:rPr dirty="0" smtClean="0" sz="750" spc="95" b="1">
                <a:solidFill>
                  <a:srgbClr val="91413B"/>
                </a:solidFill>
                <a:latin typeface="Arial"/>
                <a:cs typeface="Arial"/>
              </a:rPr>
              <a:t>C)</a:t>
            </a:r>
            <a:r>
              <a:rPr dirty="0" smtClean="0" sz="750" spc="-95" b="1">
                <a:solidFill>
                  <a:srgbClr val="91413B"/>
                </a:solidFill>
                <a:latin typeface="Arial"/>
                <a:cs typeface="Arial"/>
              </a:rPr>
              <a:t> </a:t>
            </a:r>
            <a:r>
              <a:rPr dirty="0" smtClean="0" sz="600" spc="25">
                <a:solidFill>
                  <a:srgbClr val="5B595D"/>
                </a:solidFill>
                <a:latin typeface="Times New Roman"/>
                <a:cs typeface="Times New Roman"/>
              </a:rPr>
              <a:t>Sp</a:t>
            </a:r>
            <a:r>
              <a:rPr dirty="0" smtClean="0" sz="600" spc="-10">
                <a:solidFill>
                  <a:srgbClr val="5B595D"/>
                </a:solidFill>
                <a:latin typeface="Times New Roman"/>
                <a:cs typeface="Times New Roman"/>
              </a:rPr>
              <a:t>a</a:t>
            </a:r>
            <a:r>
              <a:rPr dirty="0" smtClean="0" sz="600" spc="30">
                <a:solidFill>
                  <a:srgbClr val="7C7E85"/>
                </a:solidFill>
                <a:latin typeface="Times New Roman"/>
                <a:cs typeface="Times New Roman"/>
              </a:rPr>
              <a:t>t</a:t>
            </a:r>
            <a:r>
              <a:rPr dirty="0" smtClean="0" sz="600" spc="10">
                <a:solidFill>
                  <a:srgbClr val="7C7E85"/>
                </a:solidFill>
                <a:latin typeface="Times New Roman"/>
                <a:cs typeface="Times New Roman"/>
              </a:rPr>
              <a:t>i</a:t>
            </a:r>
            <a:r>
              <a:rPr dirty="0" smtClean="0" sz="600" spc="-20">
                <a:solidFill>
                  <a:srgbClr val="46484F"/>
                </a:solidFill>
                <a:latin typeface="Times New Roman"/>
                <a:cs typeface="Times New Roman"/>
              </a:rPr>
              <a:t>al</a:t>
            </a:r>
            <a:r>
              <a:rPr dirty="0" smtClean="0" sz="600" spc="-30">
                <a:solidFill>
                  <a:srgbClr val="46484F"/>
                </a:solidFill>
                <a:latin typeface="Times New Roman"/>
                <a:cs typeface="Times New Roman"/>
              </a:rPr>
              <a:t> </a:t>
            </a:r>
            <a:r>
              <a:rPr dirty="0" smtClean="0" sz="600" spc="5">
                <a:solidFill>
                  <a:srgbClr val="6B696E"/>
                </a:solidFill>
                <a:latin typeface="Times New Roman"/>
                <a:cs typeface="Times New Roman"/>
              </a:rPr>
              <a:t>Anal</a:t>
            </a:r>
            <a:r>
              <a:rPr dirty="0" smtClean="0" sz="600" spc="20">
                <a:solidFill>
                  <a:srgbClr val="6B696E"/>
                </a:solidFill>
                <a:latin typeface="Times New Roman"/>
                <a:cs typeface="Times New Roman"/>
              </a:rPr>
              <a:t>y</a:t>
            </a:r>
            <a:r>
              <a:rPr dirty="0" smtClean="0" sz="600" spc="20">
                <a:solidFill>
                  <a:srgbClr val="46484F"/>
                </a:solidFill>
                <a:latin typeface="Times New Roman"/>
                <a:cs typeface="Times New Roman"/>
              </a:rPr>
              <a:t>st</a:t>
            </a:r>
            <a:r>
              <a:rPr dirty="0" smtClean="0" sz="600" spc="-80">
                <a:solidFill>
                  <a:srgbClr val="46484F"/>
                </a:solidFill>
                <a:latin typeface="Times New Roman"/>
                <a:cs typeface="Times New Roman"/>
              </a:rPr>
              <a:t> </a:t>
            </a:r>
            <a:r>
              <a:rPr dirty="0" smtClean="0" sz="600" spc="30">
                <a:solidFill>
                  <a:srgbClr val="6B696E"/>
                </a:solidFill>
                <a:latin typeface="Times New Roman"/>
                <a:cs typeface="Times New Roman"/>
              </a:rPr>
              <a:t>To</a:t>
            </a:r>
            <a:r>
              <a:rPr dirty="0" smtClean="0" sz="600" spc="50">
                <a:solidFill>
                  <a:srgbClr val="6B696E"/>
                </a:solidFill>
                <a:latin typeface="Times New Roman"/>
                <a:cs typeface="Times New Roman"/>
              </a:rPr>
              <a:t>o</a:t>
            </a:r>
            <a:r>
              <a:rPr dirty="0" smtClean="0" sz="600" spc="5">
                <a:solidFill>
                  <a:srgbClr val="46484F"/>
                </a:solidFill>
                <a:latin typeface="Times New Roman"/>
                <a:cs typeface="Times New Roman"/>
              </a:rPr>
              <a:t>ls</a:t>
            </a:r>
            <a:endParaRPr sz="600">
              <a:latin typeface="Times New Roman"/>
              <a:cs typeface="Times New Roman"/>
            </a:endParaRPr>
          </a:p>
          <a:p>
            <a:pPr algn="ctr" marR="58419">
              <a:lnSpc>
                <a:spcPct val="100000"/>
              </a:lnSpc>
              <a:spcBef>
                <a:spcPts val="250"/>
              </a:spcBef>
            </a:pPr>
            <a:r>
              <a:rPr dirty="0" smtClean="0" sz="600" spc="-20">
                <a:solidFill>
                  <a:srgbClr val="AAAAAC"/>
                </a:solidFill>
                <a:latin typeface="Arial"/>
                <a:cs typeface="Arial"/>
              </a:rPr>
              <a:t>.t1</a:t>
            </a:r>
            <a:r>
              <a:rPr dirty="0" smtClean="0" sz="600" spc="-25">
                <a:solidFill>
                  <a:srgbClr val="AAAAAC"/>
                </a:solidFill>
                <a:latin typeface="Arial"/>
                <a:cs typeface="Arial"/>
              </a:rPr>
              <a:t> </a:t>
            </a:r>
            <a:r>
              <a:rPr dirty="0" smtClean="0" sz="600" spc="830">
                <a:solidFill>
                  <a:srgbClr val="795652"/>
                </a:solidFill>
                <a:latin typeface="Arial"/>
                <a:cs typeface="Arial"/>
              </a:rPr>
              <a:t>"</a:t>
            </a:r>
            <a:r>
              <a:rPr dirty="0" smtClean="0" sz="600" spc="50">
                <a:solidFill>
                  <a:srgbClr val="7C7E85"/>
                </a:solidFill>
                <a:latin typeface="Times New Roman"/>
                <a:cs typeface="Times New Roman"/>
              </a:rPr>
              <a:t>C</a:t>
            </a:r>
            <a:r>
              <a:rPr dirty="0" smtClean="0" sz="600" spc="0">
                <a:solidFill>
                  <a:srgbClr val="7C7E85"/>
                </a:solidFill>
                <a:latin typeface="Times New Roman"/>
                <a:cs typeface="Times New Roman"/>
              </a:rPr>
              <a:t>o</a:t>
            </a:r>
            <a:r>
              <a:rPr dirty="0" smtClean="0" sz="600" spc="25">
                <a:solidFill>
                  <a:srgbClr val="5B595D"/>
                </a:solidFill>
                <a:latin typeface="Times New Roman"/>
                <a:cs typeface="Times New Roman"/>
              </a:rPr>
              <a:t>n</a:t>
            </a:r>
            <a:r>
              <a:rPr dirty="0" smtClean="0" sz="600" spc="30">
                <a:solidFill>
                  <a:srgbClr val="7C7E85"/>
                </a:solidFill>
                <a:latin typeface="Times New Roman"/>
                <a:cs typeface="Times New Roman"/>
              </a:rPr>
              <a:t>di</a:t>
            </a:r>
            <a:r>
              <a:rPr dirty="0" smtClean="0" sz="600" spc="-35">
                <a:solidFill>
                  <a:srgbClr val="7C7E85"/>
                </a:solidFill>
                <a:latin typeface="Times New Roman"/>
                <a:cs typeface="Times New Roman"/>
              </a:rPr>
              <a:t>t</a:t>
            </a:r>
            <a:r>
              <a:rPr dirty="0" smtClean="0" sz="600" spc="-25">
                <a:solidFill>
                  <a:srgbClr val="999999"/>
                </a:solidFill>
                <a:latin typeface="Times New Roman"/>
                <a:cs typeface="Times New Roman"/>
              </a:rPr>
              <a:t>i</a:t>
            </a:r>
            <a:r>
              <a:rPr dirty="0" smtClean="0" sz="600" spc="80">
                <a:solidFill>
                  <a:srgbClr val="7C7E85"/>
                </a:solidFill>
                <a:latin typeface="Times New Roman"/>
                <a:cs typeface="Times New Roman"/>
              </a:rPr>
              <a:t>o</a:t>
            </a:r>
            <a:r>
              <a:rPr dirty="0" smtClean="0" sz="600" spc="5">
                <a:solidFill>
                  <a:srgbClr val="5B595D"/>
                </a:solidFill>
                <a:latin typeface="Times New Roman"/>
                <a:cs typeface="Times New Roman"/>
              </a:rPr>
              <a:t>nal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1204007" y="3706307"/>
            <a:ext cx="100330" cy="77533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2700" marR="14604">
              <a:lnSpc>
                <a:spcPct val="100000"/>
              </a:lnSpc>
            </a:pPr>
            <a:r>
              <a:rPr dirty="0" smtClean="0" sz="600">
                <a:solidFill>
                  <a:srgbClr val="AAAAAC"/>
                </a:solidFill>
                <a:latin typeface="Times New Roman"/>
                <a:cs typeface="Times New Roman"/>
              </a:rPr>
              <a:t>:tJ</a:t>
            </a:r>
            <a:endParaRPr sz="600">
              <a:latin typeface="Times New Roman"/>
              <a:cs typeface="Times New Roman"/>
            </a:endParaRPr>
          </a:p>
          <a:p>
            <a:pPr algn="just" marL="18415" marR="15875">
              <a:lnSpc>
                <a:spcPct val="100000"/>
              </a:lnSpc>
              <a:spcBef>
                <a:spcPts val="135"/>
              </a:spcBef>
            </a:pPr>
            <a:r>
              <a:rPr dirty="0" smtClean="0" sz="650" spc="-50">
                <a:solidFill>
                  <a:srgbClr val="AAAAAC"/>
                </a:solidFill>
                <a:latin typeface="Times New Roman"/>
                <a:cs typeface="Times New Roman"/>
              </a:rPr>
              <a:t>:!J</a:t>
            </a:r>
            <a:endParaRPr sz="650">
              <a:latin typeface="Times New Roman"/>
              <a:cs typeface="Times New Roman"/>
            </a:endParaRPr>
          </a:p>
          <a:p>
            <a:pPr algn="just" marL="12700" marR="20320">
              <a:lnSpc>
                <a:spcPct val="100000"/>
              </a:lnSpc>
              <a:spcBef>
                <a:spcPts val="75"/>
              </a:spcBef>
            </a:pPr>
            <a:r>
              <a:rPr dirty="0" smtClean="0" sz="650" spc="-95">
                <a:solidFill>
                  <a:srgbClr val="AAAAAC"/>
                </a:solidFill>
                <a:latin typeface="Arial"/>
                <a:cs typeface="Arial"/>
              </a:rPr>
              <a:t>W</a:t>
            </a:r>
            <a:endParaRPr sz="650">
              <a:latin typeface="Arial"/>
              <a:cs typeface="Arial"/>
            </a:endParaRPr>
          </a:p>
          <a:p>
            <a:pPr algn="just" marL="12700" marR="12700">
              <a:lnSpc>
                <a:spcPts val="910"/>
              </a:lnSpc>
            </a:pPr>
            <a:r>
              <a:rPr dirty="0" smtClean="0" sz="600" spc="30">
                <a:solidFill>
                  <a:srgbClr val="AAAAAC"/>
                </a:solidFill>
                <a:latin typeface="Arial"/>
                <a:cs typeface="Arial"/>
              </a:rPr>
              <a:t>ffi</a:t>
            </a:r>
            <a:r>
              <a:rPr dirty="0" smtClean="0" sz="600" spc="35">
                <a:solidFill>
                  <a:srgbClr val="AAAAAC"/>
                </a:solidFill>
                <a:latin typeface="Arial"/>
                <a:cs typeface="Arial"/>
              </a:rPr>
              <a:t> </a:t>
            </a:r>
            <a:r>
              <a:rPr dirty="0" smtClean="0" sz="650" spc="-15">
                <a:solidFill>
                  <a:srgbClr val="AAAAAC"/>
                </a:solidFill>
                <a:latin typeface="Arial"/>
                <a:cs typeface="Arial"/>
              </a:rPr>
              <a:t>iD</a:t>
            </a:r>
            <a:r>
              <a:rPr dirty="0" smtClean="0" sz="650" spc="-10">
                <a:solidFill>
                  <a:srgbClr val="AAAAAC"/>
                </a:solidFill>
                <a:latin typeface="Arial"/>
                <a:cs typeface="Arial"/>
              </a:rPr>
              <a:t> </a:t>
            </a:r>
            <a:r>
              <a:rPr dirty="0" smtClean="0" sz="600" spc="-50">
                <a:solidFill>
                  <a:srgbClr val="AAAAAC"/>
                </a:solidFill>
                <a:latin typeface="Arial"/>
                <a:cs typeface="Arial"/>
              </a:rPr>
              <a:t>W</a:t>
            </a:r>
            <a:endParaRPr sz="600">
              <a:latin typeface="Arial"/>
              <a:cs typeface="Arial"/>
            </a:endParaRPr>
          </a:p>
          <a:p>
            <a:pPr algn="just" marL="12700" marR="14604">
              <a:lnSpc>
                <a:spcPct val="100000"/>
              </a:lnSpc>
              <a:spcBef>
                <a:spcPts val="75"/>
              </a:spcBef>
            </a:pPr>
            <a:r>
              <a:rPr dirty="0" smtClean="0" sz="600" spc="10" b="1">
                <a:solidFill>
                  <a:srgbClr val="AAAAAC"/>
                </a:solidFill>
                <a:latin typeface="Arial"/>
                <a:cs typeface="Arial"/>
              </a:rPr>
              <a:t>til</a:t>
            </a:r>
            <a:endParaRPr sz="600">
              <a:latin typeface="Arial"/>
              <a:cs typeface="Arial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1440084" y="3681344"/>
            <a:ext cx="498475" cy="7994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 marR="12700">
              <a:lnSpc>
                <a:spcPct val="127299"/>
              </a:lnSpc>
            </a:pPr>
            <a:r>
              <a:rPr dirty="0" smtClean="0" sz="600" spc="-10">
                <a:solidFill>
                  <a:srgbClr val="6B696E"/>
                </a:solidFill>
                <a:latin typeface="Times New Roman"/>
                <a:cs typeface="Times New Roman"/>
              </a:rPr>
              <a:t>D</a:t>
            </a:r>
            <a:r>
              <a:rPr dirty="0" smtClean="0" sz="600" spc="25">
                <a:solidFill>
                  <a:srgbClr val="46484F"/>
                </a:solidFill>
                <a:latin typeface="Times New Roman"/>
                <a:cs typeface="Times New Roman"/>
              </a:rPr>
              <a:t>en</a:t>
            </a:r>
            <a:r>
              <a:rPr dirty="0" smtClean="0" sz="600" spc="-10">
                <a:solidFill>
                  <a:srgbClr val="46484F"/>
                </a:solidFill>
                <a:latin typeface="Times New Roman"/>
                <a:cs typeface="Times New Roman"/>
              </a:rPr>
              <a:t>s</a:t>
            </a:r>
            <a:r>
              <a:rPr dirty="0" smtClean="0" sz="600" spc="10">
                <a:solidFill>
                  <a:srgbClr val="7C7E85"/>
                </a:solidFill>
                <a:latin typeface="Times New Roman"/>
                <a:cs typeface="Times New Roman"/>
              </a:rPr>
              <a:t>ity</a:t>
            </a:r>
            <a:r>
              <a:rPr dirty="0" smtClean="0" sz="600" spc="5">
                <a:solidFill>
                  <a:srgbClr val="7C7E85"/>
                </a:solidFill>
                <a:latin typeface="Times New Roman"/>
                <a:cs typeface="Times New Roman"/>
              </a:rPr>
              <a:t> </a:t>
            </a:r>
            <a:r>
              <a:rPr dirty="0" smtClean="0" sz="600" spc="-10">
                <a:solidFill>
                  <a:srgbClr val="7C7E85"/>
                </a:solidFill>
                <a:latin typeface="Times New Roman"/>
                <a:cs typeface="Times New Roman"/>
              </a:rPr>
              <a:t>O</a:t>
            </a:r>
            <a:r>
              <a:rPr dirty="0" smtClean="0" sz="600" spc="5">
                <a:solidFill>
                  <a:srgbClr val="5B595D"/>
                </a:solidFill>
                <a:latin typeface="Times New Roman"/>
                <a:cs typeface="Times New Roman"/>
              </a:rPr>
              <a:t>ist</a:t>
            </a:r>
            <a:r>
              <a:rPr dirty="0" smtClean="0" sz="600" spc="-5">
                <a:solidFill>
                  <a:srgbClr val="5B595D"/>
                </a:solidFill>
                <a:latin typeface="Times New Roman"/>
                <a:cs typeface="Times New Roman"/>
              </a:rPr>
              <a:t>a</a:t>
            </a:r>
            <a:r>
              <a:rPr dirty="0" smtClean="0" sz="600" spc="185">
                <a:solidFill>
                  <a:srgbClr val="7C7E85"/>
                </a:solidFill>
                <a:latin typeface="Times New Roman"/>
                <a:cs typeface="Times New Roman"/>
              </a:rPr>
              <a:t>nc</a:t>
            </a:r>
            <a:r>
              <a:rPr dirty="0" smtClean="0" sz="600" spc="100">
                <a:solidFill>
                  <a:srgbClr val="7C7E85"/>
                </a:solidFill>
                <a:latin typeface="Times New Roman"/>
                <a:cs typeface="Times New Roman"/>
              </a:rPr>
              <a:t> </a:t>
            </a:r>
            <a:r>
              <a:rPr dirty="0" smtClean="0" sz="600" spc="-35">
                <a:solidFill>
                  <a:srgbClr val="6B696E"/>
                </a:solidFill>
                <a:latin typeface="Times New Roman"/>
                <a:cs typeface="Times New Roman"/>
              </a:rPr>
              <a:t>Ex</a:t>
            </a:r>
            <a:r>
              <a:rPr dirty="0" smtClean="0" sz="600" spc="-15">
                <a:solidFill>
                  <a:srgbClr val="6B696E"/>
                </a:solidFill>
                <a:latin typeface="Times New Roman"/>
                <a:cs typeface="Times New Roman"/>
              </a:rPr>
              <a:t>t</a:t>
            </a:r>
            <a:r>
              <a:rPr dirty="0" smtClean="0" sz="600" spc="-15">
                <a:solidFill>
                  <a:srgbClr val="46484F"/>
                </a:solidFill>
                <a:latin typeface="Times New Roman"/>
                <a:cs typeface="Times New Roman"/>
              </a:rPr>
              <a:t>r</a:t>
            </a:r>
            <a:r>
              <a:rPr dirty="0" smtClean="0" sz="600" spc="10">
                <a:solidFill>
                  <a:srgbClr val="6B696E"/>
                </a:solidFill>
                <a:latin typeface="Times New Roman"/>
                <a:cs typeface="Times New Roman"/>
              </a:rPr>
              <a:t>action</a:t>
            </a:r>
            <a:r>
              <a:rPr dirty="0" smtClean="0" sz="600" spc="5">
                <a:solidFill>
                  <a:srgbClr val="6B696E"/>
                </a:solidFill>
                <a:latin typeface="Times New Roman"/>
                <a:cs typeface="Times New Roman"/>
              </a:rPr>
              <a:t> </a:t>
            </a:r>
            <a:r>
              <a:rPr dirty="0" smtClean="0" sz="500" spc="30" b="1">
                <a:solidFill>
                  <a:srgbClr val="6B696E"/>
                </a:solidFill>
                <a:latin typeface="Arial"/>
                <a:cs typeface="Arial"/>
              </a:rPr>
              <a:t>G</a:t>
            </a:r>
            <a:r>
              <a:rPr dirty="0" smtClean="0" sz="500" spc="20" b="1">
                <a:solidFill>
                  <a:srgbClr val="46484F"/>
                </a:solidFill>
                <a:latin typeface="Arial"/>
                <a:cs typeface="Arial"/>
              </a:rPr>
              <a:t>en</a:t>
            </a:r>
            <a:r>
              <a:rPr dirty="0" smtClean="0" sz="500" spc="-10" b="1">
                <a:solidFill>
                  <a:srgbClr val="46484F"/>
                </a:solidFill>
                <a:latin typeface="Arial"/>
                <a:cs typeface="Arial"/>
              </a:rPr>
              <a:t>e</a:t>
            </a:r>
            <a:r>
              <a:rPr dirty="0" smtClean="0" sz="500" spc="-5" b="1">
                <a:solidFill>
                  <a:srgbClr val="6B696E"/>
                </a:solidFill>
                <a:latin typeface="Arial"/>
                <a:cs typeface="Arial"/>
              </a:rPr>
              <a:t>raiU</a:t>
            </a:r>
            <a:r>
              <a:rPr dirty="0" smtClean="0" sz="500" spc="-105" b="1">
                <a:solidFill>
                  <a:srgbClr val="6B696E"/>
                </a:solidFill>
                <a:latin typeface="Arial"/>
                <a:cs typeface="Arial"/>
              </a:rPr>
              <a:t>.</a:t>
            </a:r>
            <a:r>
              <a:rPr dirty="0" smtClean="0" sz="500" spc="30" b="1">
                <a:solidFill>
                  <a:srgbClr val="46484F"/>
                </a:solidFill>
                <a:latin typeface="Arial"/>
                <a:cs typeface="Arial"/>
              </a:rPr>
              <a:t>at</a:t>
            </a:r>
            <a:r>
              <a:rPr dirty="0" smtClean="0" sz="500" spc="10" b="1">
                <a:solidFill>
                  <a:srgbClr val="46484F"/>
                </a:solidFill>
                <a:latin typeface="Arial"/>
                <a:cs typeface="Arial"/>
              </a:rPr>
              <a:t>i</a:t>
            </a:r>
            <a:r>
              <a:rPr dirty="0" smtClean="0" sz="500" spc="50" b="1">
                <a:solidFill>
                  <a:srgbClr val="6B696E"/>
                </a:solidFill>
                <a:latin typeface="Arial"/>
                <a:cs typeface="Arial"/>
              </a:rPr>
              <a:t>on</a:t>
            </a:r>
            <a:r>
              <a:rPr dirty="0" smtClean="0" sz="500" spc="20" b="1">
                <a:solidFill>
                  <a:srgbClr val="6B696E"/>
                </a:solidFill>
                <a:latin typeface="Arial"/>
                <a:cs typeface="Arial"/>
              </a:rPr>
              <a:t> </a:t>
            </a:r>
            <a:r>
              <a:rPr dirty="0" smtClean="0" sz="600" spc="5">
                <a:solidFill>
                  <a:srgbClr val="7C7E85"/>
                </a:solidFill>
                <a:latin typeface="Times New Roman"/>
                <a:cs typeface="Times New Roman"/>
              </a:rPr>
              <a:t>Groundw</a:t>
            </a:r>
            <a:r>
              <a:rPr dirty="0" smtClean="0" sz="600" spc="40">
                <a:solidFill>
                  <a:srgbClr val="7C7E85"/>
                </a:solidFill>
                <a:latin typeface="Times New Roman"/>
                <a:cs typeface="Times New Roman"/>
              </a:rPr>
              <a:t>a</a:t>
            </a:r>
            <a:r>
              <a:rPr dirty="0" smtClean="0" sz="600" spc="60">
                <a:solidFill>
                  <a:srgbClr val="5B595D"/>
                </a:solidFill>
                <a:latin typeface="Times New Roman"/>
                <a:cs typeface="Times New Roman"/>
              </a:rPr>
              <a:t>t</a:t>
            </a:r>
            <a:r>
              <a:rPr dirty="0" smtClean="0" sz="600" spc="20">
                <a:solidFill>
                  <a:srgbClr val="5B595D"/>
                </a:solidFill>
                <a:latin typeface="Times New Roman"/>
                <a:cs typeface="Times New Roman"/>
              </a:rPr>
              <a:t>e</a:t>
            </a:r>
            <a:r>
              <a:rPr dirty="0" smtClean="0" sz="600" spc="35">
                <a:solidFill>
                  <a:srgbClr val="7C7E85"/>
                </a:solidFill>
                <a:latin typeface="Times New Roman"/>
                <a:cs typeface="Times New Roman"/>
              </a:rPr>
              <a:t>r</a:t>
            </a:r>
            <a:r>
              <a:rPr dirty="0" smtClean="0" sz="600" spc="25">
                <a:solidFill>
                  <a:srgbClr val="7C7E85"/>
                </a:solidFill>
                <a:latin typeface="Times New Roman"/>
                <a:cs typeface="Times New Roman"/>
              </a:rPr>
              <a:t> </a:t>
            </a:r>
            <a:r>
              <a:rPr dirty="0" smtClean="0" sz="600" spc="10">
                <a:solidFill>
                  <a:srgbClr val="7C7E85"/>
                </a:solidFill>
                <a:latin typeface="Times New Roman"/>
                <a:cs typeface="Times New Roman"/>
              </a:rPr>
              <a:t>Hy</a:t>
            </a:r>
            <a:r>
              <a:rPr dirty="0" smtClean="0" sz="600" spc="15">
                <a:solidFill>
                  <a:srgbClr val="46484F"/>
                </a:solidFill>
                <a:latin typeface="Times New Roman"/>
                <a:cs typeface="Times New Roman"/>
              </a:rPr>
              <a:t>d</a:t>
            </a:r>
            <a:r>
              <a:rPr dirty="0" smtClean="0" sz="600" spc="0">
                <a:solidFill>
                  <a:srgbClr val="46484F"/>
                </a:solidFill>
                <a:latin typeface="Times New Roman"/>
                <a:cs typeface="Times New Roman"/>
              </a:rPr>
              <a:t>r</a:t>
            </a:r>
            <a:r>
              <a:rPr dirty="0" smtClean="0" sz="600" spc="15">
                <a:solidFill>
                  <a:srgbClr val="6B696E"/>
                </a:solidFill>
                <a:latin typeface="Times New Roman"/>
                <a:cs typeface="Times New Roman"/>
              </a:rPr>
              <a:t>ology</a:t>
            </a:r>
            <a:r>
              <a:rPr dirty="0" smtClean="0" sz="600" spc="10">
                <a:solidFill>
                  <a:srgbClr val="6B696E"/>
                </a:solidFill>
                <a:latin typeface="Times New Roman"/>
                <a:cs typeface="Times New Roman"/>
              </a:rPr>
              <a:t> </a:t>
            </a:r>
            <a:r>
              <a:rPr dirty="0" smtClean="0" sz="550" spc="15" b="1">
                <a:solidFill>
                  <a:srgbClr val="7C7E85"/>
                </a:solidFill>
                <a:latin typeface="Arial"/>
                <a:cs typeface="Arial"/>
              </a:rPr>
              <a:t>I</a:t>
            </a:r>
            <a:r>
              <a:rPr dirty="0" smtClean="0" sz="550" spc="-35" b="1">
                <a:solidFill>
                  <a:srgbClr val="7C7E85"/>
                </a:solidFill>
                <a:latin typeface="Arial"/>
                <a:cs typeface="Arial"/>
              </a:rPr>
              <a:t>n</a:t>
            </a:r>
            <a:r>
              <a:rPr dirty="0" smtClean="0" sz="550" spc="0" b="1">
                <a:solidFill>
                  <a:srgbClr val="38383D"/>
                </a:solidFill>
                <a:latin typeface="Arial"/>
                <a:cs typeface="Arial"/>
              </a:rPr>
              <a:t>te</a:t>
            </a:r>
            <a:r>
              <a:rPr dirty="0" smtClean="0" sz="550" spc="10" b="1">
                <a:solidFill>
                  <a:srgbClr val="38383D"/>
                </a:solidFill>
                <a:latin typeface="Arial"/>
                <a:cs typeface="Arial"/>
              </a:rPr>
              <a:t>r</a:t>
            </a:r>
            <a:r>
              <a:rPr dirty="0" smtClean="0" sz="550" spc="-5" b="1">
                <a:solidFill>
                  <a:srgbClr val="6B696E"/>
                </a:solidFill>
                <a:latin typeface="Arial"/>
                <a:cs typeface="Arial"/>
              </a:rPr>
              <a:t>pol</a:t>
            </a:r>
            <a:r>
              <a:rPr dirty="0" smtClean="0" sz="550" spc="-40" b="1">
                <a:solidFill>
                  <a:srgbClr val="6B696E"/>
                </a:solidFill>
                <a:latin typeface="Arial"/>
                <a:cs typeface="Arial"/>
              </a:rPr>
              <a:t>a</a:t>
            </a:r>
            <a:r>
              <a:rPr dirty="0" smtClean="0" sz="550" spc="10" b="1">
                <a:solidFill>
                  <a:srgbClr val="46484F"/>
                </a:solidFill>
                <a:latin typeface="Arial"/>
                <a:cs typeface="Arial"/>
              </a:rPr>
              <a:t>ti</a:t>
            </a:r>
            <a:r>
              <a:rPr dirty="0" smtClean="0" sz="550" spc="5" b="1">
                <a:solidFill>
                  <a:srgbClr val="46484F"/>
                </a:solidFill>
                <a:latin typeface="Arial"/>
                <a:cs typeface="Arial"/>
              </a:rPr>
              <a:t>o</a:t>
            </a:r>
            <a:r>
              <a:rPr dirty="0" smtClean="0" sz="550" spc="80" b="1">
                <a:solidFill>
                  <a:srgbClr val="6B696E"/>
                </a:solidFill>
                <a:latin typeface="Arial"/>
                <a:cs typeface="Arial"/>
              </a:rPr>
              <a:t>n</a:t>
            </a:r>
            <a:endParaRPr sz="550">
              <a:latin typeface="Arial"/>
              <a:cs typeface="Arial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1204007" y="4486123"/>
            <a:ext cx="439420" cy="1270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700" spc="-65">
                <a:solidFill>
                  <a:srgbClr val="AAAAAC"/>
                </a:solidFill>
                <a:latin typeface="Times New Roman"/>
                <a:cs typeface="Times New Roman"/>
              </a:rPr>
              <a:t>IE</a:t>
            </a:r>
            <a:r>
              <a:rPr dirty="0" smtClean="0" sz="700" spc="-65">
                <a:solidFill>
                  <a:srgbClr val="AAAAAC"/>
                </a:solidFill>
                <a:latin typeface="Times New Roman"/>
                <a:cs typeface="Times New Roman"/>
              </a:rPr>
              <a:t> </a:t>
            </a:r>
            <a:r>
              <a:rPr dirty="0" smtClean="0" sz="700" spc="-85">
                <a:solidFill>
                  <a:srgbClr val="AAAAAC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740">
                <a:solidFill>
                  <a:srgbClr val="795652"/>
                </a:solidFill>
                <a:latin typeface="Times New Roman"/>
                <a:cs typeface="Times New Roman"/>
              </a:rPr>
              <a:t>"</a:t>
            </a:r>
            <a:r>
              <a:rPr dirty="0" smtClean="0" sz="750" spc="-15">
                <a:solidFill>
                  <a:srgbClr val="7C7E85"/>
                </a:solidFill>
                <a:latin typeface="Times New Roman"/>
                <a:cs typeface="Times New Roman"/>
              </a:rPr>
              <a:t>local</a:t>
            </a:r>
            <a:endParaRPr sz="750">
              <a:latin typeface="Times New Roman"/>
              <a:cs typeface="Times New Roman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1204007" y="4595654"/>
            <a:ext cx="111760" cy="11176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650" spc="350">
                <a:solidFill>
                  <a:srgbClr val="AAAAAC"/>
                </a:solidFill>
                <a:latin typeface="Times New Roman"/>
                <a:cs typeface="Times New Roman"/>
              </a:rPr>
              <a:t>8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1427979" y="4602004"/>
            <a:ext cx="717550" cy="113919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24765">
              <a:lnSpc>
                <a:spcPct val="100000"/>
              </a:lnSpc>
            </a:pPr>
            <a:r>
              <a:rPr dirty="0" smtClean="0" sz="600" spc="35">
                <a:solidFill>
                  <a:srgbClr val="6B696E"/>
                </a:solidFill>
                <a:latin typeface="Times New Roman"/>
                <a:cs typeface="Times New Roman"/>
              </a:rPr>
              <a:t>M</a:t>
            </a:r>
            <a:r>
              <a:rPr dirty="0" smtClean="0" sz="600" spc="40">
                <a:solidFill>
                  <a:srgbClr val="38383D"/>
                </a:solidFill>
                <a:latin typeface="Times New Roman"/>
                <a:cs typeface="Times New Roman"/>
              </a:rPr>
              <a:t>ap</a:t>
            </a:r>
            <a:r>
              <a:rPr dirty="0" smtClean="0" sz="600" spc="-95">
                <a:solidFill>
                  <a:srgbClr val="38383D"/>
                </a:solidFill>
                <a:latin typeface="Times New Roman"/>
                <a:cs typeface="Times New Roman"/>
              </a:rPr>
              <a:t> </a:t>
            </a:r>
            <a:r>
              <a:rPr dirty="0" smtClean="0" sz="600" spc="0">
                <a:solidFill>
                  <a:srgbClr val="6B696E"/>
                </a:solidFill>
                <a:latin typeface="Times New Roman"/>
                <a:cs typeface="Times New Roman"/>
              </a:rPr>
              <a:t>Al</a:t>
            </a:r>
            <a:r>
              <a:rPr dirty="0" smtClean="0" sz="600" spc="40">
                <a:solidFill>
                  <a:srgbClr val="6B696E"/>
                </a:solidFill>
                <a:latin typeface="Times New Roman"/>
                <a:cs typeface="Times New Roman"/>
              </a:rPr>
              <a:t>g</a:t>
            </a:r>
            <a:r>
              <a:rPr dirty="0" smtClean="0" sz="600" spc="15">
                <a:solidFill>
                  <a:srgbClr val="38383D"/>
                </a:solidFill>
                <a:latin typeface="Times New Roman"/>
                <a:cs typeface="Times New Roman"/>
              </a:rPr>
              <a:t>ebra</a:t>
            </a:r>
            <a:endParaRPr sz="6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229"/>
              </a:spcBef>
            </a:pPr>
            <a:r>
              <a:rPr dirty="0" smtClean="0" sz="600" spc="240">
                <a:solidFill>
                  <a:srgbClr val="999999"/>
                </a:solidFill>
                <a:latin typeface="Times New Roman"/>
                <a:cs typeface="Times New Roman"/>
              </a:rPr>
              <a:t>"-</a:t>
            </a:r>
            <a:r>
              <a:rPr dirty="0" smtClean="0" sz="600" spc="-35">
                <a:solidFill>
                  <a:srgbClr val="999999"/>
                </a:solidFill>
                <a:latin typeface="Times New Roman"/>
                <a:cs typeface="Times New Roman"/>
              </a:rPr>
              <a:t> </a:t>
            </a:r>
            <a:r>
              <a:rPr dirty="0" smtClean="0" sz="600" spc="0">
                <a:solidFill>
                  <a:srgbClr val="6B696E"/>
                </a:solidFill>
                <a:latin typeface="Times New Roman"/>
                <a:cs typeface="Times New Roman"/>
              </a:rPr>
              <a:t>Raster</a:t>
            </a:r>
            <a:r>
              <a:rPr dirty="0" smtClean="0" sz="600" spc="20">
                <a:solidFill>
                  <a:srgbClr val="6B696E"/>
                </a:solidFill>
                <a:latin typeface="Times New Roman"/>
                <a:cs typeface="Times New Roman"/>
              </a:rPr>
              <a:t> </a:t>
            </a:r>
            <a:r>
              <a:rPr dirty="0" smtClean="0" sz="600" spc="-10">
                <a:solidFill>
                  <a:srgbClr val="5B595D"/>
                </a:solidFill>
                <a:latin typeface="Times New Roman"/>
                <a:cs typeface="Times New Roman"/>
              </a:rPr>
              <a:t>C</a:t>
            </a:r>
            <a:r>
              <a:rPr dirty="0" smtClean="0" sz="600" spc="-40">
                <a:solidFill>
                  <a:srgbClr val="5B595D"/>
                </a:solidFill>
                <a:latin typeface="Times New Roman"/>
                <a:cs typeface="Times New Roman"/>
              </a:rPr>
              <a:t>o</a:t>
            </a:r>
            <a:r>
              <a:rPr dirty="0" smtClean="0" sz="600" spc="5">
                <a:solidFill>
                  <a:srgbClr val="7C7E85"/>
                </a:solidFill>
                <a:latin typeface="Times New Roman"/>
                <a:cs typeface="Times New Roman"/>
              </a:rPr>
              <a:t>lc</a:t>
            </a:r>
            <a:r>
              <a:rPr dirty="0" smtClean="0" sz="600" spc="50">
                <a:solidFill>
                  <a:srgbClr val="7C7E85"/>
                </a:solidFill>
                <a:latin typeface="Times New Roman"/>
                <a:cs typeface="Times New Roman"/>
              </a:rPr>
              <a:t>u</a:t>
            </a:r>
            <a:r>
              <a:rPr dirty="0" smtClean="0" sz="600" spc="5">
                <a:solidFill>
                  <a:srgbClr val="46484F"/>
                </a:solidFill>
                <a:latin typeface="Times New Roman"/>
                <a:cs typeface="Times New Roman"/>
              </a:rPr>
              <a:t>la</a:t>
            </a:r>
            <a:r>
              <a:rPr dirty="0" smtClean="0" sz="600" spc="-5">
                <a:solidFill>
                  <a:srgbClr val="46484F"/>
                </a:solidFill>
                <a:latin typeface="Times New Roman"/>
                <a:cs typeface="Times New Roman"/>
              </a:rPr>
              <a:t>t</a:t>
            </a:r>
            <a:r>
              <a:rPr dirty="0" smtClean="0" sz="600" spc="40">
                <a:solidFill>
                  <a:srgbClr val="7C7E85"/>
                </a:solidFill>
                <a:latin typeface="Times New Roman"/>
                <a:cs typeface="Times New Roman"/>
              </a:rPr>
              <a:t>or</a:t>
            </a:r>
            <a:endParaRPr sz="600">
              <a:latin typeface="Times New Roman"/>
              <a:cs typeface="Times New Roman"/>
            </a:endParaRPr>
          </a:p>
          <a:p>
            <a:pPr marL="24765">
              <a:lnSpc>
                <a:spcPct val="100000"/>
              </a:lnSpc>
              <a:spcBef>
                <a:spcPts val="135"/>
              </a:spcBef>
            </a:pPr>
            <a:r>
              <a:rPr dirty="0" smtClean="0" sz="600">
                <a:solidFill>
                  <a:srgbClr val="6B696E"/>
                </a:solidFill>
                <a:latin typeface="Times New Roman"/>
                <a:cs typeface="Times New Roman"/>
              </a:rPr>
              <a:t>Ma</a:t>
            </a:r>
            <a:r>
              <a:rPr dirty="0" smtClean="0" sz="600" spc="65">
                <a:solidFill>
                  <a:srgbClr val="38383D"/>
                </a:solidFill>
                <a:latin typeface="Times New Roman"/>
                <a:cs typeface="Times New Roman"/>
              </a:rPr>
              <a:t>t</a:t>
            </a:r>
            <a:r>
              <a:rPr dirty="0" smtClean="0" sz="600" spc="35">
                <a:solidFill>
                  <a:srgbClr val="6B696E"/>
                </a:solidFill>
                <a:latin typeface="Times New Roman"/>
                <a:cs typeface="Times New Roman"/>
              </a:rPr>
              <a:t>h</a:t>
            </a:r>
            <a:endParaRPr sz="600">
              <a:latin typeface="Times New Roman"/>
              <a:cs typeface="Times New Roman"/>
            </a:endParaRPr>
          </a:p>
          <a:p>
            <a:pPr marL="24765">
              <a:lnSpc>
                <a:spcPct val="100000"/>
              </a:lnSpc>
              <a:spcBef>
                <a:spcPts val="135"/>
              </a:spcBef>
            </a:pPr>
            <a:r>
              <a:rPr dirty="0" smtClean="0" sz="600" spc="35">
                <a:solidFill>
                  <a:srgbClr val="6B696E"/>
                </a:solidFill>
                <a:latin typeface="Times New Roman"/>
                <a:cs typeface="Times New Roman"/>
              </a:rPr>
              <a:t>M</a:t>
            </a:r>
            <a:r>
              <a:rPr dirty="0" smtClean="0" sz="600" spc="-25">
                <a:solidFill>
                  <a:srgbClr val="38383D"/>
                </a:solidFill>
                <a:latin typeface="Times New Roman"/>
                <a:cs typeface="Times New Roman"/>
              </a:rPr>
              <a:t>ul</a:t>
            </a:r>
            <a:r>
              <a:rPr dirty="0" smtClean="0" sz="600" spc="65">
                <a:solidFill>
                  <a:srgbClr val="5B595D"/>
                </a:solidFill>
                <a:latin typeface="Times New Roman"/>
                <a:cs typeface="Times New Roman"/>
              </a:rPr>
              <a:t>t</a:t>
            </a:r>
            <a:r>
              <a:rPr dirty="0" smtClean="0" sz="600" spc="-15">
                <a:solidFill>
                  <a:srgbClr val="7C7E85"/>
                </a:solidFill>
                <a:latin typeface="Times New Roman"/>
                <a:cs typeface="Times New Roman"/>
              </a:rPr>
              <a:t>ivar</a:t>
            </a:r>
            <a:r>
              <a:rPr dirty="0" smtClean="0" sz="600" spc="30">
                <a:solidFill>
                  <a:srgbClr val="7C7E85"/>
                </a:solidFill>
                <a:latin typeface="Times New Roman"/>
                <a:cs typeface="Times New Roman"/>
              </a:rPr>
              <a:t>i</a:t>
            </a:r>
            <a:r>
              <a:rPr dirty="0" smtClean="0" sz="600" spc="-35">
                <a:solidFill>
                  <a:srgbClr val="46484F"/>
                </a:solidFill>
                <a:latin typeface="Times New Roman"/>
                <a:cs typeface="Times New Roman"/>
              </a:rPr>
              <a:t>a</a:t>
            </a:r>
            <a:r>
              <a:rPr dirty="0" smtClean="0" sz="600" spc="65">
                <a:solidFill>
                  <a:srgbClr val="232428"/>
                </a:solidFill>
                <a:latin typeface="Times New Roman"/>
                <a:cs typeface="Times New Roman"/>
              </a:rPr>
              <a:t>t</a:t>
            </a:r>
            <a:r>
              <a:rPr dirty="0" smtClean="0" sz="600" spc="60">
                <a:solidFill>
                  <a:srgbClr val="5B595D"/>
                </a:solidFill>
                <a:latin typeface="Times New Roman"/>
                <a:cs typeface="Times New Roman"/>
              </a:rPr>
              <a:t>e</a:t>
            </a:r>
            <a:endParaRPr sz="600">
              <a:latin typeface="Times New Roman"/>
              <a:cs typeface="Times New Roman"/>
            </a:endParaRPr>
          </a:p>
          <a:p>
            <a:pPr marL="24765">
              <a:lnSpc>
                <a:spcPct val="100000"/>
              </a:lnSpc>
              <a:spcBef>
                <a:spcPts val="229"/>
              </a:spcBef>
            </a:pPr>
            <a:r>
              <a:rPr dirty="0" smtClean="0" sz="600" spc="30">
                <a:solidFill>
                  <a:srgbClr val="7C7E85"/>
                </a:solidFill>
                <a:latin typeface="Times New Roman"/>
                <a:cs typeface="Times New Roman"/>
              </a:rPr>
              <a:t>N</a:t>
            </a:r>
            <a:r>
              <a:rPr dirty="0" smtClean="0" sz="600" spc="20">
                <a:solidFill>
                  <a:srgbClr val="7C7E85"/>
                </a:solidFill>
                <a:latin typeface="Times New Roman"/>
                <a:cs typeface="Times New Roman"/>
              </a:rPr>
              <a:t>e</a:t>
            </a:r>
            <a:r>
              <a:rPr dirty="0" smtClean="0" sz="600" spc="10">
                <a:solidFill>
                  <a:srgbClr val="5B595D"/>
                </a:solidFill>
                <a:latin typeface="Times New Roman"/>
                <a:cs typeface="Times New Roman"/>
              </a:rPr>
              <a:t>i</a:t>
            </a:r>
            <a:r>
              <a:rPr dirty="0" smtClean="0" sz="600" spc="-10">
                <a:solidFill>
                  <a:srgbClr val="5B595D"/>
                </a:solidFill>
                <a:latin typeface="Times New Roman"/>
                <a:cs typeface="Times New Roman"/>
              </a:rPr>
              <a:t>g</a:t>
            </a:r>
            <a:r>
              <a:rPr dirty="0" smtClean="0" sz="600" spc="30">
                <a:solidFill>
                  <a:srgbClr val="7C7E85"/>
                </a:solidFill>
                <a:latin typeface="Times New Roman"/>
                <a:cs typeface="Times New Roman"/>
              </a:rPr>
              <a:t>hbo</a:t>
            </a:r>
            <a:r>
              <a:rPr dirty="0" smtClean="0" sz="600" spc="35">
                <a:solidFill>
                  <a:srgbClr val="7C7E85"/>
                </a:solidFill>
                <a:latin typeface="Times New Roman"/>
                <a:cs typeface="Times New Roman"/>
              </a:rPr>
              <a:t>r</a:t>
            </a:r>
            <a:r>
              <a:rPr dirty="0" smtClean="0" sz="600" spc="30">
                <a:solidFill>
                  <a:srgbClr val="46484F"/>
                </a:solidFill>
                <a:latin typeface="Times New Roman"/>
                <a:cs typeface="Times New Roman"/>
              </a:rPr>
              <a:t>h</a:t>
            </a:r>
            <a:r>
              <a:rPr dirty="0" smtClean="0" sz="600" spc="35">
                <a:solidFill>
                  <a:srgbClr val="6B696E"/>
                </a:solidFill>
                <a:latin typeface="Times New Roman"/>
                <a:cs typeface="Times New Roman"/>
              </a:rPr>
              <a:t>ood</a:t>
            </a:r>
            <a:endParaRPr sz="600">
              <a:latin typeface="Times New Roman"/>
              <a:cs typeface="Times New Roman"/>
            </a:endParaRPr>
          </a:p>
          <a:p>
            <a:pPr marL="24765">
              <a:lnSpc>
                <a:spcPct val="100000"/>
              </a:lnSpc>
              <a:spcBef>
                <a:spcPts val="185"/>
              </a:spcBef>
            </a:pPr>
            <a:r>
              <a:rPr dirty="0" smtClean="0" sz="600" spc="25">
                <a:solidFill>
                  <a:srgbClr val="7C7E85"/>
                </a:solidFill>
                <a:latin typeface="Times New Roman"/>
                <a:cs typeface="Times New Roman"/>
              </a:rPr>
              <a:t>O</a:t>
            </a:r>
            <a:r>
              <a:rPr dirty="0" smtClean="0" sz="600" spc="0">
                <a:solidFill>
                  <a:srgbClr val="7C7E85"/>
                </a:solidFill>
                <a:latin typeface="Times New Roman"/>
                <a:cs typeface="Times New Roman"/>
              </a:rPr>
              <a:t>v</a:t>
            </a:r>
            <a:r>
              <a:rPr dirty="0" smtClean="0" sz="600" spc="15">
                <a:solidFill>
                  <a:srgbClr val="38383D"/>
                </a:solidFill>
                <a:latin typeface="Times New Roman"/>
                <a:cs typeface="Times New Roman"/>
              </a:rPr>
              <a:t>e</a:t>
            </a:r>
            <a:r>
              <a:rPr dirty="0" smtClean="0" sz="600" spc="-10">
                <a:solidFill>
                  <a:srgbClr val="5B595D"/>
                </a:solidFill>
                <a:latin typeface="Times New Roman"/>
                <a:cs typeface="Times New Roman"/>
              </a:rPr>
              <a:t>rl</a:t>
            </a:r>
            <a:r>
              <a:rPr dirty="0" smtClean="0" sz="600" spc="-60">
                <a:solidFill>
                  <a:srgbClr val="5B595D"/>
                </a:solidFill>
                <a:latin typeface="Times New Roman"/>
                <a:cs typeface="Times New Roman"/>
              </a:rPr>
              <a:t>a</a:t>
            </a:r>
            <a:r>
              <a:rPr dirty="0" smtClean="0" sz="600" spc="80">
                <a:solidFill>
                  <a:srgbClr val="7C7E85"/>
                </a:solidFill>
                <a:latin typeface="Times New Roman"/>
                <a:cs typeface="Times New Roman"/>
              </a:rPr>
              <a:t>y</a:t>
            </a:r>
            <a:endParaRPr sz="600">
              <a:latin typeface="Times New Roman"/>
              <a:cs typeface="Times New Roman"/>
            </a:endParaRPr>
          </a:p>
          <a:p>
            <a:pPr marL="24765">
              <a:lnSpc>
                <a:spcPct val="100000"/>
              </a:lnSpc>
              <a:spcBef>
                <a:spcPts val="135"/>
              </a:spcBef>
            </a:pPr>
            <a:r>
              <a:rPr dirty="0" smtClean="0" sz="600" spc="-20" b="1">
                <a:solidFill>
                  <a:srgbClr val="6B696E"/>
                </a:solidFill>
                <a:latin typeface="Times New Roman"/>
                <a:cs typeface="Times New Roman"/>
              </a:rPr>
              <a:t>Ra</a:t>
            </a:r>
            <a:r>
              <a:rPr dirty="0" smtClean="0" sz="600" spc="-80" b="1">
                <a:solidFill>
                  <a:srgbClr val="6B696E"/>
                </a:solidFill>
                <a:latin typeface="Times New Roman"/>
                <a:cs typeface="Times New Roman"/>
              </a:rPr>
              <a:t>s</a:t>
            </a:r>
            <a:r>
              <a:rPr dirty="0" smtClean="0" sz="600" spc="35" b="1">
                <a:solidFill>
                  <a:srgbClr val="46484F"/>
                </a:solidFill>
                <a:latin typeface="Times New Roman"/>
                <a:cs typeface="Times New Roman"/>
              </a:rPr>
              <a:t>t</a:t>
            </a:r>
            <a:r>
              <a:rPr dirty="0" smtClean="0" sz="600" spc="5" b="1">
                <a:solidFill>
                  <a:srgbClr val="6B696E"/>
                </a:solidFill>
                <a:latin typeface="Times New Roman"/>
                <a:cs typeface="Times New Roman"/>
              </a:rPr>
              <a:t>er</a:t>
            </a:r>
            <a:r>
              <a:rPr dirty="0" smtClean="0" sz="600" spc="-80" b="1">
                <a:solidFill>
                  <a:srgbClr val="6B696E"/>
                </a:solidFill>
                <a:latin typeface="Times New Roman"/>
                <a:cs typeface="Times New Roman"/>
              </a:rPr>
              <a:t> </a:t>
            </a:r>
            <a:r>
              <a:rPr dirty="0" smtClean="0" sz="600" spc="-45" b="1">
                <a:solidFill>
                  <a:srgbClr val="7C7E85"/>
                </a:solidFill>
                <a:latin typeface="Times New Roman"/>
                <a:cs typeface="Times New Roman"/>
              </a:rPr>
              <a:t>C</a:t>
            </a:r>
            <a:r>
              <a:rPr dirty="0" smtClean="0" sz="600" spc="-50" b="1">
                <a:solidFill>
                  <a:srgbClr val="7C7E85"/>
                </a:solidFill>
                <a:latin typeface="Times New Roman"/>
                <a:cs typeface="Times New Roman"/>
              </a:rPr>
              <a:t>r</a:t>
            </a:r>
            <a:r>
              <a:rPr dirty="0" smtClean="0" sz="600" spc="0" b="1">
                <a:solidFill>
                  <a:srgbClr val="5B595D"/>
                </a:solidFill>
                <a:latin typeface="Times New Roman"/>
                <a:cs typeface="Times New Roman"/>
              </a:rPr>
              <a:t>ea</a:t>
            </a:r>
            <a:r>
              <a:rPr dirty="0" smtClean="0" sz="600" spc="-20" b="1">
                <a:solidFill>
                  <a:srgbClr val="5B595D"/>
                </a:solidFill>
                <a:latin typeface="Times New Roman"/>
                <a:cs typeface="Times New Roman"/>
              </a:rPr>
              <a:t>t</a:t>
            </a:r>
            <a:r>
              <a:rPr dirty="0" smtClean="0" sz="600" spc="5" b="1">
                <a:solidFill>
                  <a:srgbClr val="7C7E85"/>
                </a:solidFill>
                <a:latin typeface="Times New Roman"/>
                <a:cs typeface="Times New Roman"/>
              </a:rPr>
              <a:t>ion</a:t>
            </a:r>
            <a:endParaRPr sz="600">
              <a:latin typeface="Times New Roman"/>
              <a:cs typeface="Times New Roman"/>
            </a:endParaRPr>
          </a:p>
          <a:p>
            <a:pPr marL="24765">
              <a:lnSpc>
                <a:spcPct val="100000"/>
              </a:lnSpc>
              <a:spcBef>
                <a:spcPts val="229"/>
              </a:spcBef>
            </a:pPr>
            <a:r>
              <a:rPr dirty="0" smtClean="0" sz="600">
                <a:solidFill>
                  <a:srgbClr val="7C7E85"/>
                </a:solidFill>
                <a:latin typeface="Times New Roman"/>
                <a:cs typeface="Times New Roman"/>
              </a:rPr>
              <a:t>Reclass</a:t>
            </a:r>
            <a:endParaRPr sz="600">
              <a:latin typeface="Times New Roman"/>
              <a:cs typeface="Times New Roman"/>
            </a:endParaRPr>
          </a:p>
          <a:p>
            <a:pPr marL="24765">
              <a:lnSpc>
                <a:spcPct val="100000"/>
              </a:lnSpc>
              <a:spcBef>
                <a:spcPts val="90"/>
              </a:spcBef>
            </a:pPr>
            <a:r>
              <a:rPr dirty="0" smtClean="0" sz="600" spc="45">
                <a:solidFill>
                  <a:srgbClr val="6B696E"/>
                </a:solidFill>
                <a:latin typeface="Times New Roman"/>
                <a:cs typeface="Times New Roman"/>
              </a:rPr>
              <a:t>S</a:t>
            </a:r>
            <a:r>
              <a:rPr dirty="0" smtClean="0" sz="600" spc="-15">
                <a:solidFill>
                  <a:srgbClr val="6B696E"/>
                </a:solidFill>
                <a:latin typeface="Times New Roman"/>
                <a:cs typeface="Times New Roman"/>
              </a:rPr>
              <a:t>o</a:t>
            </a:r>
            <a:r>
              <a:rPr dirty="0" smtClean="0" sz="600" spc="0">
                <a:solidFill>
                  <a:srgbClr val="38383D"/>
                </a:solidFill>
                <a:latin typeface="Times New Roman"/>
                <a:cs typeface="Times New Roman"/>
              </a:rPr>
              <a:t>l</a:t>
            </a:r>
            <a:r>
              <a:rPr dirty="0" smtClean="0" sz="600" spc="-15">
                <a:solidFill>
                  <a:srgbClr val="38383D"/>
                </a:solidFill>
                <a:latin typeface="Times New Roman"/>
                <a:cs typeface="Times New Roman"/>
              </a:rPr>
              <a:t>a</a:t>
            </a:r>
            <a:r>
              <a:rPr dirty="0" smtClean="0" sz="600" spc="-15">
                <a:solidFill>
                  <a:srgbClr val="5B595D"/>
                </a:solidFill>
                <a:latin typeface="Times New Roman"/>
                <a:cs typeface="Times New Roman"/>
              </a:rPr>
              <a:t>r</a:t>
            </a:r>
            <a:r>
              <a:rPr dirty="0" smtClean="0" sz="600" spc="-5">
                <a:solidFill>
                  <a:srgbClr val="5B595D"/>
                </a:solidFill>
                <a:latin typeface="Times New Roman"/>
                <a:cs typeface="Times New Roman"/>
              </a:rPr>
              <a:t> </a:t>
            </a:r>
            <a:r>
              <a:rPr dirty="0" smtClean="0" sz="600" spc="-10">
                <a:solidFill>
                  <a:srgbClr val="6B696E"/>
                </a:solidFill>
                <a:latin typeface="Times New Roman"/>
                <a:cs typeface="Times New Roman"/>
              </a:rPr>
              <a:t>Rad</a:t>
            </a:r>
            <a:r>
              <a:rPr dirty="0" smtClean="0" sz="600" spc="-100">
                <a:solidFill>
                  <a:srgbClr val="6B696E"/>
                </a:solidFill>
                <a:latin typeface="Times New Roman"/>
                <a:cs typeface="Times New Roman"/>
              </a:rPr>
              <a:t> </a:t>
            </a:r>
            <a:r>
              <a:rPr dirty="0" smtClean="0" sz="600" spc="-30">
                <a:solidFill>
                  <a:srgbClr val="244662"/>
                </a:solidFill>
                <a:latin typeface="Times New Roman"/>
                <a:cs typeface="Times New Roman"/>
              </a:rPr>
              <a:t>i</a:t>
            </a:r>
            <a:r>
              <a:rPr dirty="0" smtClean="0" sz="600" spc="30">
                <a:solidFill>
                  <a:srgbClr val="232428"/>
                </a:solidFill>
                <a:latin typeface="Times New Roman"/>
                <a:cs typeface="Times New Roman"/>
              </a:rPr>
              <a:t>a</a:t>
            </a:r>
            <a:r>
              <a:rPr dirty="0" smtClean="0" sz="600" spc="5">
                <a:solidFill>
                  <a:srgbClr val="232428"/>
                </a:solidFill>
                <a:latin typeface="Times New Roman"/>
                <a:cs typeface="Times New Roman"/>
              </a:rPr>
              <a:t>t</a:t>
            </a:r>
            <a:r>
              <a:rPr dirty="0" smtClean="0" sz="600" spc="10">
                <a:solidFill>
                  <a:srgbClr val="5B595D"/>
                </a:solidFill>
                <a:latin typeface="Times New Roman"/>
                <a:cs typeface="Times New Roman"/>
              </a:rPr>
              <a:t>i</a:t>
            </a:r>
            <a:r>
              <a:rPr dirty="0" smtClean="0" sz="600" spc="-15">
                <a:solidFill>
                  <a:srgbClr val="5B595D"/>
                </a:solidFill>
                <a:latin typeface="Times New Roman"/>
                <a:cs typeface="Times New Roman"/>
              </a:rPr>
              <a:t>o</a:t>
            </a:r>
            <a:r>
              <a:rPr dirty="0" smtClean="0" sz="600" spc="35">
                <a:solidFill>
                  <a:srgbClr val="7C7E85"/>
                </a:solidFill>
                <a:latin typeface="Times New Roman"/>
                <a:cs typeface="Times New Roman"/>
              </a:rPr>
              <a:t>n</a:t>
            </a:r>
            <a:endParaRPr sz="600">
              <a:latin typeface="Times New Roman"/>
              <a:cs typeface="Times New Roman"/>
            </a:endParaRPr>
          </a:p>
          <a:p>
            <a:pPr marL="24765">
              <a:lnSpc>
                <a:spcPct val="100000"/>
              </a:lnSpc>
              <a:spcBef>
                <a:spcPts val="280"/>
              </a:spcBef>
            </a:pPr>
            <a:r>
              <a:rPr dirty="0" smtClean="0" sz="600" spc="5">
                <a:solidFill>
                  <a:srgbClr val="7C7E85"/>
                </a:solidFill>
                <a:latin typeface="Times New Roman"/>
                <a:cs typeface="Times New Roman"/>
              </a:rPr>
              <a:t>S</a:t>
            </a:r>
            <a:r>
              <a:rPr dirty="0" smtClean="0" sz="600" spc="25">
                <a:solidFill>
                  <a:srgbClr val="7C7E85"/>
                </a:solidFill>
                <a:latin typeface="Times New Roman"/>
                <a:cs typeface="Times New Roman"/>
              </a:rPr>
              <a:t>u</a:t>
            </a:r>
            <a:r>
              <a:rPr dirty="0" smtClean="0" sz="600" spc="-5">
                <a:solidFill>
                  <a:srgbClr val="5B595D"/>
                </a:solidFill>
                <a:latin typeface="Times New Roman"/>
                <a:cs typeface="Times New Roman"/>
              </a:rPr>
              <a:t>rf</a:t>
            </a:r>
            <a:r>
              <a:rPr dirty="0" smtClean="0" sz="600" spc="-5">
                <a:solidFill>
                  <a:srgbClr val="5B595D"/>
                </a:solidFill>
                <a:latin typeface="Times New Roman"/>
                <a:cs typeface="Times New Roman"/>
              </a:rPr>
              <a:t>a</a:t>
            </a:r>
            <a:r>
              <a:rPr dirty="0" smtClean="0" sz="600" spc="55">
                <a:solidFill>
                  <a:srgbClr val="7C7E85"/>
                </a:solidFill>
                <a:latin typeface="Times New Roman"/>
                <a:cs typeface="Times New Roman"/>
              </a:rPr>
              <a:t>ce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1204007" y="4809583"/>
            <a:ext cx="107950" cy="9321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2700" marR="22225">
              <a:lnSpc>
                <a:spcPct val="116199"/>
              </a:lnSpc>
            </a:pPr>
            <a:r>
              <a:rPr dirty="0" smtClean="0" sz="650" spc="-95" i="1">
                <a:solidFill>
                  <a:srgbClr val="AAAAAC"/>
                </a:solidFill>
                <a:latin typeface="Times New Roman"/>
                <a:cs typeface="Times New Roman"/>
              </a:rPr>
              <a:t>1l3</a:t>
            </a:r>
            <a:r>
              <a:rPr dirty="0" smtClean="0" sz="650" spc="-60" i="1">
                <a:solidFill>
                  <a:srgbClr val="AAAAAC"/>
                </a:solidFill>
                <a:latin typeface="Times New Roman"/>
                <a:cs typeface="Times New Roman"/>
              </a:rPr>
              <a:t> </a:t>
            </a:r>
            <a:r>
              <a:rPr dirty="0" smtClean="0" sz="600" spc="30">
                <a:solidFill>
                  <a:srgbClr val="AAAAAC"/>
                </a:solidFill>
                <a:latin typeface="Arial"/>
                <a:cs typeface="Arial"/>
              </a:rPr>
              <a:t>ffi</a:t>
            </a:r>
            <a:r>
              <a:rPr dirty="0" smtClean="0" sz="600" spc="35">
                <a:solidFill>
                  <a:srgbClr val="AAAAAC"/>
                </a:solidFill>
                <a:latin typeface="Arial"/>
                <a:cs typeface="Arial"/>
              </a:rPr>
              <a:t> </a:t>
            </a:r>
            <a:r>
              <a:rPr dirty="0" smtClean="0" sz="700" spc="-10">
                <a:solidFill>
                  <a:srgbClr val="AAAAAC"/>
                </a:solidFill>
                <a:latin typeface="Times New Roman"/>
                <a:cs typeface="Times New Roman"/>
              </a:rPr>
              <a:t>JJ</a:t>
            </a:r>
            <a:r>
              <a:rPr dirty="0" smtClean="0" sz="700" spc="-5">
                <a:solidFill>
                  <a:srgbClr val="AAAAAC"/>
                </a:solidFill>
                <a:latin typeface="Times New Roman"/>
                <a:cs typeface="Times New Roman"/>
              </a:rPr>
              <a:t> </a:t>
            </a:r>
            <a:r>
              <a:rPr dirty="0" smtClean="0" sz="650" spc="-135" i="1">
                <a:solidFill>
                  <a:srgbClr val="AAAAAC"/>
                </a:solidFill>
                <a:latin typeface="Times New Roman"/>
                <a:cs typeface="Times New Roman"/>
              </a:rPr>
              <a:t>1J3</a:t>
            </a:r>
            <a:endParaRPr sz="650">
              <a:latin typeface="Times New Roman"/>
              <a:cs typeface="Times New Roman"/>
            </a:endParaRPr>
          </a:p>
          <a:p>
            <a:pPr algn="just" marL="12700" marR="22225">
              <a:lnSpc>
                <a:spcPct val="100000"/>
              </a:lnSpc>
              <a:spcBef>
                <a:spcPts val="125"/>
              </a:spcBef>
            </a:pPr>
            <a:r>
              <a:rPr dirty="0" smtClean="0" sz="600" spc="30">
                <a:solidFill>
                  <a:srgbClr val="AAAAAC"/>
                </a:solidFill>
                <a:latin typeface="Arial"/>
                <a:cs typeface="Arial"/>
              </a:rPr>
              <a:t>ffi</a:t>
            </a:r>
            <a:endParaRPr sz="600">
              <a:latin typeface="Arial"/>
              <a:cs typeface="Arial"/>
            </a:endParaRPr>
          </a:p>
          <a:p>
            <a:pPr algn="just" marL="12700" marR="27940">
              <a:lnSpc>
                <a:spcPct val="100000"/>
              </a:lnSpc>
              <a:spcBef>
                <a:spcPts val="180"/>
              </a:spcBef>
            </a:pPr>
            <a:r>
              <a:rPr dirty="0" smtClean="0" sz="650" spc="-95">
                <a:solidFill>
                  <a:srgbClr val="AAAAAC"/>
                </a:solidFill>
                <a:latin typeface="Arial"/>
                <a:cs typeface="Arial"/>
              </a:rPr>
              <a:t>W</a:t>
            </a:r>
            <a:endParaRPr sz="650">
              <a:latin typeface="Arial"/>
              <a:cs typeface="Arial"/>
            </a:endParaRPr>
          </a:p>
          <a:p>
            <a:pPr algn="just" marL="12700" marR="25400">
              <a:lnSpc>
                <a:spcPct val="100000"/>
              </a:lnSpc>
              <a:spcBef>
                <a:spcPts val="130"/>
              </a:spcBef>
            </a:pPr>
            <a:r>
              <a:rPr dirty="0" smtClean="0" sz="550" spc="10" i="1">
                <a:solidFill>
                  <a:srgbClr val="AAAAAC"/>
                </a:solidFill>
                <a:latin typeface="Arial"/>
                <a:cs typeface="Arial"/>
              </a:rPr>
              <a:t>IB</a:t>
            </a:r>
            <a:endParaRPr sz="550">
              <a:latin typeface="Arial"/>
              <a:cs typeface="Arial"/>
            </a:endParaRPr>
          </a:p>
          <a:p>
            <a:pPr algn="just" marL="12700" marR="12700">
              <a:lnSpc>
                <a:spcPct val="100000"/>
              </a:lnSpc>
              <a:spcBef>
                <a:spcPts val="240"/>
              </a:spcBef>
            </a:pPr>
            <a:r>
              <a:rPr dirty="0" smtClean="0" sz="650" spc="70">
                <a:solidFill>
                  <a:srgbClr val="AAAAAC"/>
                </a:solidFill>
                <a:latin typeface="Arial"/>
                <a:cs typeface="Arial"/>
              </a:rPr>
              <a:t>lil</a:t>
            </a:r>
            <a:endParaRPr sz="650">
              <a:latin typeface="Arial"/>
              <a:cs typeface="Arial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2481247" y="5636899"/>
            <a:ext cx="95885" cy="104139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600" spc="305">
                <a:solidFill>
                  <a:srgbClr val="6B696E"/>
                </a:solidFill>
                <a:latin typeface="Times New Roman"/>
                <a:cs typeface="Times New Roman"/>
              </a:rPr>
              <a:t>"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44" name="object 44"/>
          <p:cNvSpPr/>
          <p:nvPr/>
        </p:nvSpPr>
        <p:spPr>
          <a:xfrm>
            <a:off x="1382812" y="5748873"/>
            <a:ext cx="0" cy="102579"/>
          </a:xfrm>
          <a:custGeom>
            <a:avLst/>
            <a:gdLst/>
            <a:ahLst/>
            <a:cxnLst/>
            <a:rect l="l" t="t" r="r" b="b"/>
            <a:pathLst>
              <a:path w="0" h="102579">
                <a:moveTo>
                  <a:pt x="0" y="102579"/>
                </a:moveTo>
                <a:lnTo>
                  <a:pt x="0" y="0"/>
                </a:lnTo>
              </a:path>
            </a:pathLst>
          </a:custGeom>
          <a:ln w="23432">
            <a:solidFill>
              <a:srgbClr val="DADDD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5" name="object 45"/>
          <p:cNvSpPr txBox="1"/>
          <p:nvPr/>
        </p:nvSpPr>
        <p:spPr>
          <a:xfrm>
            <a:off x="1076888" y="5751886"/>
            <a:ext cx="1456690" cy="104139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600" spc="-50">
                <a:solidFill>
                  <a:srgbClr val="7C7E85"/>
                </a:solidFill>
                <a:latin typeface="Times New Roman"/>
                <a:cs typeface="Times New Roman"/>
              </a:rPr>
              <a:t>I&amp;;</a:t>
            </a:r>
            <a:r>
              <a:rPr dirty="0" smtClean="0" sz="600" spc="-35">
                <a:solidFill>
                  <a:srgbClr val="7C7E85"/>
                </a:solidFill>
                <a:latin typeface="Times New Roman"/>
                <a:cs typeface="Times New Roman"/>
              </a:rPr>
              <a:t>)</a:t>
            </a:r>
            <a:r>
              <a:rPr dirty="0" smtClean="0" sz="600" spc="-65">
                <a:solidFill>
                  <a:srgbClr val="7C7E85"/>
                </a:solidFill>
                <a:latin typeface="Times New Roman"/>
                <a:cs typeface="Times New Roman"/>
              </a:rPr>
              <a:t> </a:t>
            </a:r>
            <a:r>
              <a:rPr dirty="0" smtClean="0" sz="600" spc="35">
                <a:solidFill>
                  <a:srgbClr val="AAAAAC"/>
                </a:solidFill>
                <a:latin typeface="Times New Roman"/>
                <a:cs typeface="Times New Roman"/>
              </a:rPr>
              <a:t>Re.u</a:t>
            </a:r>
            <a:r>
              <a:rPr dirty="0" smtClean="0" sz="600" spc="-30">
                <a:solidFill>
                  <a:srgbClr val="AAAAAC"/>
                </a:solidFill>
                <a:latin typeface="Times New Roman"/>
                <a:cs typeface="Times New Roman"/>
              </a:rPr>
              <a:t>l</a:t>
            </a:r>
            <a:r>
              <a:rPr dirty="0" smtClean="0" sz="600" spc="20">
                <a:solidFill>
                  <a:srgbClr val="AAAAAC"/>
                </a:solidFill>
                <a:latin typeface="Times New Roman"/>
                <a:cs typeface="Times New Roman"/>
              </a:rPr>
              <a:t>ts</a:t>
            </a:r>
            <a:r>
              <a:rPr dirty="0" smtClean="0" sz="600" spc="20">
                <a:solidFill>
                  <a:srgbClr val="AAAAAC"/>
                </a:solidFill>
                <a:latin typeface="Times New Roman"/>
                <a:cs typeface="Times New Roman"/>
              </a:rPr>
              <a:t>  </a:t>
            </a:r>
            <a:r>
              <a:rPr dirty="0" smtClean="0" sz="600" spc="-45">
                <a:solidFill>
                  <a:srgbClr val="AAAAAC"/>
                </a:solidFill>
                <a:latin typeface="Times New Roman"/>
                <a:cs typeface="Times New Roman"/>
              </a:rPr>
              <a:t> </a:t>
            </a:r>
            <a:r>
              <a:rPr dirty="0" smtClean="0" sz="600" spc="45">
                <a:solidFill>
                  <a:srgbClr val="795652"/>
                </a:solidFill>
                <a:latin typeface="Times New Roman"/>
                <a:cs typeface="Times New Roman"/>
              </a:rPr>
              <a:t>!iii</a:t>
            </a:r>
            <a:r>
              <a:rPr dirty="0" smtClean="0" sz="600" spc="45">
                <a:solidFill>
                  <a:srgbClr val="7C7E85"/>
                </a:solidFill>
                <a:latin typeface="Times New Roman"/>
                <a:cs typeface="Times New Roman"/>
              </a:rPr>
              <a:t>Ar</a:t>
            </a:r>
            <a:r>
              <a:rPr dirty="0" smtClean="0" sz="600" spc="-5">
                <a:solidFill>
                  <a:srgbClr val="7C7E85"/>
                </a:solidFill>
                <a:latin typeface="Times New Roman"/>
                <a:cs typeface="Times New Roman"/>
              </a:rPr>
              <a:t>c</a:t>
            </a:r>
            <a:r>
              <a:rPr dirty="0" smtClean="0" sz="600" spc="15">
                <a:solidFill>
                  <a:srgbClr val="5B595D"/>
                </a:solidFill>
                <a:latin typeface="Times New Roman"/>
                <a:cs typeface="Times New Roman"/>
              </a:rPr>
              <a:t>To</a:t>
            </a:r>
            <a:r>
              <a:rPr dirty="0" smtClean="0" sz="600" spc="-10">
                <a:solidFill>
                  <a:srgbClr val="5B595D"/>
                </a:solidFill>
                <a:latin typeface="Times New Roman"/>
                <a:cs typeface="Times New Roman"/>
              </a:rPr>
              <a:t>o</a:t>
            </a:r>
            <a:r>
              <a:rPr dirty="0" smtClean="0" sz="600" spc="30">
                <a:solidFill>
                  <a:srgbClr val="7C7E85"/>
                </a:solidFill>
                <a:latin typeface="Times New Roman"/>
                <a:cs typeface="Times New Roman"/>
              </a:rPr>
              <a:t>l</a:t>
            </a:r>
            <a:r>
              <a:rPr dirty="0" smtClean="0" sz="600" spc="-30">
                <a:solidFill>
                  <a:srgbClr val="7C7E85"/>
                </a:solidFill>
                <a:latin typeface="Times New Roman"/>
                <a:cs typeface="Times New Roman"/>
              </a:rPr>
              <a:t>b</a:t>
            </a:r>
            <a:r>
              <a:rPr dirty="0" smtClean="0" sz="600" spc="20">
                <a:solidFill>
                  <a:srgbClr val="999999"/>
                </a:solidFill>
                <a:latin typeface="Times New Roman"/>
                <a:cs typeface="Times New Roman"/>
              </a:rPr>
              <a:t>.</a:t>
            </a:r>
            <a:r>
              <a:rPr dirty="0" smtClean="0" sz="600" spc="-55">
                <a:solidFill>
                  <a:srgbClr val="999999"/>
                </a:solidFill>
                <a:latin typeface="Times New Roman"/>
                <a:cs typeface="Times New Roman"/>
              </a:rPr>
              <a:t>•</a:t>
            </a:r>
            <a:r>
              <a:rPr dirty="0" smtClean="0" sz="600" spc="65">
                <a:solidFill>
                  <a:srgbClr val="7C7E85"/>
                </a:solidFill>
                <a:latin typeface="Times New Roman"/>
                <a:cs typeface="Times New Roman"/>
              </a:rPr>
              <a:t>.</a:t>
            </a:r>
            <a:r>
              <a:rPr dirty="0" smtClean="0" sz="600" spc="65">
                <a:solidFill>
                  <a:srgbClr val="7C7E85"/>
                </a:solidFill>
                <a:latin typeface="Times New Roman"/>
                <a:cs typeface="Times New Roman"/>
              </a:rPr>
              <a:t>  </a:t>
            </a:r>
            <a:r>
              <a:rPr dirty="0" smtClean="0" sz="600" spc="-50">
                <a:solidFill>
                  <a:srgbClr val="7C7E85"/>
                </a:solidFill>
                <a:latin typeface="Times New Roman"/>
                <a:cs typeface="Times New Roman"/>
              </a:rPr>
              <a:t> </a:t>
            </a:r>
            <a:r>
              <a:rPr dirty="0" smtClean="0" sz="600" spc="265">
                <a:solidFill>
                  <a:srgbClr val="7C7E85"/>
                </a:solidFill>
                <a:latin typeface="Times New Roman"/>
                <a:cs typeface="Times New Roman"/>
              </a:rPr>
              <a:t>E</a:t>
            </a:r>
            <a:r>
              <a:rPr dirty="0" smtClean="0" sz="600" spc="160">
                <a:solidFill>
                  <a:srgbClr val="7C7E85"/>
                </a:solidFill>
                <a:latin typeface="Times New Roman"/>
                <a:cs typeface="Times New Roman"/>
              </a:rPr>
              <a:t>!</a:t>
            </a:r>
            <a:r>
              <a:rPr dirty="0" smtClean="0" sz="600" spc="10">
                <a:solidFill>
                  <a:srgbClr val="AAAAAC"/>
                </a:solidFill>
                <a:latin typeface="Times New Roman"/>
                <a:cs typeface="Times New Roman"/>
              </a:rPr>
              <a:t>Ta</a:t>
            </a:r>
            <a:r>
              <a:rPr dirty="0" smtClean="0" sz="600" spc="-20">
                <a:solidFill>
                  <a:srgbClr val="AAAAAC"/>
                </a:solidFill>
                <a:latin typeface="Times New Roman"/>
                <a:cs typeface="Times New Roman"/>
              </a:rPr>
              <a:t>b</a:t>
            </a:r>
            <a:r>
              <a:rPr dirty="0" smtClean="0" sz="600" spc="-30">
                <a:solidFill>
                  <a:srgbClr val="7C7E85"/>
                </a:solidFill>
                <a:latin typeface="Times New Roman"/>
                <a:cs typeface="Times New Roman"/>
              </a:rPr>
              <a:t>l</a:t>
            </a:r>
            <a:r>
              <a:rPr dirty="0" smtClean="0" sz="600" spc="55">
                <a:solidFill>
                  <a:srgbClr val="999999"/>
                </a:solidFill>
                <a:latin typeface="Times New Roman"/>
                <a:cs typeface="Times New Roman"/>
              </a:rPr>
              <a:t>eOI</a:t>
            </a:r>
            <a:r>
              <a:rPr dirty="0" smtClean="0" sz="600" spc="10">
                <a:solidFill>
                  <a:srgbClr val="999999"/>
                </a:solidFill>
                <a:latin typeface="Times New Roman"/>
                <a:cs typeface="Times New Roman"/>
              </a:rPr>
              <a:t> </a:t>
            </a:r>
            <a:r>
              <a:rPr dirty="0" smtClean="0" sz="600" spc="-25">
                <a:solidFill>
                  <a:srgbClr val="AAAAAC"/>
                </a:solidFill>
                <a:latin typeface="Times New Roman"/>
                <a:cs typeface="Times New Roman"/>
              </a:rPr>
              <a:t>.•.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2832337" y="3239707"/>
            <a:ext cx="807085" cy="1187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700" spc="1595">
                <a:solidFill>
                  <a:srgbClr val="6B696E"/>
                </a:solidFill>
                <a:latin typeface="Arial"/>
                <a:cs typeface="Arial"/>
              </a:rPr>
              <a:t>Map</a:t>
            </a:r>
            <a:endParaRPr sz="700">
              <a:latin typeface="Arial"/>
              <a:cs typeface="Arial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6609578" y="3202294"/>
            <a:ext cx="146685" cy="30035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900" spc="275">
                <a:solidFill>
                  <a:srgbClr val="999999"/>
                </a:solidFill>
                <a:latin typeface="Arial"/>
                <a:cs typeface="Arial"/>
              </a:rPr>
              <a:t>"</a:t>
            </a:r>
            <a:endParaRPr sz="1900">
              <a:latin typeface="Arial"/>
              <a:cs typeface="Arial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2874709" y="3477969"/>
            <a:ext cx="892175" cy="41275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 marR="12700" indent="66040">
              <a:lnSpc>
                <a:spcPct val="81900"/>
              </a:lnSpc>
            </a:pPr>
            <a:r>
              <a:rPr dirty="0" smtClean="0" sz="750" spc="40">
                <a:solidFill>
                  <a:srgbClr val="7C7E85"/>
                </a:solidFill>
                <a:latin typeface="Times New Roman"/>
                <a:cs typeface="Times New Roman"/>
              </a:rPr>
              <a:t>layers</a:t>
            </a:r>
            <a:r>
              <a:rPr dirty="0" smtClean="0" sz="750" spc="-70">
                <a:solidFill>
                  <a:srgbClr val="7C7E85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35">
                <a:solidFill>
                  <a:srgbClr val="7C7E85"/>
                </a:solidFill>
                <a:latin typeface="Times New Roman"/>
                <a:cs typeface="Times New Roman"/>
              </a:rPr>
              <a:t>and</a:t>
            </a:r>
            <a:r>
              <a:rPr dirty="0" smtClean="0" sz="750" spc="-10">
                <a:solidFill>
                  <a:srgbClr val="7C7E85"/>
                </a:solidFill>
                <a:latin typeface="Times New Roman"/>
                <a:cs typeface="Times New Roman"/>
              </a:rPr>
              <a:t> </a:t>
            </a:r>
            <a:r>
              <a:rPr dirty="0" smtClean="0" sz="750" spc="0">
                <a:solidFill>
                  <a:srgbClr val="7C7E85"/>
                </a:solidFill>
                <a:latin typeface="Times New Roman"/>
                <a:cs typeface="Times New Roman"/>
              </a:rPr>
              <a:t>varia</a:t>
            </a:r>
            <a:r>
              <a:rPr dirty="0" smtClean="0" sz="750" spc="40">
                <a:solidFill>
                  <a:srgbClr val="7C7E85"/>
                </a:solidFill>
                <a:latin typeface="Times New Roman"/>
                <a:cs typeface="Times New Roman"/>
              </a:rPr>
              <a:t>b</a:t>
            </a:r>
            <a:r>
              <a:rPr dirty="0" smtClean="0" sz="750" spc="40">
                <a:solidFill>
                  <a:srgbClr val="7C7E85"/>
                </a:solidFill>
                <a:latin typeface="Times New Roman"/>
                <a:cs typeface="Times New Roman"/>
              </a:rPr>
              <a:t>.</a:t>
            </a:r>
            <a:r>
              <a:rPr dirty="0" smtClean="0" sz="750" spc="-85">
                <a:solidFill>
                  <a:srgbClr val="7C7E85"/>
                </a:solidFill>
                <a:latin typeface="Times New Roman"/>
                <a:cs typeface="Times New Roman"/>
              </a:rPr>
              <a:t>.</a:t>
            </a:r>
            <a:r>
              <a:rPr dirty="0" smtClean="0" sz="750" spc="245">
                <a:solidFill>
                  <a:srgbClr val="999999"/>
                </a:solidFill>
                <a:latin typeface="Times New Roman"/>
                <a:cs typeface="Times New Roman"/>
              </a:rPr>
              <a:t>.</a:t>
            </a:r>
            <a:r>
              <a:rPr dirty="0" smtClean="0" sz="750" spc="245">
                <a:solidFill>
                  <a:srgbClr val="999999"/>
                </a:solidFill>
                <a:latin typeface="Times New Roman"/>
                <a:cs typeface="Times New Roman"/>
              </a:rPr>
              <a:t> </a:t>
            </a:r>
            <a:r>
              <a:rPr dirty="0" smtClean="0" sz="1200" spc="470">
                <a:solidFill>
                  <a:srgbClr val="706D2B"/>
                </a:solidFill>
                <a:latin typeface="Arial"/>
                <a:cs typeface="Arial"/>
              </a:rPr>
              <a:t>0</a:t>
            </a:r>
            <a:r>
              <a:rPr dirty="0" smtClean="0" sz="700" spc="15">
                <a:solidFill>
                  <a:srgbClr val="7C7E85"/>
                </a:solidFill>
                <a:latin typeface="Arial"/>
                <a:cs typeface="Arial"/>
              </a:rPr>
              <a:t>I'I</a:t>
            </a:r>
            <a:r>
              <a:rPr dirty="0" smtClean="0" sz="700" spc="25">
                <a:solidFill>
                  <a:srgbClr val="7C7E85"/>
                </a:solidFill>
                <a:latin typeface="Arial"/>
                <a:cs typeface="Arial"/>
              </a:rPr>
              <a:t>)</a:t>
            </a:r>
            <a:r>
              <a:rPr dirty="0" smtClean="0" sz="700" spc="45">
                <a:solidFill>
                  <a:srgbClr val="7C7E85"/>
                </a:solidFill>
                <a:latin typeface="Arial"/>
                <a:cs typeface="Arial"/>
              </a:rPr>
              <a:t>V</a:t>
            </a:r>
            <a:r>
              <a:rPr dirty="0" smtClean="0" sz="700" spc="-35">
                <a:solidFill>
                  <a:srgbClr val="7C7E85"/>
                </a:solidFill>
                <a:latin typeface="Arial"/>
                <a:cs typeface="Arial"/>
              </a:rPr>
              <a:t>l</a:t>
            </a:r>
            <a:r>
              <a:rPr dirty="0" smtClean="0" sz="700" spc="40">
                <a:solidFill>
                  <a:srgbClr val="5B595D"/>
                </a:solidFill>
                <a:latin typeface="Arial"/>
                <a:cs typeface="Arial"/>
              </a:rPr>
              <a:t>.</a:t>
            </a:r>
            <a:r>
              <a:rPr dirty="0" smtClean="0" sz="700" spc="10">
                <a:solidFill>
                  <a:srgbClr val="7C7E85"/>
                </a:solidFill>
                <a:latin typeface="Arial"/>
                <a:cs typeface="Arial"/>
              </a:rPr>
              <a:t>tif</a:t>
            </a:r>
            <a:r>
              <a:rPr dirty="0" smtClean="0" sz="700" spc="15">
                <a:solidFill>
                  <a:srgbClr val="7C7E85"/>
                </a:solidFill>
                <a:latin typeface="Arial"/>
                <a:cs typeface="Arial"/>
              </a:rPr>
              <a:t> </a:t>
            </a:r>
            <a:r>
              <a:rPr dirty="0" smtClean="0" sz="1200" spc="470">
                <a:solidFill>
                  <a:srgbClr val="706D2B"/>
                </a:solidFill>
                <a:latin typeface="Arial"/>
                <a:cs typeface="Arial"/>
              </a:rPr>
              <a:t>0</a:t>
            </a:r>
            <a:r>
              <a:rPr dirty="0" smtClean="0" sz="1200" spc="-455">
                <a:solidFill>
                  <a:srgbClr val="7C7E85"/>
                </a:solidFill>
                <a:latin typeface="Arial"/>
                <a:cs typeface="Arial"/>
              </a:rPr>
              <a:t>GOV</a:t>
            </a:r>
            <a:r>
              <a:rPr dirty="0" smtClean="0" sz="1200" spc="-200">
                <a:solidFill>
                  <a:srgbClr val="7C7E85"/>
                </a:solidFill>
                <a:latin typeface="Arial"/>
                <a:cs typeface="Arial"/>
              </a:rPr>
              <a:t>I</a:t>
            </a:r>
            <a:r>
              <a:rPr dirty="0" smtClean="0" sz="1200" spc="-105">
                <a:solidFill>
                  <a:srgbClr val="5B595D"/>
                </a:solidFill>
                <a:latin typeface="Arial"/>
                <a:cs typeface="Arial"/>
              </a:rPr>
              <a:t>.</a:t>
            </a:r>
            <a:r>
              <a:rPr dirty="0" smtClean="0" sz="1200" spc="-120">
                <a:solidFill>
                  <a:srgbClr val="7C7E85"/>
                </a:solidFill>
                <a:latin typeface="Arial"/>
                <a:cs typeface="Arial"/>
              </a:rPr>
              <a:t>tif</a:t>
            </a:r>
            <a:endParaRPr sz="1200">
              <a:latin typeface="Arial"/>
              <a:cs typeface="Arial"/>
            </a:endParaRPr>
          </a:p>
        </p:txBody>
      </p:sp>
      <p:sp>
        <p:nvSpPr>
          <p:cNvPr id="49" name="object 49"/>
          <p:cNvSpPr/>
          <p:nvPr/>
        </p:nvSpPr>
        <p:spPr>
          <a:xfrm>
            <a:off x="3868040" y="3947581"/>
            <a:ext cx="0" cy="164598"/>
          </a:xfrm>
          <a:custGeom>
            <a:avLst/>
            <a:gdLst/>
            <a:ahLst/>
            <a:cxnLst/>
            <a:rect l="l" t="t" r="r" b="b"/>
            <a:pathLst>
              <a:path w="0" h="164598">
                <a:moveTo>
                  <a:pt x="0" y="0"/>
                </a:moveTo>
                <a:lnTo>
                  <a:pt x="0" y="164598"/>
                </a:lnTo>
                <a:lnTo>
                  <a:pt x="0" y="0"/>
                </a:lnTo>
                <a:close/>
              </a:path>
            </a:pathLst>
          </a:custGeom>
          <a:solidFill>
            <a:srgbClr val="C6C6C8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0" name="object 50"/>
          <p:cNvSpPr/>
          <p:nvPr/>
        </p:nvSpPr>
        <p:spPr>
          <a:xfrm>
            <a:off x="3843827" y="4164905"/>
            <a:ext cx="242031" cy="173260"/>
          </a:xfrm>
          <a:custGeom>
            <a:avLst/>
            <a:gdLst/>
            <a:ahLst/>
            <a:cxnLst/>
            <a:rect l="l" t="t" r="r" b="b"/>
            <a:pathLst>
              <a:path w="242031" h="173260">
                <a:moveTo>
                  <a:pt x="0" y="0"/>
                </a:moveTo>
                <a:lnTo>
                  <a:pt x="242031" y="0"/>
                </a:lnTo>
                <a:lnTo>
                  <a:pt x="242031" y="173260"/>
                </a:lnTo>
                <a:lnTo>
                  <a:pt x="0" y="173260"/>
                </a:lnTo>
                <a:lnTo>
                  <a:pt x="0" y="0"/>
                </a:lnTo>
                <a:close/>
              </a:path>
            </a:pathLst>
          </a:custGeom>
          <a:solidFill>
            <a:srgbClr val="C6C6C8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1" name="object 51"/>
          <p:cNvSpPr txBox="1"/>
          <p:nvPr/>
        </p:nvSpPr>
        <p:spPr>
          <a:xfrm>
            <a:off x="5598681" y="3457281"/>
            <a:ext cx="541655" cy="87693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60960">
              <a:lnSpc>
                <a:spcPct val="100000"/>
              </a:lnSpc>
            </a:pPr>
            <a:r>
              <a:rPr dirty="0" smtClean="0" sz="750" spc="5">
                <a:solidFill>
                  <a:srgbClr val="7C7E85"/>
                </a:solidFill>
                <a:latin typeface="Times New Roman"/>
                <a:cs typeface="Times New Roman"/>
              </a:rPr>
              <a:t>Conditional</a:t>
            </a:r>
            <a:endParaRPr sz="750">
              <a:latin typeface="Times New Roman"/>
              <a:cs typeface="Times New Roman"/>
            </a:endParaRPr>
          </a:p>
          <a:p>
            <a:pPr marL="12700" marR="277495">
              <a:lnSpc>
                <a:spcPct val="109300"/>
              </a:lnSpc>
              <a:spcBef>
                <a:spcPts val="30"/>
              </a:spcBef>
            </a:pPr>
            <a:r>
              <a:rPr dirty="0" smtClean="0" sz="950" spc="-114">
                <a:solidFill>
                  <a:srgbClr val="6B696E"/>
                </a:solidFill>
                <a:latin typeface="Arial"/>
                <a:cs typeface="Arial"/>
              </a:rPr>
              <a:t>con</a:t>
            </a:r>
            <a:r>
              <a:rPr dirty="0" smtClean="0" sz="950" spc="-60">
                <a:solidFill>
                  <a:srgbClr val="6B696E"/>
                </a:solidFill>
                <a:latin typeface="Arial"/>
                <a:cs typeface="Arial"/>
              </a:rPr>
              <a:t> </a:t>
            </a:r>
            <a:r>
              <a:rPr dirty="0" smtClean="0" sz="800" spc="-90">
                <a:solidFill>
                  <a:srgbClr val="6B696E"/>
                </a:solidFill>
                <a:latin typeface="Times New Roman"/>
                <a:cs typeface="Times New Roman"/>
              </a:rPr>
              <a:t>Pidc</a:t>
            </a:r>
            <a:r>
              <a:rPr dirty="0" smtClean="0" sz="800" spc="-50">
                <a:solidFill>
                  <a:srgbClr val="6B696E"/>
                </a:solidFill>
                <a:latin typeface="Times New Roman"/>
                <a:cs typeface="Times New Roman"/>
              </a:rPr>
              <a:t> </a:t>
            </a:r>
            <a:r>
              <a:rPr dirty="0" smtClean="0" sz="800" spc="50">
                <a:solidFill>
                  <a:srgbClr val="6B696E"/>
                </a:solidFill>
                <a:latin typeface="Times New Roman"/>
                <a:cs typeface="Times New Roman"/>
              </a:rPr>
              <a:t>Setfd</a:t>
            </a:r>
            <a:endParaRPr sz="800">
              <a:latin typeface="Times New Roman"/>
              <a:cs typeface="Times New Roman"/>
            </a:endParaRPr>
          </a:p>
          <a:p>
            <a:pPr marL="66675">
              <a:lnSpc>
                <a:spcPct val="100000"/>
              </a:lnSpc>
              <a:spcBef>
                <a:spcPts val="425"/>
              </a:spcBef>
            </a:pPr>
            <a:r>
              <a:rPr dirty="0" smtClean="0" sz="750">
                <a:solidFill>
                  <a:srgbClr val="7C7E85"/>
                </a:solidFill>
                <a:latin typeface="Times New Roman"/>
                <a:cs typeface="Times New Roman"/>
              </a:rPr>
              <a:t>Math</a:t>
            </a:r>
            <a:endParaRPr sz="7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290"/>
              </a:spcBef>
            </a:pPr>
            <a:r>
              <a:rPr dirty="0" smtClean="0" sz="750" spc="-70">
                <a:solidFill>
                  <a:srgbClr val="6B696E"/>
                </a:solidFill>
                <a:latin typeface="Arial"/>
                <a:cs typeface="Arial"/>
              </a:rPr>
              <a:t>Abs</a:t>
            </a:r>
            <a:endParaRPr sz="750">
              <a:latin typeface="Arial"/>
              <a:cs typeface="Arial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3952192" y="3693607"/>
            <a:ext cx="75565" cy="1193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700" spc="40">
                <a:solidFill>
                  <a:srgbClr val="5B595D"/>
                </a:solidFill>
                <a:latin typeface="Times New Roman"/>
                <a:cs typeface="Times New Roman"/>
              </a:rPr>
              <a:t>7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4170109" y="3693309"/>
            <a:ext cx="313055" cy="1270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  <a:tabLst>
                <a:tab pos="242570" algn="l"/>
              </a:tabLst>
            </a:pPr>
            <a:r>
              <a:rPr dirty="0" smtClean="0" sz="750" spc="175">
                <a:solidFill>
                  <a:srgbClr val="5B595D"/>
                </a:solidFill>
                <a:latin typeface="Times New Roman"/>
                <a:cs typeface="Times New Roman"/>
              </a:rPr>
              <a:t>8</a:t>
            </a:r>
            <a:r>
              <a:rPr dirty="0" smtClean="0" sz="750" spc="175">
                <a:solidFill>
                  <a:srgbClr val="5B595D"/>
                </a:solidFill>
                <a:latin typeface="Times New Roman"/>
                <a:cs typeface="Times New Roman"/>
              </a:rPr>
              <a:t>	</a:t>
            </a:r>
            <a:r>
              <a:rPr dirty="0" smtClean="0" sz="750" spc="75">
                <a:solidFill>
                  <a:srgbClr val="6B696E"/>
                </a:solidFill>
                <a:latin typeface="Times New Roman"/>
                <a:cs typeface="Times New Roman"/>
              </a:rPr>
              <a:t>9</a:t>
            </a:r>
            <a:endParaRPr sz="750">
              <a:latin typeface="Times New Roman"/>
              <a:cs typeface="Times New Roman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5362604" y="3699659"/>
            <a:ext cx="98425" cy="1187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700" spc="100">
                <a:solidFill>
                  <a:srgbClr val="6B696E"/>
                </a:solidFill>
                <a:latin typeface="Arial"/>
                <a:cs typeface="Arial"/>
              </a:rPr>
              <a:t>&amp;</a:t>
            </a:r>
            <a:endParaRPr sz="700">
              <a:latin typeface="Arial"/>
              <a:cs typeface="Arial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3831126" y="3952354"/>
            <a:ext cx="42545" cy="1568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950" spc="-135">
                <a:solidFill>
                  <a:srgbClr val="AAAAAC"/>
                </a:solidFill>
                <a:latin typeface="Arial"/>
                <a:cs typeface="Arial"/>
              </a:rPr>
              <a:t>I</a:t>
            </a:r>
            <a:endParaRPr sz="950">
              <a:latin typeface="Arial"/>
              <a:cs typeface="Arial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4176163" y="3929636"/>
            <a:ext cx="79375" cy="1193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700" spc="70">
                <a:solidFill>
                  <a:srgbClr val="5B595D"/>
                </a:solidFill>
                <a:latin typeface="Times New Roman"/>
                <a:cs typeface="Times New Roman"/>
              </a:rPr>
              <a:t>5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4400134" y="3929636"/>
            <a:ext cx="82550" cy="1193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700" spc="95">
                <a:solidFill>
                  <a:srgbClr val="5B595D"/>
                </a:solidFill>
                <a:latin typeface="Times New Roman"/>
                <a:cs typeface="Times New Roman"/>
              </a:rPr>
              <a:t>6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4908609" y="3922690"/>
            <a:ext cx="360045" cy="14160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  <a:tabLst>
                <a:tab pos="205740" algn="l"/>
              </a:tabLst>
            </a:pPr>
            <a:r>
              <a:rPr dirty="0" smtClean="0" sz="850" spc="15">
                <a:solidFill>
                  <a:srgbClr val="6B696E"/>
                </a:solidFill>
                <a:latin typeface="Arial"/>
                <a:cs typeface="Arial"/>
              </a:rPr>
              <a:t>&gt;</a:t>
            </a:r>
            <a:r>
              <a:rPr dirty="0" smtClean="0" sz="850" spc="15">
                <a:solidFill>
                  <a:srgbClr val="6B696E"/>
                </a:solidFill>
                <a:latin typeface="Arial"/>
                <a:cs typeface="Arial"/>
              </a:rPr>
              <a:t>	</a:t>
            </a:r>
            <a:r>
              <a:rPr dirty="0" smtClean="0" baseline="3703" sz="1125" spc="292" i="1">
                <a:solidFill>
                  <a:srgbClr val="6B696E"/>
                </a:solidFill>
                <a:latin typeface="Arial"/>
                <a:cs typeface="Arial"/>
              </a:rPr>
              <a:t>&gt;•</a:t>
            </a:r>
            <a:endParaRPr baseline="3703" sz="1125">
              <a:latin typeface="Arial"/>
              <a:cs typeface="Arial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5374711" y="3935092"/>
            <a:ext cx="95885" cy="1339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800" spc="325">
                <a:solidFill>
                  <a:srgbClr val="7C7E85"/>
                </a:solidFill>
                <a:latin typeface="Arial"/>
                <a:cs typeface="Arial"/>
              </a:rPr>
              <a:t>I</a:t>
            </a:r>
            <a:endParaRPr sz="800">
              <a:latin typeface="Arial"/>
              <a:cs typeface="Arial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4176163" y="4153263"/>
            <a:ext cx="313055" cy="1270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  <a:tabLst>
                <a:tab pos="236220" algn="l"/>
              </a:tabLst>
            </a:pPr>
            <a:r>
              <a:rPr dirty="0" smtClean="0" sz="750" spc="50">
                <a:solidFill>
                  <a:srgbClr val="6B696E"/>
                </a:solidFill>
                <a:latin typeface="Times New Roman"/>
                <a:cs typeface="Times New Roman"/>
              </a:rPr>
              <a:t>2</a:t>
            </a:r>
            <a:r>
              <a:rPr dirty="0" smtClean="0" sz="750" spc="50">
                <a:solidFill>
                  <a:srgbClr val="6B696E"/>
                </a:solidFill>
                <a:latin typeface="Times New Roman"/>
                <a:cs typeface="Times New Roman"/>
              </a:rPr>
              <a:t>	</a:t>
            </a:r>
            <a:r>
              <a:rPr dirty="0" smtClean="0" sz="750" spc="120">
                <a:solidFill>
                  <a:srgbClr val="6B696E"/>
                </a:solidFill>
                <a:latin typeface="Times New Roman"/>
                <a:cs typeface="Times New Roman"/>
              </a:rPr>
              <a:t>3</a:t>
            </a:r>
            <a:endParaRPr sz="750">
              <a:latin typeface="Times New Roman"/>
              <a:cs typeface="Times New Roman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4908609" y="4159314"/>
            <a:ext cx="353695" cy="126364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  <a:tabLst>
                <a:tab pos="205740" algn="l"/>
              </a:tabLst>
            </a:pPr>
            <a:r>
              <a:rPr dirty="0" smtClean="0" sz="750" spc="75">
                <a:solidFill>
                  <a:srgbClr val="6B696E"/>
                </a:solidFill>
                <a:latin typeface="Arial"/>
                <a:cs typeface="Arial"/>
              </a:rPr>
              <a:t>&lt;</a:t>
            </a:r>
            <a:r>
              <a:rPr dirty="0" smtClean="0" sz="750" spc="75">
                <a:solidFill>
                  <a:srgbClr val="6B696E"/>
                </a:solidFill>
                <a:latin typeface="Arial"/>
                <a:cs typeface="Arial"/>
              </a:rPr>
              <a:t>	</a:t>
            </a:r>
            <a:r>
              <a:rPr dirty="0" smtClean="0" sz="700" spc="195">
                <a:solidFill>
                  <a:srgbClr val="6B696E"/>
                </a:solidFill>
                <a:latin typeface="Arial"/>
                <a:cs typeface="Arial"/>
              </a:rPr>
              <a:t>&lt;•</a:t>
            </a:r>
            <a:endParaRPr sz="700">
              <a:latin typeface="Arial"/>
              <a:cs typeface="Arial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5362604" y="4173802"/>
            <a:ext cx="85090" cy="6604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350" spc="229">
                <a:solidFill>
                  <a:srgbClr val="7C7E85"/>
                </a:solidFill>
                <a:latin typeface="Arial"/>
                <a:cs typeface="Arial"/>
              </a:rPr>
              <a:t>A</a:t>
            </a:r>
            <a:endParaRPr sz="350">
              <a:latin typeface="Arial"/>
              <a:cs typeface="Arial"/>
            </a:endParaRPr>
          </a:p>
        </p:txBody>
      </p:sp>
      <p:sp>
        <p:nvSpPr>
          <p:cNvPr id="63" name="object 63"/>
          <p:cNvSpPr/>
          <p:nvPr/>
        </p:nvSpPr>
        <p:spPr>
          <a:xfrm>
            <a:off x="3876485" y="4352517"/>
            <a:ext cx="0" cy="170966"/>
          </a:xfrm>
          <a:custGeom>
            <a:avLst/>
            <a:gdLst/>
            <a:ahLst/>
            <a:cxnLst/>
            <a:rect l="l" t="t" r="r" b="b"/>
            <a:pathLst>
              <a:path w="0" h="170966">
                <a:moveTo>
                  <a:pt x="0" y="170966"/>
                </a:moveTo>
                <a:lnTo>
                  <a:pt x="0" y="0"/>
                </a:lnTo>
              </a:path>
            </a:pathLst>
          </a:custGeom>
          <a:ln w="47624">
            <a:solidFill>
              <a:srgbClr val="DADDD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4" name="object 64"/>
          <p:cNvSpPr txBox="1"/>
          <p:nvPr/>
        </p:nvSpPr>
        <p:spPr>
          <a:xfrm>
            <a:off x="3831126" y="4357541"/>
            <a:ext cx="312420" cy="1651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  <a:tabLst>
                <a:tab pos="236220" algn="l"/>
              </a:tabLst>
            </a:pPr>
            <a:r>
              <a:rPr dirty="0" smtClean="0" sz="1000" spc="-95">
                <a:solidFill>
                  <a:srgbClr val="AAAAAC"/>
                </a:solidFill>
                <a:latin typeface="Times New Roman"/>
                <a:cs typeface="Times New Roman"/>
              </a:rPr>
              <a:t>:</a:t>
            </a:r>
            <a:r>
              <a:rPr dirty="0" smtClean="0" sz="1000" spc="-145">
                <a:solidFill>
                  <a:srgbClr val="AAAAAC"/>
                </a:solidFill>
                <a:latin typeface="Times New Roman"/>
                <a:cs typeface="Times New Roman"/>
              </a:rPr>
              <a:t>1</a:t>
            </a:r>
            <a:r>
              <a:rPr dirty="0" smtClean="0" sz="1000" spc="-145">
                <a:solidFill>
                  <a:srgbClr val="AAAAAC"/>
                </a:solidFill>
                <a:latin typeface="Times New Roman"/>
                <a:cs typeface="Times New Roman"/>
              </a:rPr>
              <a:t>	</a:t>
            </a:r>
            <a:r>
              <a:rPr dirty="0" smtClean="0" sz="800" spc="90">
                <a:solidFill>
                  <a:srgbClr val="6B696E"/>
                </a:solidFill>
                <a:latin typeface="Times New Roman"/>
                <a:cs typeface="Times New Roman"/>
              </a:rPr>
              <a:t>0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65" name="object 65"/>
          <p:cNvSpPr/>
          <p:nvPr/>
        </p:nvSpPr>
        <p:spPr>
          <a:xfrm>
            <a:off x="6501630" y="4275511"/>
            <a:ext cx="0" cy="337858"/>
          </a:xfrm>
          <a:custGeom>
            <a:avLst/>
            <a:gdLst/>
            <a:ahLst/>
            <a:cxnLst/>
            <a:rect l="l" t="t" r="r" b="b"/>
            <a:pathLst>
              <a:path w="0" h="337858">
                <a:moveTo>
                  <a:pt x="0" y="337858"/>
                </a:moveTo>
                <a:lnTo>
                  <a:pt x="0" y="0"/>
                </a:lnTo>
              </a:path>
            </a:pathLst>
          </a:custGeom>
          <a:ln w="46901">
            <a:solidFill>
              <a:srgbClr val="DADDD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6" name="object 66"/>
          <p:cNvSpPr txBox="1"/>
          <p:nvPr/>
        </p:nvSpPr>
        <p:spPr>
          <a:xfrm>
            <a:off x="5495776" y="4194526"/>
            <a:ext cx="1056640" cy="3981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  <a:tabLst>
                <a:tab pos="859790" algn="l"/>
              </a:tabLst>
            </a:pPr>
            <a:r>
              <a:rPr dirty="0" smtClean="0" sz="650" u="sng">
                <a:solidFill>
                  <a:srgbClr val="6B696E"/>
                </a:solidFill>
                <a:latin typeface="Times New Roman"/>
                <a:cs typeface="Times New Roman"/>
              </a:rPr>
              <a:t>    </a:t>
            </a:r>
            <a:r>
              <a:rPr dirty="0" smtClean="0" sz="650" spc="-5" u="sng">
                <a:solidFill>
                  <a:srgbClr val="6B696E"/>
                </a:solidFill>
                <a:latin typeface="Times New Roman"/>
                <a:cs typeface="Times New Roman"/>
              </a:rPr>
              <a:t> </a:t>
            </a:r>
            <a:r>
              <a:rPr dirty="0" smtClean="0" sz="650" spc="15" u="sng">
                <a:solidFill>
                  <a:srgbClr val="6B696E"/>
                </a:solidFill>
                <a:latin typeface="Times New Roman"/>
                <a:cs typeface="Times New Roman"/>
              </a:rPr>
              <a:t>Exp</a:t>
            </a:r>
            <a:r>
              <a:rPr dirty="0" smtClean="0" sz="650" spc="15" u="sng">
                <a:solidFill>
                  <a:srgbClr val="6B696E"/>
                </a:solidFill>
                <a:latin typeface="Times New Roman"/>
                <a:cs typeface="Times New Roman"/>
              </a:rPr>
              <a:t> 	</a:t>
            </a:r>
            <a:r>
              <a:rPr dirty="0" smtClean="0" sz="650" spc="15">
                <a:solidFill>
                  <a:srgbClr val="6B696E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-19943" sz="2925" spc="-750">
                <a:solidFill>
                  <a:srgbClr val="6B696E"/>
                </a:solidFill>
                <a:latin typeface="Arial"/>
                <a:cs typeface="Arial"/>
              </a:rPr>
              <a:t>v</a:t>
            </a:r>
            <a:r>
              <a:rPr dirty="0" smtClean="0" baseline="-19943" sz="2925" spc="-315">
                <a:solidFill>
                  <a:srgbClr val="6B696E"/>
                </a:solidFill>
                <a:latin typeface="Arial"/>
                <a:cs typeface="Arial"/>
              </a:rPr>
              <a:t> </a:t>
            </a:r>
            <a:r>
              <a:rPr dirty="0" smtClean="0" baseline="-19943" sz="2925" spc="-127">
                <a:solidFill>
                  <a:srgbClr val="AAAAAC"/>
                </a:solidFill>
                <a:latin typeface="Arial"/>
                <a:cs typeface="Arial"/>
              </a:rPr>
              <a:t>i</a:t>
            </a:r>
            <a:endParaRPr baseline="-19943" sz="2925">
              <a:latin typeface="Arial"/>
              <a:cs typeface="Arial"/>
            </a:endParaRPr>
          </a:p>
        </p:txBody>
      </p:sp>
      <p:sp>
        <p:nvSpPr>
          <p:cNvPr id="69" name="object 69"/>
          <p:cNvSpPr txBox="1"/>
          <p:nvPr/>
        </p:nvSpPr>
        <p:spPr>
          <a:xfrm>
            <a:off x="986089" y="8918969"/>
            <a:ext cx="6218555" cy="76009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300" spc="5">
                <a:solidFill>
                  <a:srgbClr val="030303"/>
                </a:solidFill>
                <a:latin typeface="Times New Roman"/>
                <a:cs typeface="Times New Roman"/>
              </a:rPr>
              <a:t>more</a:t>
            </a:r>
            <a:r>
              <a:rPr dirty="0" smtClean="0" sz="130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30303"/>
                </a:solidFill>
                <a:latin typeface="Times New Roman"/>
                <a:cs typeface="Times New Roman"/>
              </a:rPr>
              <a:t>input</a:t>
            </a:r>
            <a:r>
              <a:rPr dirty="0" smtClean="0" sz="130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rasters.</a:t>
            </a:r>
            <a:r>
              <a:rPr dirty="0" smtClean="0" sz="130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30303"/>
                </a:solidFill>
                <a:latin typeface="Times New Roman"/>
                <a:cs typeface="Times New Roman"/>
              </a:rPr>
              <a:t>Three</a:t>
            </a:r>
            <a:r>
              <a:rPr dirty="0" smtClean="0" sz="130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30303"/>
                </a:solidFill>
                <a:latin typeface="Times New Roman"/>
                <a:cs typeface="Times New Roman"/>
              </a:rPr>
              <a:t>groups</a:t>
            </a:r>
            <a:r>
              <a:rPr dirty="0" smtClean="0" sz="130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mathematical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operators</a:t>
            </a:r>
            <a:r>
              <a:rPr dirty="0" smtClean="0" sz="130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available</a:t>
            </a:r>
            <a:r>
              <a:rPr dirty="0" smtClean="0" sz="130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111311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5">
                <a:solidFill>
                  <a:srgbClr val="11131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30303"/>
                </a:solidFill>
                <a:latin typeface="Times New Roman"/>
                <a:cs typeface="Times New Roman"/>
              </a:rPr>
              <a:t>Raster</a:t>
            </a:r>
            <a:endParaRPr sz="1300">
              <a:latin typeface="Times New Roman"/>
              <a:cs typeface="Times New Roman"/>
            </a:endParaRPr>
          </a:p>
          <a:p>
            <a:pPr algn="r" marR="12700">
              <a:lnSpc>
                <a:spcPts val="4100"/>
              </a:lnSpc>
            </a:pPr>
            <a:r>
              <a:rPr dirty="0" smtClean="0" sz="3450" spc="-355" b="1">
                <a:solidFill>
                  <a:srgbClr val="B60307"/>
                </a:solidFill>
                <a:latin typeface="Courier New"/>
                <a:cs typeface="Courier New"/>
              </a:rPr>
              <a:t>12</a:t>
            </a:r>
            <a:endParaRPr sz="3450">
              <a:latin typeface="Courier New"/>
              <a:cs typeface="Courier New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5241538" y="5704159"/>
            <a:ext cx="1383030" cy="23939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baseline="3968" sz="1050" spc="7">
                <a:solidFill>
                  <a:srgbClr val="6B696E"/>
                </a:solidFill>
                <a:latin typeface="Times New Roman"/>
                <a:cs typeface="Times New Roman"/>
              </a:rPr>
              <a:t>Envromlt!flt</a:t>
            </a:r>
            <a:r>
              <a:rPr dirty="0" smtClean="0" baseline="3968" sz="1050" spc="60">
                <a:solidFill>
                  <a:srgbClr val="6B696E"/>
                </a:solidFill>
                <a:latin typeface="Times New Roman"/>
                <a:cs typeface="Times New Roman"/>
              </a:rPr>
              <a:t>s</a:t>
            </a:r>
            <a:r>
              <a:rPr dirty="0" smtClean="0" baseline="3968" sz="1050" spc="142">
                <a:solidFill>
                  <a:srgbClr val="6B696E"/>
                </a:solidFill>
                <a:latin typeface="Times New Roman"/>
                <a:cs typeface="Times New Roman"/>
              </a:rPr>
              <a:t>...</a:t>
            </a:r>
            <a:r>
              <a:rPr dirty="0" smtClean="0" baseline="3968" sz="1050" spc="142">
                <a:solidFill>
                  <a:srgbClr val="6B696E"/>
                </a:solidFill>
                <a:latin typeface="Times New Roman"/>
                <a:cs typeface="Times New Roman"/>
              </a:rPr>
              <a:t>   </a:t>
            </a:r>
            <a:r>
              <a:rPr dirty="0" smtClean="0" baseline="3968" sz="1050" spc="-60">
                <a:solidFill>
                  <a:srgbClr val="6B696E"/>
                </a:solidFill>
                <a:latin typeface="Times New Roman"/>
                <a:cs typeface="Times New Roman"/>
              </a:rPr>
              <a:t> </a:t>
            </a:r>
            <a:r>
              <a:rPr dirty="0" smtClean="0" sz="1500" spc="125">
                <a:solidFill>
                  <a:srgbClr val="236787"/>
                </a:solidFill>
                <a:latin typeface="Arial"/>
                <a:cs typeface="Arial"/>
              </a:rPr>
              <a:t>I</a:t>
            </a:r>
            <a:r>
              <a:rPr dirty="0" smtClean="0" sz="1500" spc="-204">
                <a:solidFill>
                  <a:srgbClr val="236787"/>
                </a:solidFill>
                <a:latin typeface="Arial"/>
                <a:cs typeface="Arial"/>
              </a:rPr>
              <a:t> </a:t>
            </a:r>
            <a:r>
              <a:rPr dirty="0" smtClean="0" sz="800" spc="-60">
                <a:solidFill>
                  <a:srgbClr val="6B696E"/>
                </a:solidFill>
                <a:latin typeface="Times New Roman"/>
                <a:cs typeface="Times New Roman"/>
              </a:rPr>
              <a:t>Show</a:t>
            </a:r>
            <a:r>
              <a:rPr dirty="0" smtClean="0" sz="800" spc="-70">
                <a:solidFill>
                  <a:srgbClr val="6B696E"/>
                </a:solidFill>
                <a:latin typeface="Times New Roman"/>
                <a:cs typeface="Times New Roman"/>
              </a:rPr>
              <a:t> </a:t>
            </a:r>
            <a:r>
              <a:rPr dirty="0" smtClean="0" sz="700" spc="-15">
                <a:solidFill>
                  <a:srgbClr val="6B696E"/>
                </a:solidFill>
                <a:latin typeface="Arial"/>
                <a:cs typeface="Arial"/>
              </a:rPr>
              <a:t>Help</a:t>
            </a:r>
            <a:r>
              <a:rPr dirty="0" smtClean="0" sz="700" spc="-70">
                <a:solidFill>
                  <a:srgbClr val="6B696E"/>
                </a:solidFill>
                <a:latin typeface="Arial"/>
                <a:cs typeface="Arial"/>
              </a:rPr>
              <a:t> </a:t>
            </a:r>
            <a:r>
              <a:rPr dirty="0" smtClean="0" sz="950" spc="720">
                <a:solidFill>
                  <a:srgbClr val="6B696E"/>
                </a:solidFill>
                <a:latin typeface="Arial"/>
                <a:cs typeface="Arial"/>
              </a:rPr>
              <a:t>»</a:t>
            </a:r>
            <a:endParaRPr sz="950">
              <a:latin typeface="Arial"/>
              <a:cs typeface="Arial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986089" y="6709630"/>
            <a:ext cx="5796915" cy="212915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2700" marR="16510" indent="441325">
              <a:lnSpc>
                <a:spcPct val="146000"/>
              </a:lnSpc>
            </a:pPr>
            <a:r>
              <a:rPr dirty="0" smtClean="0" sz="1300" spc="-1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Raster</a:t>
            </a:r>
            <a:r>
              <a:rPr dirty="0" smtClean="0" sz="130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30303"/>
                </a:solidFill>
                <a:latin typeface="Times New Roman"/>
                <a:cs typeface="Times New Roman"/>
              </a:rPr>
              <a:t>Calculator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provides</a:t>
            </a:r>
            <a:r>
              <a:rPr dirty="0" smtClean="0" sz="130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30303"/>
                </a:solidFill>
                <a:latin typeface="Times New Roman"/>
                <a:cs typeface="Times New Roman"/>
              </a:rPr>
              <a:t>you</a:t>
            </a:r>
            <a:r>
              <a:rPr dirty="0" smtClean="0" sz="130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30303"/>
                </a:solidFill>
                <a:latin typeface="Times New Roman"/>
                <a:cs typeface="Times New Roman"/>
              </a:rPr>
              <a:t>with</a:t>
            </a:r>
            <a:r>
              <a:rPr dirty="0" smtClean="0" sz="130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powerful</a:t>
            </a:r>
            <a:r>
              <a:rPr dirty="0" smtClean="0" sz="130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tool</a:t>
            </a:r>
            <a:r>
              <a:rPr dirty="0" smtClean="0" sz="130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30303"/>
                </a:solidFill>
                <a:latin typeface="Times New Roman"/>
                <a:cs typeface="Times New Roman"/>
              </a:rPr>
              <a:t>performing</a:t>
            </a:r>
            <a:r>
              <a:rPr dirty="0" smtClean="0" sz="130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30303"/>
                </a:solidFill>
                <a:latin typeface="Times New Roman"/>
                <a:cs typeface="Times New Roman"/>
              </a:rPr>
              <a:t>multiple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tasks.</a:t>
            </a:r>
            <a:r>
              <a:rPr dirty="0" smtClean="0" sz="130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You</a:t>
            </a:r>
            <a:r>
              <a:rPr dirty="0" smtClean="0" sz="130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30303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30303"/>
                </a:solidFill>
                <a:latin typeface="Times New Roman"/>
                <a:cs typeface="Times New Roman"/>
              </a:rPr>
              <a:t>type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1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111311"/>
                </a:solidFill>
                <a:latin typeface="Times New Roman"/>
                <a:cs typeface="Times New Roman"/>
              </a:rPr>
              <a:t>Map</a:t>
            </a:r>
            <a:r>
              <a:rPr dirty="0" smtClean="0" sz="1300" spc="-65">
                <a:solidFill>
                  <a:srgbClr val="11131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111311"/>
                </a:solidFill>
                <a:latin typeface="Times New Roman"/>
                <a:cs typeface="Times New Roman"/>
              </a:rPr>
              <a:t>Algebra</a:t>
            </a:r>
            <a:r>
              <a:rPr dirty="0" smtClean="0" sz="1300" spc="25">
                <a:solidFill>
                  <a:srgbClr val="11131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syntax</a:t>
            </a:r>
            <a:r>
              <a:rPr dirty="0" smtClean="0" sz="130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30303"/>
                </a:solidFill>
                <a:latin typeface="Times New Roman"/>
                <a:cs typeface="Times New Roman"/>
              </a:rPr>
              <a:t>perform</a:t>
            </a:r>
            <a:r>
              <a:rPr dirty="0" smtClean="0" sz="130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mathematical</a:t>
            </a:r>
            <a:r>
              <a:rPr dirty="0" smtClean="0" sz="130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30303"/>
                </a:solidFill>
                <a:latin typeface="Times New Roman"/>
                <a:cs typeface="Times New Roman"/>
              </a:rPr>
              <a:t>calculations</a:t>
            </a:r>
            <a:r>
              <a:rPr dirty="0" smtClean="0" sz="130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30303"/>
                </a:solidFill>
                <a:latin typeface="Times New Roman"/>
                <a:cs typeface="Times New Roman"/>
              </a:rPr>
              <a:t>using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111311"/>
                </a:solidFill>
                <a:latin typeface="Times New Roman"/>
                <a:cs typeface="Times New Roman"/>
              </a:rPr>
              <a:t>operators </a:t>
            </a:r>
            <a:r>
              <a:rPr dirty="0" smtClean="0" sz="1300" spc="-150">
                <a:solidFill>
                  <a:srgbClr val="11131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111311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140">
                <a:solidFill>
                  <a:srgbClr val="11131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111311"/>
                </a:solidFill>
                <a:latin typeface="Times New Roman"/>
                <a:cs typeface="Times New Roman"/>
              </a:rPr>
              <a:t>functions,</a:t>
            </a:r>
            <a:r>
              <a:rPr dirty="0" smtClean="0" sz="1300" spc="-5">
                <a:solidFill>
                  <a:srgbClr val="11131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0">
                <a:solidFill>
                  <a:srgbClr val="11131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111311"/>
                </a:solidFill>
                <a:latin typeface="Times New Roman"/>
                <a:cs typeface="Times New Roman"/>
              </a:rPr>
              <a:t>set</a:t>
            </a:r>
            <a:r>
              <a:rPr dirty="0" smtClean="0" sz="1300" spc="20">
                <a:solidFill>
                  <a:srgbClr val="11131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0">
                <a:solidFill>
                  <a:srgbClr val="111311"/>
                </a:solidFill>
                <a:latin typeface="Times New Roman"/>
                <a:cs typeface="Times New Roman"/>
              </a:rPr>
              <a:t>up</a:t>
            </a:r>
            <a:r>
              <a:rPr dirty="0" smtClean="0" sz="1300" spc="50">
                <a:solidFill>
                  <a:srgbClr val="11131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11131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111311"/>
                </a:solidFill>
                <a:latin typeface="Times New Roman"/>
                <a:cs typeface="Times New Roman"/>
              </a:rPr>
              <a:t>selection</a:t>
            </a:r>
            <a:r>
              <a:rPr dirty="0" smtClean="0" sz="1300" spc="114">
                <a:solidFill>
                  <a:srgbClr val="11131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111311"/>
                </a:solidFill>
                <a:latin typeface="Times New Roman"/>
                <a:cs typeface="Times New Roman"/>
              </a:rPr>
              <a:t>queries,</a:t>
            </a:r>
            <a:r>
              <a:rPr dirty="0" smtClean="0" sz="1300" spc="-5">
                <a:solidFill>
                  <a:srgbClr val="11131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11131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111311"/>
                </a:solidFill>
                <a:latin typeface="Times New Roman"/>
                <a:cs typeface="Times New Roman"/>
              </a:rPr>
              <a:t>type</a:t>
            </a:r>
            <a:r>
              <a:rPr dirty="0" smtClean="0" sz="1300" spc="10">
                <a:solidFill>
                  <a:srgbClr val="11131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5">
                <a:solidFill>
                  <a:srgbClr val="11131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111311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120">
                <a:solidFill>
                  <a:srgbClr val="11131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111311"/>
                </a:solidFill>
                <a:latin typeface="Times New Roman"/>
                <a:cs typeface="Times New Roman"/>
              </a:rPr>
              <a:t>spatial </a:t>
            </a:r>
            <a:r>
              <a:rPr dirty="0" smtClean="0" sz="1300" spc="-120">
                <a:solidFill>
                  <a:srgbClr val="11131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111311"/>
                </a:solidFill>
                <a:latin typeface="Times New Roman"/>
                <a:cs typeface="Times New Roman"/>
              </a:rPr>
              <a:t>analyst</a:t>
            </a:r>
            <a:r>
              <a:rPr dirty="0" smtClean="0" sz="1300" spc="140">
                <a:solidFill>
                  <a:srgbClr val="11131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30303"/>
                </a:solidFill>
                <a:latin typeface="Times New Roman"/>
                <a:cs typeface="Times New Roman"/>
              </a:rPr>
              <a:t>function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syntax. </a:t>
            </a:r>
            <a:r>
              <a:rPr dirty="0" smtClean="0" sz="130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Inputs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30303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30303"/>
                </a:solidFill>
                <a:latin typeface="Times New Roman"/>
                <a:cs typeface="Times New Roman"/>
              </a:rPr>
              <a:t>grid</a:t>
            </a:r>
            <a:r>
              <a:rPr dirty="0" smtClean="0" sz="130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30303"/>
                </a:solidFill>
                <a:latin typeface="Times New Roman"/>
                <a:cs typeface="Times New Roman"/>
              </a:rPr>
              <a:t>datasets</a:t>
            </a:r>
            <a:r>
              <a:rPr dirty="0" smtClean="0" sz="130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raster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30303"/>
                </a:solidFill>
                <a:latin typeface="Times New Roman"/>
                <a:cs typeface="Times New Roman"/>
              </a:rPr>
              <a:t>layers,</a:t>
            </a:r>
            <a:r>
              <a:rPr dirty="0" smtClean="0" sz="130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30303"/>
                </a:solidFill>
                <a:latin typeface="Times New Roman"/>
                <a:cs typeface="Times New Roman"/>
              </a:rPr>
              <a:t>shapefiles,</a:t>
            </a:r>
            <a:r>
              <a:rPr dirty="0" smtClean="0" sz="130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30303"/>
                </a:solidFill>
                <a:latin typeface="Times New Roman"/>
                <a:cs typeface="Times New Roman"/>
              </a:rPr>
              <a:t>coverages,</a:t>
            </a:r>
            <a:r>
              <a:rPr dirty="0" smtClean="0" sz="130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tables,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30303"/>
                </a:solidFill>
                <a:latin typeface="Times New Roman"/>
                <a:cs typeface="Times New Roman"/>
              </a:rPr>
              <a:t>constants,</a:t>
            </a:r>
            <a:r>
              <a:rPr dirty="0" smtClean="0" sz="130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30303"/>
                </a:solidFill>
                <a:latin typeface="Times New Roman"/>
                <a:cs typeface="Times New Roman"/>
              </a:rPr>
              <a:t>numbers.</a:t>
            </a:r>
            <a:r>
              <a:rPr dirty="0" smtClean="0" sz="130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Operators</a:t>
            </a:r>
            <a:r>
              <a:rPr dirty="0" smtClean="0" sz="130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functions</a:t>
            </a:r>
            <a:r>
              <a:rPr dirty="0" smtClean="0" sz="130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evaluate</a:t>
            </a:r>
            <a:r>
              <a:rPr dirty="0" smtClean="0" sz="130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expression</a:t>
            </a:r>
            <a:r>
              <a:rPr dirty="0" smtClean="0" sz="130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30303"/>
                </a:solidFill>
                <a:latin typeface="Times New Roman"/>
                <a:cs typeface="Times New Roman"/>
              </a:rPr>
              <a:t>only</a:t>
            </a:r>
            <a:r>
              <a:rPr dirty="0" smtClean="0" sz="130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30303"/>
                </a:solidFill>
                <a:latin typeface="Times New Roman"/>
                <a:cs typeface="Times New Roman"/>
              </a:rPr>
              <a:t>input</a:t>
            </a:r>
            <a:r>
              <a:rPr dirty="0" smtClean="0" sz="130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111311"/>
                </a:solidFill>
                <a:latin typeface="Times New Roman"/>
                <a:cs typeface="Times New Roman"/>
              </a:rPr>
              <a:t>cells</a:t>
            </a:r>
            <a:r>
              <a:rPr dirty="0" smtClean="0" sz="1300" spc="-35">
                <a:solidFill>
                  <a:srgbClr val="11131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111311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-15">
                <a:solidFill>
                  <a:srgbClr val="11131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111311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-5">
                <a:solidFill>
                  <a:srgbClr val="11131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111311"/>
                </a:solidFill>
                <a:latin typeface="Times New Roman"/>
                <a:cs typeface="Times New Roman"/>
              </a:rPr>
              <a:t>spatially</a:t>
            </a:r>
            <a:r>
              <a:rPr dirty="0" smtClean="0" sz="1300" spc="90">
                <a:solidFill>
                  <a:srgbClr val="11131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111311"/>
                </a:solidFill>
                <a:latin typeface="Times New Roman"/>
                <a:cs typeface="Times New Roman"/>
              </a:rPr>
              <a:t>coincident</a:t>
            </a:r>
            <a:r>
              <a:rPr dirty="0" smtClean="0" sz="1300" spc="30">
                <a:solidFill>
                  <a:srgbClr val="11131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111311"/>
                </a:solidFill>
                <a:latin typeface="Times New Roman"/>
                <a:cs typeface="Times New Roman"/>
              </a:rPr>
              <a:t>with</a:t>
            </a:r>
            <a:r>
              <a:rPr dirty="0" smtClean="0" sz="1300" spc="-60">
                <a:solidFill>
                  <a:srgbClr val="11131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111311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40">
                <a:solidFill>
                  <a:srgbClr val="11131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111311"/>
                </a:solidFill>
                <a:latin typeface="Times New Roman"/>
                <a:cs typeface="Times New Roman"/>
              </a:rPr>
              <a:t>output</a:t>
            </a:r>
            <a:r>
              <a:rPr dirty="0" smtClean="0" sz="1300" spc="35">
                <a:solidFill>
                  <a:srgbClr val="11131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111311"/>
                </a:solidFill>
                <a:latin typeface="Times New Roman"/>
                <a:cs typeface="Times New Roman"/>
              </a:rPr>
              <a:t>cell.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400"/>
              </a:lnSpc>
              <a:spcBef>
                <a:spcPts val="42"/>
              </a:spcBef>
            </a:pPr>
            <a:endParaRPr sz="1400"/>
          </a:p>
          <a:p>
            <a:pPr marL="448309">
              <a:lnSpc>
                <a:spcPct val="100000"/>
              </a:lnSpc>
            </a:pPr>
            <a:r>
              <a:rPr dirty="0" smtClean="0" sz="1300" spc="-10">
                <a:solidFill>
                  <a:srgbClr val="030303"/>
                </a:solidFill>
                <a:latin typeface="Times New Roman"/>
                <a:cs typeface="Times New Roman"/>
              </a:rPr>
              <a:t>Mathemati</a:t>
            </a:r>
            <a:r>
              <a:rPr dirty="0" smtClean="0" sz="1300" spc="-1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232428"/>
                </a:solidFill>
                <a:latin typeface="Times New Roman"/>
                <a:cs typeface="Times New Roman"/>
              </a:rPr>
              <a:t>c</a:t>
            </a:r>
            <a:r>
              <a:rPr dirty="0" smtClean="0" sz="1300" spc="-30">
                <a:solidFill>
                  <a:srgbClr val="23242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35">
                <a:solidFill>
                  <a:srgbClr val="030303"/>
                </a:solidFill>
                <a:latin typeface="Times New Roman"/>
                <a:cs typeface="Times New Roman"/>
              </a:rPr>
              <a:t>l</a:t>
            </a:r>
            <a:r>
              <a:rPr dirty="0" smtClean="0" sz="130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30303"/>
                </a:solidFill>
                <a:latin typeface="Times New Roman"/>
                <a:cs typeface="Times New Roman"/>
              </a:rPr>
              <a:t>operators</a:t>
            </a:r>
            <a:r>
              <a:rPr dirty="0" smtClean="0" sz="130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111311"/>
                </a:solidFill>
                <a:latin typeface="Times New Roman"/>
                <a:cs typeface="Times New Roman"/>
              </a:rPr>
              <a:t>apply</a:t>
            </a:r>
            <a:r>
              <a:rPr dirty="0" smtClean="0" sz="1300" spc="45">
                <a:solidFill>
                  <a:srgbClr val="11131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111311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30">
                <a:solidFill>
                  <a:srgbClr val="11131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mathematical</a:t>
            </a:r>
            <a:r>
              <a:rPr dirty="0" smtClean="0" sz="130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30303"/>
                </a:solidFill>
                <a:latin typeface="Times New Roman"/>
                <a:cs typeface="Times New Roman"/>
              </a:rPr>
              <a:t>operation</a:t>
            </a:r>
            <a:r>
              <a:rPr dirty="0" smtClean="0" sz="130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111311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0">
                <a:solidFill>
                  <a:srgbClr val="11131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30303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300" spc="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30303"/>
                </a:solidFill>
                <a:latin typeface="Times New Roman"/>
                <a:cs typeface="Times New Roman"/>
              </a:rPr>
              <a:t>two</a:t>
            </a:r>
            <a:r>
              <a:rPr dirty="0" smtClean="0" sz="130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endParaRPr sz="13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 txBox="1"/>
          <p:nvPr/>
        </p:nvSpPr>
        <p:spPr>
          <a:xfrm>
            <a:off x="993139" y="8848090"/>
            <a:ext cx="836294" cy="2025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Powers.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753859" y="9101835"/>
            <a:ext cx="462915" cy="57531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3500" spc="-380">
                <a:solidFill>
                  <a:srgbClr val="B5070A"/>
                </a:solidFill>
                <a:latin typeface="Courier New"/>
                <a:cs typeface="Courier New"/>
              </a:rPr>
              <a:t>13</a:t>
            </a:r>
            <a:endParaRPr sz="3500">
              <a:latin typeface="Courier New"/>
              <a:cs typeface="Courier New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993139" y="322072"/>
            <a:ext cx="5784215" cy="151447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2700" marR="12700" indent="36195">
              <a:lnSpc>
                <a:spcPts val="2230"/>
              </a:lnSpc>
            </a:pPr>
            <a:r>
              <a:rPr dirty="0" smtClean="0" sz="950" spc="55">
                <a:solidFill>
                  <a:srgbClr val="135615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950" spc="15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950" spc="40">
                <a:solidFill>
                  <a:srgbClr val="135615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950" spc="40">
                <a:solidFill>
                  <a:srgbClr val="135615"/>
                </a:solidFill>
                <a:latin typeface="Times New Roman"/>
                <a:cs typeface="Times New Roman"/>
              </a:rPr>
              <a:t>                                                  </a:t>
            </a:r>
            <a:r>
              <a:rPr dirty="0" smtClean="0" sz="950" spc="4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923" sz="1425" spc="-30">
                <a:solidFill>
                  <a:srgbClr val="831C11"/>
                </a:solidFill>
                <a:latin typeface="Times New Roman"/>
                <a:cs typeface="Times New Roman"/>
              </a:rPr>
              <a:t>(</a:t>
            </a:r>
            <a:r>
              <a:rPr dirty="0" smtClean="0" baseline="2923" sz="1425" spc="-60">
                <a:solidFill>
                  <a:srgbClr val="831C11"/>
                </a:solidFill>
                <a:latin typeface="Times New Roman"/>
                <a:cs typeface="Times New Roman"/>
              </a:rPr>
              <a:t>M:</a:t>
            </a:r>
            <a:r>
              <a:rPr dirty="0" smtClean="0" baseline="2923" sz="1425" spc="52">
                <a:solidFill>
                  <a:srgbClr val="831C11"/>
                </a:solidFill>
                <a:latin typeface="Times New Roman"/>
                <a:cs typeface="Times New Roman"/>
              </a:rPr>
              <a:t>a</a:t>
            </a:r>
            <a:r>
              <a:rPr dirty="0" smtClean="0" baseline="2923" sz="1425" spc="135">
                <a:solidFill>
                  <a:srgbClr val="B5070A"/>
                </a:solidFill>
                <a:latin typeface="Times New Roman"/>
                <a:cs typeface="Times New Roman"/>
              </a:rPr>
              <a:t>p</a:t>
            </a:r>
            <a:r>
              <a:rPr dirty="0" smtClean="0" baseline="2923" sz="1425" spc="-22">
                <a:solidFill>
                  <a:srgbClr val="B5070A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923" sz="1425" spc="157">
                <a:solidFill>
                  <a:srgbClr val="A12128"/>
                </a:solidFill>
                <a:latin typeface="Times New Roman"/>
                <a:cs typeface="Times New Roman"/>
              </a:rPr>
              <a:t>A</a:t>
            </a:r>
            <a:r>
              <a:rPr dirty="0" smtClean="0" baseline="2923" sz="1425" spc="44">
                <a:solidFill>
                  <a:srgbClr val="B5070A"/>
                </a:solidFill>
                <a:latin typeface="Times New Roman"/>
                <a:cs typeface="Times New Roman"/>
              </a:rPr>
              <a:t>l</a:t>
            </a:r>
            <a:r>
              <a:rPr dirty="0" smtClean="0" baseline="2923" sz="1425" spc="15">
                <a:solidFill>
                  <a:srgbClr val="B5070A"/>
                </a:solidFill>
                <a:latin typeface="Times New Roman"/>
                <a:cs typeface="Times New Roman"/>
              </a:rPr>
              <a:t>g</a:t>
            </a:r>
            <a:r>
              <a:rPr dirty="0" smtClean="0" baseline="2923" sz="1425" spc="120">
                <a:solidFill>
                  <a:srgbClr val="A12128"/>
                </a:solidFill>
                <a:latin typeface="Times New Roman"/>
                <a:cs typeface="Times New Roman"/>
              </a:rPr>
              <a:t>ebr</a:t>
            </a:r>
            <a:r>
              <a:rPr dirty="0" smtClean="0" baseline="2923" sz="1425" spc="157">
                <a:solidFill>
                  <a:srgbClr val="A12128"/>
                </a:solidFill>
                <a:latin typeface="Times New Roman"/>
                <a:cs typeface="Times New Roman"/>
              </a:rPr>
              <a:t>a</a:t>
            </a:r>
            <a:r>
              <a:rPr dirty="0" smtClean="0" baseline="2923" sz="1425" spc="112">
                <a:solidFill>
                  <a:srgbClr val="135615"/>
                </a:solidFill>
                <a:latin typeface="Times New Roman"/>
                <a:cs typeface="Times New Roman"/>
              </a:rPr>
              <a:t>)</a:t>
            </a:r>
            <a:r>
              <a:rPr dirty="0" smtClean="0" baseline="2923" sz="1425" spc="112">
                <a:solidFill>
                  <a:srgbClr val="135615"/>
                </a:solidFill>
                <a:latin typeface="Times New Roman"/>
                <a:cs typeface="Times New Roman"/>
              </a:rPr>
              <a:t>                                     </a:t>
            </a:r>
            <a:r>
              <a:rPr dirty="0" smtClean="0" baseline="2923" sz="1425" spc="-89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950" spc="95">
                <a:solidFill>
                  <a:srgbClr val="135615"/>
                </a:solidFill>
                <a:latin typeface="Times New Roman"/>
                <a:cs typeface="Times New Roman"/>
              </a:rPr>
              <a:t>Dr.</a:t>
            </a:r>
            <a:r>
              <a:rPr dirty="0" smtClean="0" sz="950" spc="-35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950" spc="70">
                <a:solidFill>
                  <a:srgbClr val="135615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950" spc="6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950" spc="80">
                <a:solidFill>
                  <a:srgbClr val="135615"/>
                </a:solidFill>
                <a:latin typeface="Times New Roman"/>
                <a:cs typeface="Times New Roman"/>
              </a:rPr>
              <a:t>Muhi</a:t>
            </a:r>
            <a:r>
              <a:rPr dirty="0" smtClean="0" sz="950" spc="9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950" spc="70">
                <a:solidFill>
                  <a:srgbClr val="135615"/>
                </a:solidFill>
                <a:latin typeface="Times New Roman"/>
                <a:cs typeface="Times New Roman"/>
              </a:rPr>
              <a:t>Taha</a:t>
            </a:r>
            <a:r>
              <a:rPr dirty="0" smtClean="0" sz="950" spc="35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Calculator: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Arithmetic,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Boolean</a:t>
            </a:r>
            <a:r>
              <a:rPr dirty="0" smtClean="0" sz="1250" spc="-1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262628"/>
                </a:solidFill>
                <a:latin typeface="Times New Roman"/>
                <a:cs typeface="Times New Roman"/>
              </a:rPr>
              <a:t>,</a:t>
            </a:r>
            <a:r>
              <a:rPr dirty="0" smtClean="0" sz="1250" spc="50">
                <a:solidFill>
                  <a:srgbClr val="26262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26262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Relational.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All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operator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s</a:t>
            </a:r>
            <a:r>
              <a:rPr dirty="0" smtClean="0" sz="1250" spc="50">
                <a:solidFill>
                  <a:srgbClr val="262628"/>
                </a:solidFill>
                <a:latin typeface="Times New Roman"/>
                <a:cs typeface="Times New Roman"/>
              </a:rPr>
              <a:t>,</a:t>
            </a:r>
            <a:r>
              <a:rPr dirty="0" smtClean="0" sz="1250" spc="50">
                <a:solidFill>
                  <a:srgbClr val="26262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26262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including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Bitwise,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Combinatorial,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Logical</a:t>
            </a:r>
            <a:r>
              <a:rPr dirty="0" smtClean="0" sz="1250" spc="-1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75">
                <a:solidFill>
                  <a:srgbClr val="262628"/>
                </a:solidFill>
                <a:latin typeface="Times New Roman"/>
                <a:cs typeface="Times New Roman"/>
              </a:rPr>
              <a:t>,</a:t>
            </a:r>
            <a:r>
              <a:rPr dirty="0" smtClean="0" sz="1250" spc="-155">
                <a:solidFill>
                  <a:srgbClr val="26262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typed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into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Raster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Calculator.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500"/>
              </a:lnSpc>
              <a:spcBef>
                <a:spcPts val="23"/>
              </a:spcBef>
            </a:pPr>
            <a:endParaRPr sz="500"/>
          </a:p>
          <a:p>
            <a:pPr marL="12700" marR="13970" indent="420370">
              <a:lnSpc>
                <a:spcPct val="153600"/>
              </a:lnSpc>
            </a:pP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Arithmetic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operators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allow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addition</a:t>
            </a:r>
            <a:r>
              <a:rPr dirty="0" smtClean="0" sz="1250" spc="-1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3D3D3D"/>
                </a:solidFill>
                <a:latin typeface="Times New Roman"/>
                <a:cs typeface="Times New Roman"/>
              </a:rPr>
              <a:t>,</a:t>
            </a:r>
            <a:r>
              <a:rPr dirty="0" smtClean="0" sz="1250" spc="50">
                <a:solidFill>
                  <a:srgbClr val="3D3D3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3D3D3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subtraction</a:t>
            </a:r>
            <a:r>
              <a:rPr dirty="0" smtClean="0" sz="1250" spc="-1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262628"/>
                </a:solidFill>
                <a:latin typeface="Times New Roman"/>
                <a:cs typeface="Times New Roman"/>
              </a:rPr>
              <a:t>,</a:t>
            </a:r>
            <a:r>
              <a:rPr dirty="0" smtClean="0" sz="1250" spc="50">
                <a:solidFill>
                  <a:srgbClr val="26262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26262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multiplication</a:t>
            </a:r>
            <a:r>
              <a:rPr dirty="0" smtClean="0" sz="1250" spc="-1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10">
                <a:solidFill>
                  <a:srgbClr val="262628"/>
                </a:solidFill>
                <a:latin typeface="Times New Roman"/>
                <a:cs typeface="Times New Roman"/>
              </a:rPr>
              <a:t>,</a:t>
            </a:r>
            <a:r>
              <a:rPr dirty="0" smtClean="0" sz="1250" spc="110">
                <a:solidFill>
                  <a:srgbClr val="26262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26262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division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two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rasters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numbers,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combination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two.Arithmetic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operators: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93139" y="1861566"/>
            <a:ext cx="4528185" cy="33083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baseline="-18518" sz="2475" spc="-75">
                <a:solidFill>
                  <a:srgbClr val="080808"/>
                </a:solidFill>
                <a:latin typeface="Arial"/>
                <a:cs typeface="Arial"/>
              </a:rPr>
              <a:t>(</a:t>
            </a:r>
            <a:r>
              <a:rPr dirty="0" smtClean="0" baseline="-25462" sz="1800" spc="52">
                <a:solidFill>
                  <a:srgbClr val="080808"/>
                </a:solidFill>
                <a:latin typeface="Times New Roman"/>
                <a:cs typeface="Times New Roman"/>
              </a:rPr>
              <a:t>+,-</a:t>
            </a:r>
            <a:r>
              <a:rPr dirty="0" smtClean="0" baseline="-25462" sz="1800" spc="97">
                <a:solidFill>
                  <a:srgbClr val="080808"/>
                </a:solidFill>
                <a:latin typeface="Times New Roman"/>
                <a:cs typeface="Times New Roman"/>
              </a:rPr>
              <a:t>,</a:t>
            </a:r>
            <a:r>
              <a:rPr dirty="0" smtClean="0" sz="1650" spc="5">
                <a:solidFill>
                  <a:srgbClr val="080808"/>
                </a:solidFill>
                <a:latin typeface="Arial"/>
                <a:cs typeface="Arial"/>
              </a:rPr>
              <a:t>*</a:t>
            </a:r>
            <a:r>
              <a:rPr dirty="0" smtClean="0" baseline="-25462" sz="1800" spc="89">
                <a:solidFill>
                  <a:srgbClr val="080808"/>
                </a:solidFill>
                <a:latin typeface="Times New Roman"/>
                <a:cs typeface="Times New Roman"/>
              </a:rPr>
              <a:t>,</a:t>
            </a:r>
            <a:r>
              <a:rPr dirty="0" smtClean="0" baseline="-25462" sz="1800" spc="187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650" spc="-35">
                <a:solidFill>
                  <a:srgbClr val="505050"/>
                </a:solidFill>
                <a:latin typeface="Arial"/>
                <a:cs typeface="Arial"/>
              </a:rPr>
              <a:t>/</a:t>
            </a:r>
            <a:r>
              <a:rPr dirty="0" smtClean="0" sz="1650" spc="-50">
                <a:solidFill>
                  <a:srgbClr val="080808"/>
                </a:solidFill>
                <a:latin typeface="Arial"/>
                <a:cs typeface="Arial"/>
              </a:rPr>
              <a:t>)</a:t>
            </a:r>
            <a:r>
              <a:rPr dirty="0" smtClean="0" baseline="-25462" sz="1800" spc="-89">
                <a:solidFill>
                  <a:srgbClr val="080808"/>
                </a:solidFill>
                <a:latin typeface="Times New Roman"/>
                <a:cs typeface="Times New Roman"/>
              </a:rPr>
              <a:t>.</a:t>
            </a:r>
            <a:r>
              <a:rPr dirty="0" smtClean="0" baseline="-25462" sz="1800" spc="-89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-25462" sz="1800" spc="-82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90">
                <a:solidFill>
                  <a:srgbClr val="080808"/>
                </a:solidFill>
                <a:latin typeface="Times New Roman"/>
                <a:cs typeface="Times New Roman"/>
              </a:rPr>
              <a:t>F</a:t>
            </a:r>
            <a:r>
              <a:rPr dirty="0" smtClean="0" baseline="-24444" sz="1875" spc="1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baseline="-24444" sz="1875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-24444" sz="1875" spc="-52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-24444" sz="1875" spc="30">
                <a:solidFill>
                  <a:srgbClr val="080808"/>
                </a:solidFill>
                <a:latin typeface="Times New Roman"/>
                <a:cs typeface="Times New Roman"/>
              </a:rPr>
              <a:t>exam</a:t>
            </a:r>
            <a:r>
              <a:rPr dirty="0" smtClean="0" baseline="-24444" sz="1875" spc="120">
                <a:solidFill>
                  <a:srgbClr val="080808"/>
                </a:solidFill>
                <a:latin typeface="Times New Roman"/>
                <a:cs typeface="Times New Roman"/>
              </a:rPr>
              <a:t>p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l</a:t>
            </a:r>
            <a:r>
              <a:rPr dirty="0" smtClean="0" baseline="-24444" sz="1875" spc="37">
                <a:solidFill>
                  <a:srgbClr val="080808"/>
                </a:solidFill>
                <a:latin typeface="Times New Roman"/>
                <a:cs typeface="Times New Roman"/>
              </a:rPr>
              <a:t>e,</a:t>
            </a:r>
            <a:r>
              <a:rPr dirty="0" smtClean="0" baseline="-24444" sz="1875" spc="37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-24444" sz="1875" spc="-172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h</a:t>
            </a:r>
            <a:r>
              <a:rPr dirty="0" smtClean="0" baseline="-24444" sz="1875" spc="89">
                <a:solidFill>
                  <a:srgbClr val="080808"/>
                </a:solidFill>
                <a:latin typeface="Times New Roman"/>
                <a:cs typeface="Times New Roman"/>
              </a:rPr>
              <a:t>e</a:t>
            </a:r>
            <a:r>
              <a:rPr dirty="0" smtClean="0" baseline="-24444" sz="1875" spc="89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-24444" sz="1875" spc="-142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-24444" sz="1875" spc="15">
                <a:solidFill>
                  <a:srgbClr val="080808"/>
                </a:solidFill>
                <a:latin typeface="Times New Roman"/>
                <a:cs typeface="Times New Roman"/>
              </a:rPr>
              <a:t>res</a:t>
            </a:r>
            <a:r>
              <a:rPr dirty="0" smtClean="0" baseline="-24444" sz="1875" spc="120">
                <a:solidFill>
                  <a:srgbClr val="080808"/>
                </a:solidFill>
                <a:latin typeface="Times New Roman"/>
                <a:cs typeface="Times New Roman"/>
              </a:rPr>
              <a:t>u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lt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-24444" sz="1875" spc="30">
                <a:solidFill>
                  <a:srgbClr val="080808"/>
                </a:solidFill>
                <a:latin typeface="Times New Roman"/>
                <a:cs typeface="Times New Roman"/>
              </a:rPr>
              <a:t>o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f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950" spc="35">
                <a:solidFill>
                  <a:srgbClr val="080808"/>
                </a:solidFill>
                <a:latin typeface="Times New Roman"/>
                <a:cs typeface="Times New Roman"/>
              </a:rPr>
              <a:t>[In</a:t>
            </a:r>
            <a:r>
              <a:rPr dirty="0" smtClean="0" sz="95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950" spc="60">
                <a:solidFill>
                  <a:srgbClr val="080808"/>
                </a:solidFill>
                <a:latin typeface="Times New Roman"/>
                <a:cs typeface="Times New Roman"/>
              </a:rPr>
              <a:t>layer</a:t>
            </a:r>
            <a:r>
              <a:rPr dirty="0" smtClean="0" sz="9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95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950" spc="25">
                <a:solidFill>
                  <a:srgbClr val="080808"/>
                </a:solidFill>
                <a:latin typeface="Times New Roman"/>
                <a:cs typeface="Times New Roman"/>
              </a:rPr>
              <a:t>1]+[1n</a:t>
            </a:r>
            <a:r>
              <a:rPr dirty="0" smtClean="0" sz="9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950" spc="60">
                <a:solidFill>
                  <a:srgbClr val="080808"/>
                </a:solidFill>
                <a:latin typeface="Times New Roman"/>
                <a:cs typeface="Times New Roman"/>
              </a:rPr>
              <a:t>layer</a:t>
            </a:r>
            <a:r>
              <a:rPr dirty="0" smtClean="0" sz="9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950" spc="25">
                <a:solidFill>
                  <a:srgbClr val="080808"/>
                </a:solidFill>
                <a:latin typeface="Times New Roman"/>
                <a:cs typeface="Times New Roman"/>
              </a:rPr>
              <a:t>2]</a:t>
            </a:r>
            <a:r>
              <a:rPr dirty="0" smtClean="0" sz="9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9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-24444" sz="1875" spc="7">
                <a:solidFill>
                  <a:srgbClr val="080808"/>
                </a:solidFill>
                <a:latin typeface="Times New Roman"/>
                <a:cs typeface="Times New Roman"/>
              </a:rPr>
              <a:t>resu</a:t>
            </a:r>
            <a:r>
              <a:rPr dirty="0" smtClean="0" baseline="-24444" sz="1875" spc="-307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5">
                <a:solidFill>
                  <a:srgbClr val="080808"/>
                </a:solidFill>
                <a:latin typeface="Times New Roman"/>
                <a:cs typeface="Times New Roman"/>
              </a:rPr>
              <a:t>l</a:t>
            </a:r>
            <a:r>
              <a:rPr dirty="0" smtClean="0" baseline="-24444" sz="1875" spc="67">
                <a:solidFill>
                  <a:srgbClr val="080808"/>
                </a:solidFill>
                <a:latin typeface="Times New Roman"/>
                <a:cs typeface="Times New Roman"/>
              </a:rPr>
              <a:t>t</a:t>
            </a:r>
            <a:r>
              <a:rPr dirty="0" smtClean="0" baseline="-24444" sz="1875" spc="67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-24444" sz="1875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-24444" sz="1875" spc="-1364">
                <a:solidFill>
                  <a:srgbClr val="080808"/>
                </a:solidFill>
                <a:latin typeface="Times New Roman"/>
                <a:cs typeface="Times New Roman"/>
              </a:rPr>
              <a:t>m</a:t>
            </a:r>
            <a:r>
              <a:rPr dirty="0" smtClean="0" sz="1250" spc="-70">
                <a:solidFill>
                  <a:srgbClr val="080808"/>
                </a:solidFill>
                <a:latin typeface="Times New Roman"/>
                <a:cs typeface="Times New Roman"/>
              </a:rPr>
              <a:t>.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239259" y="2114042"/>
            <a:ext cx="99695" cy="14160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850" spc="105">
                <a:solidFill>
                  <a:srgbClr val="080808"/>
                </a:solidFill>
                <a:latin typeface="Arial"/>
                <a:cs typeface="Arial"/>
              </a:rPr>
              <a:t>2</a:t>
            </a:r>
            <a:endParaRPr sz="85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656579" y="1980945"/>
            <a:ext cx="1116330" cy="2025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output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raster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93139" y="2319273"/>
            <a:ext cx="5803900" cy="64389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2700" marR="3063875">
              <a:lnSpc>
                <a:spcPct val="100000"/>
              </a:lnSpc>
            </a:pP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displaying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mean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25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every</a:t>
            </a:r>
            <a:r>
              <a:rPr dirty="0" smtClean="0" sz="125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cell.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500"/>
              </a:lnSpc>
              <a:spcBef>
                <a:spcPts val="38"/>
              </a:spcBef>
            </a:pPr>
            <a:endParaRPr sz="500"/>
          </a:p>
          <a:p>
            <a:pPr>
              <a:lnSpc>
                <a:spcPts val="1000"/>
              </a:lnSpc>
            </a:pPr>
            <a:endParaRPr sz="1000"/>
          </a:p>
          <a:p>
            <a:pPr algn="just" marL="204470" marR="4261485" indent="-182880">
              <a:lnSpc>
                <a:spcPct val="100000"/>
              </a:lnSpc>
              <a:buClr>
                <a:srgbClr val="0C1F4F"/>
              </a:buClr>
              <a:buFont typeface="Times New Roman"/>
              <a:buAutoNum type="alphaLcParenR"/>
              <a:tabLst>
                <a:tab pos="204470" algn="l"/>
              </a:tabLst>
            </a:pPr>
            <a:r>
              <a:rPr dirty="0" smtClean="0" sz="1200" spc="50">
                <a:solidFill>
                  <a:srgbClr val="0C1F4F"/>
                </a:solidFill>
                <a:latin typeface="Times New Roman"/>
                <a:cs typeface="Times New Roman"/>
              </a:rPr>
              <a:t>Boolean</a:t>
            </a:r>
            <a:r>
              <a:rPr dirty="0" smtClean="0" sz="1200" spc="125">
                <a:solidFill>
                  <a:srgbClr val="0C1F4F"/>
                </a:solidFill>
                <a:latin typeface="Times New Roman"/>
                <a:cs typeface="Times New Roman"/>
              </a:rPr>
              <a:t> </a:t>
            </a:r>
            <a:r>
              <a:rPr dirty="0" smtClean="0" sz="1200" spc="85">
                <a:solidFill>
                  <a:srgbClr val="0C1F4F"/>
                </a:solidFill>
                <a:latin typeface="Times New Roman"/>
                <a:cs typeface="Times New Roman"/>
              </a:rPr>
              <a:t>operators: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ts val="700"/>
              </a:lnSpc>
              <a:spcBef>
                <a:spcPts val="47"/>
              </a:spcBef>
              <a:buClr>
                <a:srgbClr val="0C1F4F"/>
              </a:buClr>
              <a:buFont typeface="Times New Roman"/>
              <a:buAutoNum type="alphaLcParenR"/>
            </a:pPr>
            <a:endParaRPr sz="700"/>
          </a:p>
          <a:p>
            <a:pPr algn="just" marL="12700" marR="38100" indent="429259">
              <a:lnSpc>
                <a:spcPct val="152400"/>
              </a:lnSpc>
            </a:pP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Boolean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operators</a:t>
            </a:r>
            <a:r>
              <a:rPr dirty="0" smtClean="0" sz="125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use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Boolean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logic-</a:t>
            </a:r>
            <a:r>
              <a:rPr dirty="0" smtClean="0" sz="1250" spc="-1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TRUE</a:t>
            </a:r>
            <a:r>
              <a:rPr dirty="0" smtClean="0" sz="125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FALSE-on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input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rasters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cell­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by-cell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basis. 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Output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TRUE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written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1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FALSE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0.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Boolean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operators: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And,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Or,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Xor,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Not: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400"/>
              </a:lnSpc>
              <a:spcBef>
                <a:spcPts val="88"/>
              </a:spcBef>
            </a:pPr>
            <a:endParaRPr sz="1400"/>
          </a:p>
          <a:p>
            <a:pPr algn="just" marL="12700" marR="376555">
              <a:lnSpc>
                <a:spcPct val="100000"/>
              </a:lnSpc>
            </a:pPr>
            <a:r>
              <a:rPr dirty="0" smtClean="0" sz="1150" spc="220">
                <a:solidFill>
                  <a:srgbClr val="0C1F4F"/>
                </a:solidFill>
                <a:latin typeface="Arial"/>
                <a:cs typeface="Arial"/>
              </a:rPr>
              <a:t>A</a:t>
            </a:r>
            <a:r>
              <a:rPr dirty="0" smtClean="0" sz="1150" spc="190" u="sng">
                <a:solidFill>
                  <a:srgbClr val="0C1F4F"/>
                </a:solidFill>
                <a:latin typeface="Arial"/>
                <a:cs typeface="Arial"/>
              </a:rPr>
              <a:t>nd</a:t>
            </a:r>
            <a:r>
              <a:rPr dirty="0" smtClean="0" sz="1150" spc="110">
                <a:solidFill>
                  <a:srgbClr val="0C1F4F"/>
                </a:solidFill>
                <a:latin typeface="Arial"/>
                <a:cs typeface="Arial"/>
              </a:rPr>
              <a:t>(</a:t>
            </a:r>
            <a:r>
              <a:rPr dirty="0" smtClean="0" sz="1150" spc="220">
                <a:solidFill>
                  <a:srgbClr val="0C1F4F"/>
                </a:solidFill>
                <a:latin typeface="Arial"/>
                <a:cs typeface="Arial"/>
              </a:rPr>
              <a:t>&amp;</a:t>
            </a:r>
            <a:r>
              <a:rPr dirty="0" smtClean="0" sz="1150" spc="110">
                <a:solidFill>
                  <a:srgbClr val="0C1F4F"/>
                </a:solidFill>
                <a:latin typeface="Arial"/>
                <a:cs typeface="Arial"/>
              </a:rPr>
              <a:t>)</a:t>
            </a:r>
            <a:r>
              <a:rPr dirty="0" smtClean="0" sz="1150" spc="90">
                <a:solidFill>
                  <a:srgbClr val="0C1F4F"/>
                </a:solidFill>
                <a:latin typeface="Arial"/>
                <a:cs typeface="Arial"/>
              </a:rPr>
              <a:t>:</a:t>
            </a:r>
            <a:r>
              <a:rPr dirty="0" smtClean="0" sz="1150" spc="85">
                <a:solidFill>
                  <a:srgbClr val="0C1F4F"/>
                </a:solidFill>
                <a:latin typeface="Arial"/>
                <a:cs typeface="Arial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Finds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where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true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nonzero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cells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both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input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rasters.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500"/>
              </a:lnSpc>
              <a:spcBef>
                <a:spcPts val="23"/>
              </a:spcBef>
            </a:pPr>
            <a:endParaRPr sz="500"/>
          </a:p>
          <a:p>
            <a:pPr>
              <a:lnSpc>
                <a:spcPts val="1000"/>
              </a:lnSpc>
            </a:pPr>
            <a:endParaRPr sz="1000"/>
          </a:p>
          <a:p>
            <a:pPr algn="just" marL="21590" marR="42545">
              <a:lnSpc>
                <a:spcPct val="100000"/>
              </a:lnSpc>
            </a:pPr>
            <a:r>
              <a:rPr dirty="0" smtClean="0" sz="1250" spc="125">
                <a:solidFill>
                  <a:srgbClr val="0C1F4F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-85">
                <a:solidFill>
                  <a:srgbClr val="0C1F4F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20">
                <a:solidFill>
                  <a:srgbClr val="0C1F4F"/>
                </a:solidFill>
                <a:latin typeface="Times New Roman"/>
                <a:cs typeface="Times New Roman"/>
              </a:rPr>
              <a:t>(I)</a:t>
            </a:r>
            <a:r>
              <a:rPr dirty="0" smtClean="0" sz="1250" spc="180">
                <a:solidFill>
                  <a:srgbClr val="0C1F4F"/>
                </a:solidFill>
                <a:latin typeface="Times New Roman"/>
                <a:cs typeface="Times New Roman"/>
              </a:rPr>
              <a:t>:</a:t>
            </a:r>
            <a:r>
              <a:rPr dirty="0" smtClean="0" sz="1250" spc="-165">
                <a:solidFill>
                  <a:srgbClr val="0C1F4F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Finds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where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nonzero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present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cells</a:t>
            </a:r>
            <a:r>
              <a:rPr dirty="0" smtClean="0" sz="125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one</a:t>
            </a:r>
            <a:r>
              <a:rPr dirty="0" smtClean="0" sz="125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both</a:t>
            </a:r>
            <a:r>
              <a:rPr dirty="0" smtClean="0" sz="125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input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rasters.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750"/>
              </a:lnSpc>
              <a:spcBef>
                <a:spcPts val="6"/>
              </a:spcBef>
            </a:pPr>
            <a:endParaRPr sz="750"/>
          </a:p>
          <a:p>
            <a:pPr marL="12700" marR="27940">
              <a:lnSpc>
                <a:spcPct val="151200"/>
              </a:lnSpc>
            </a:pPr>
            <a:r>
              <a:rPr dirty="0" smtClean="0" sz="1200" spc="135">
                <a:solidFill>
                  <a:srgbClr val="0C1F4F"/>
                </a:solidFill>
                <a:latin typeface="Times New Roman"/>
                <a:cs typeface="Times New Roman"/>
              </a:rPr>
              <a:t>X</a:t>
            </a:r>
            <a:r>
              <a:rPr dirty="0" smtClean="0" sz="1200" spc="95" u="sng">
                <a:solidFill>
                  <a:srgbClr val="0C1F4F"/>
                </a:solidFill>
                <a:latin typeface="Times New Roman"/>
                <a:cs typeface="Times New Roman"/>
              </a:rPr>
              <a:t>o</a:t>
            </a:r>
            <a:r>
              <a:rPr dirty="0" smtClean="0" sz="1200" spc="60">
                <a:solidFill>
                  <a:srgbClr val="0C1F4F"/>
                </a:solidFill>
                <a:latin typeface="Times New Roman"/>
                <a:cs typeface="Times New Roman"/>
              </a:rPr>
              <a:t>r</a:t>
            </a:r>
            <a:r>
              <a:rPr dirty="0" smtClean="0" sz="1200" spc="60">
                <a:solidFill>
                  <a:srgbClr val="0C1F4F"/>
                </a:solidFill>
                <a:latin typeface="Times New Roman"/>
                <a:cs typeface="Times New Roman"/>
              </a:rPr>
              <a:t> </a:t>
            </a:r>
            <a:r>
              <a:rPr dirty="0" smtClean="0" sz="1200" spc="-30">
                <a:solidFill>
                  <a:srgbClr val="0C1F4F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150">
                <a:solidFill>
                  <a:srgbClr val="0C1F4F"/>
                </a:solidFill>
                <a:latin typeface="Arial"/>
                <a:cs typeface="Arial"/>
              </a:rPr>
              <a:t>(</a:t>
            </a:r>
            <a:r>
              <a:rPr dirty="0" smtClean="0" sz="1000" spc="125">
                <a:solidFill>
                  <a:srgbClr val="0C1F4F"/>
                </a:solidFill>
                <a:latin typeface="Arial"/>
                <a:cs typeface="Arial"/>
              </a:rPr>
              <a:t>!</a:t>
            </a:r>
            <a:r>
              <a:rPr dirty="0" smtClean="0" sz="1000" spc="150">
                <a:solidFill>
                  <a:srgbClr val="0C1F4F"/>
                </a:solidFill>
                <a:latin typeface="Arial"/>
                <a:cs typeface="Arial"/>
              </a:rPr>
              <a:t>)</a:t>
            </a:r>
            <a:r>
              <a:rPr dirty="0" smtClean="0" sz="1000" spc="125">
                <a:solidFill>
                  <a:srgbClr val="0C1F4F"/>
                </a:solidFill>
                <a:latin typeface="Arial"/>
                <a:cs typeface="Arial"/>
              </a:rPr>
              <a:t>:</a:t>
            </a:r>
            <a:r>
              <a:rPr dirty="0" smtClean="0" sz="1000" spc="125">
                <a:solidFill>
                  <a:srgbClr val="0C1F4F"/>
                </a:solidFill>
                <a:latin typeface="Arial"/>
                <a:cs typeface="Arial"/>
              </a:rPr>
              <a:t> </a:t>
            </a:r>
            <a:r>
              <a:rPr dirty="0" smtClean="0" sz="1000" spc="-110">
                <a:solidFill>
                  <a:srgbClr val="0C1F4F"/>
                </a:solidFill>
                <a:latin typeface="Arial"/>
                <a:cs typeface="Arial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Finds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where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nonzero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present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cells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one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input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raster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another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input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raste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r</a:t>
            </a:r>
            <a:r>
              <a:rPr dirty="0" smtClean="0" sz="1250" spc="110">
                <a:solidFill>
                  <a:srgbClr val="262628"/>
                </a:solidFill>
                <a:latin typeface="Times New Roman"/>
                <a:cs typeface="Times New Roman"/>
              </a:rPr>
              <a:t>,</a:t>
            </a:r>
            <a:r>
              <a:rPr dirty="0" smtClean="0" sz="1250" spc="-90">
                <a:solidFill>
                  <a:srgbClr val="26262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but</a:t>
            </a:r>
            <a:r>
              <a:rPr dirty="0" smtClean="0" sz="125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not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both.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500"/>
              </a:lnSpc>
              <a:spcBef>
                <a:spcPts val="23"/>
              </a:spcBef>
            </a:pPr>
            <a:endParaRPr sz="500"/>
          </a:p>
          <a:p>
            <a:pPr>
              <a:lnSpc>
                <a:spcPts val="1000"/>
              </a:lnSpc>
            </a:pPr>
            <a:endParaRPr sz="1000"/>
          </a:p>
          <a:p>
            <a:pPr algn="just" marL="12700" marR="37465">
              <a:lnSpc>
                <a:spcPct val="100000"/>
              </a:lnSpc>
            </a:pPr>
            <a:r>
              <a:rPr dirty="0" smtClean="0" sz="1200" spc="60">
                <a:solidFill>
                  <a:srgbClr val="0C1F4F"/>
                </a:solidFill>
                <a:latin typeface="Times New Roman"/>
                <a:cs typeface="Times New Roman"/>
              </a:rPr>
              <a:t>Not</a:t>
            </a:r>
            <a:r>
              <a:rPr dirty="0" smtClean="0" sz="1200" spc="75">
                <a:solidFill>
                  <a:srgbClr val="0C1F4F"/>
                </a:solidFill>
                <a:latin typeface="Times New Roman"/>
                <a:cs typeface="Times New Roman"/>
              </a:rPr>
              <a:t> </a:t>
            </a:r>
            <a:r>
              <a:rPr dirty="0" smtClean="0" sz="1200" spc="60">
                <a:solidFill>
                  <a:srgbClr val="0C1F4F"/>
                </a:solidFill>
                <a:latin typeface="Times New Roman"/>
                <a:cs typeface="Times New Roman"/>
              </a:rPr>
              <a:t>(A)</a:t>
            </a:r>
            <a:r>
              <a:rPr dirty="0" smtClean="0" sz="1200" spc="30">
                <a:solidFill>
                  <a:srgbClr val="0C1F4F"/>
                </a:solidFill>
                <a:latin typeface="Times New Roman"/>
                <a:cs typeface="Times New Roman"/>
              </a:rPr>
              <a:t>:</a:t>
            </a:r>
            <a:r>
              <a:rPr dirty="0" smtClean="0" sz="1200" spc="-70">
                <a:solidFill>
                  <a:srgbClr val="0C1F4F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Finds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where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nonzero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not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present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cells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single</a:t>
            </a:r>
            <a:r>
              <a:rPr dirty="0" smtClean="0" sz="125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input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raster.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550"/>
              </a:lnSpc>
              <a:spcBef>
                <a:spcPts val="24"/>
              </a:spcBef>
            </a:pPr>
            <a:endParaRPr sz="550"/>
          </a:p>
          <a:p>
            <a:pPr>
              <a:lnSpc>
                <a:spcPts val="1000"/>
              </a:lnSpc>
            </a:pPr>
            <a:endParaRPr sz="1000"/>
          </a:p>
          <a:p>
            <a:pPr algn="just" marL="204470" marR="4080510" indent="-192405">
              <a:lnSpc>
                <a:spcPct val="100000"/>
              </a:lnSpc>
              <a:buClr>
                <a:srgbClr val="0C1F4F"/>
              </a:buClr>
              <a:buFont typeface="Times New Roman"/>
              <a:buAutoNum type="alphaLcParenR" startAt="2"/>
              <a:tabLst>
                <a:tab pos="204470" algn="l"/>
              </a:tabLst>
            </a:pPr>
            <a:r>
              <a:rPr dirty="0" smtClean="0" sz="1200" spc="75">
                <a:solidFill>
                  <a:srgbClr val="0C1F4F"/>
                </a:solidFill>
                <a:latin typeface="Times New Roman"/>
                <a:cs typeface="Times New Roman"/>
              </a:rPr>
              <a:t>Relational</a:t>
            </a:r>
            <a:r>
              <a:rPr dirty="0" smtClean="0" sz="1200" spc="55">
                <a:solidFill>
                  <a:srgbClr val="0C1F4F"/>
                </a:solidFill>
                <a:latin typeface="Times New Roman"/>
                <a:cs typeface="Times New Roman"/>
              </a:rPr>
              <a:t> </a:t>
            </a:r>
            <a:r>
              <a:rPr dirty="0" smtClean="0" sz="1200" spc="100">
                <a:solidFill>
                  <a:srgbClr val="0C1F4F"/>
                </a:solidFill>
                <a:latin typeface="Times New Roman"/>
                <a:cs typeface="Times New Roman"/>
              </a:rPr>
              <a:t>operator</a:t>
            </a:r>
            <a:r>
              <a:rPr dirty="0" smtClean="0" sz="1200" spc="160">
                <a:solidFill>
                  <a:srgbClr val="0C1F4F"/>
                </a:solidFill>
                <a:latin typeface="Times New Roman"/>
                <a:cs typeface="Times New Roman"/>
              </a:rPr>
              <a:t>s</a:t>
            </a:r>
            <a:r>
              <a:rPr dirty="0" smtClean="0" sz="1200" spc="20">
                <a:solidFill>
                  <a:srgbClr val="262628"/>
                </a:solidFill>
                <a:latin typeface="Times New Roman"/>
                <a:cs typeface="Times New Roman"/>
              </a:rPr>
              <a:t>: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ts val="700"/>
              </a:lnSpc>
              <a:spcBef>
                <a:spcPts val="29"/>
              </a:spcBef>
              <a:buClr>
                <a:srgbClr val="0C1F4F"/>
              </a:buClr>
              <a:buFont typeface="Times New Roman"/>
              <a:buAutoNum type="alphaLcParenR" startAt="2"/>
            </a:pPr>
            <a:endParaRPr sz="700"/>
          </a:p>
          <a:p>
            <a:pPr algn="just" marL="21590" marR="25400" indent="420370">
              <a:lnSpc>
                <a:spcPct val="153600"/>
              </a:lnSpc>
            </a:pP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Relational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operators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evaluate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specific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relational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conditions.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If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condition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TRUE,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output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assigned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1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if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condition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FALSE,</a:t>
            </a:r>
            <a:r>
              <a:rPr dirty="0" smtClean="0" sz="125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output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assigned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0.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700"/>
              </a:lnSpc>
              <a:spcBef>
                <a:spcPts val="1"/>
              </a:spcBef>
            </a:pPr>
            <a:endParaRPr sz="700"/>
          </a:p>
          <a:p>
            <a:pPr algn="just" marL="12700" marR="19685">
              <a:lnSpc>
                <a:spcPct val="152400"/>
              </a:lnSpc>
            </a:pP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Relational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operators: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00" spc="45">
                <a:solidFill>
                  <a:srgbClr val="080808"/>
                </a:solidFill>
                <a:latin typeface="Times New Roman"/>
                <a:cs typeface="Times New Roman"/>
              </a:rPr>
              <a:t>==,</a:t>
            </a:r>
            <a:r>
              <a:rPr dirty="0" smtClean="0" sz="12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00" spc="180">
                <a:solidFill>
                  <a:srgbClr val="3D3D3D"/>
                </a:solidFill>
                <a:latin typeface="Times New Roman"/>
                <a:cs typeface="Times New Roman"/>
              </a:rPr>
              <a:t>&gt;</a:t>
            </a:r>
            <a:r>
              <a:rPr dirty="0" smtClean="0" sz="1200" spc="60">
                <a:solidFill>
                  <a:srgbClr val="080808"/>
                </a:solidFill>
                <a:latin typeface="Times New Roman"/>
                <a:cs typeface="Times New Roman"/>
              </a:rPr>
              <a:t>,</a:t>
            </a:r>
            <a:r>
              <a:rPr dirty="0" smtClean="0" sz="12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00" spc="30">
                <a:solidFill>
                  <a:srgbClr val="505050"/>
                </a:solidFill>
                <a:latin typeface="Times New Roman"/>
                <a:cs typeface="Times New Roman"/>
              </a:rPr>
              <a:t>&lt;</a:t>
            </a:r>
            <a:r>
              <a:rPr dirty="0" smtClean="0" sz="1200" spc="125">
                <a:solidFill>
                  <a:srgbClr val="080808"/>
                </a:solidFill>
                <a:latin typeface="Times New Roman"/>
                <a:cs typeface="Times New Roman"/>
              </a:rPr>
              <a:t>,</a:t>
            </a:r>
            <a:r>
              <a:rPr dirty="0" smtClean="0" sz="12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00" spc="45">
                <a:solidFill>
                  <a:srgbClr val="505050"/>
                </a:solidFill>
                <a:latin typeface="Times New Roman"/>
                <a:cs typeface="Times New Roman"/>
              </a:rPr>
              <a:t>&lt;</a:t>
            </a:r>
            <a:r>
              <a:rPr dirty="0" smtClean="0" sz="1200" spc="95">
                <a:solidFill>
                  <a:srgbClr val="505050"/>
                </a:solidFill>
                <a:latin typeface="Times New Roman"/>
                <a:cs typeface="Times New Roman"/>
              </a:rPr>
              <a:t>&gt;</a:t>
            </a:r>
            <a:r>
              <a:rPr dirty="0" smtClean="0" sz="1200" spc="125">
                <a:solidFill>
                  <a:srgbClr val="080808"/>
                </a:solidFill>
                <a:latin typeface="Times New Roman"/>
                <a:cs typeface="Times New Roman"/>
              </a:rPr>
              <a:t>,</a:t>
            </a:r>
            <a:r>
              <a:rPr dirty="0" smtClean="0" sz="12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00" spc="105">
                <a:solidFill>
                  <a:srgbClr val="505050"/>
                </a:solidFill>
                <a:latin typeface="Times New Roman"/>
                <a:cs typeface="Times New Roman"/>
              </a:rPr>
              <a:t>&gt;</a:t>
            </a:r>
            <a:r>
              <a:rPr dirty="0" smtClean="0" sz="1200" spc="65">
                <a:solidFill>
                  <a:srgbClr val="080808"/>
                </a:solidFill>
                <a:latin typeface="Times New Roman"/>
                <a:cs typeface="Times New Roman"/>
              </a:rPr>
              <a:t>=,</a:t>
            </a:r>
            <a:r>
              <a:rPr dirty="0" smtClean="0" sz="12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00" spc="30">
                <a:solidFill>
                  <a:srgbClr val="505050"/>
                </a:solidFill>
                <a:latin typeface="Times New Roman"/>
                <a:cs typeface="Times New Roman"/>
              </a:rPr>
              <a:t>&lt;</a:t>
            </a:r>
            <a:r>
              <a:rPr dirty="0" smtClean="0" sz="1200" spc="40">
                <a:solidFill>
                  <a:srgbClr val="080808"/>
                </a:solidFill>
                <a:latin typeface="Times New Roman"/>
                <a:cs typeface="Times New Roman"/>
              </a:rPr>
              <a:t>=.</a:t>
            </a:r>
            <a:r>
              <a:rPr dirty="0" smtClean="0" sz="12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example,</a:t>
            </a:r>
            <a:r>
              <a:rPr dirty="0" smtClean="0" sz="125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result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Inlayer!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00" spc="45">
                <a:solidFill>
                  <a:srgbClr val="505050"/>
                </a:solidFill>
                <a:latin typeface="Times New Roman"/>
                <a:cs typeface="Times New Roman"/>
              </a:rPr>
              <a:t>&lt;&gt;</a:t>
            </a:r>
            <a:r>
              <a:rPr dirty="0" smtClean="0" sz="1200" spc="110">
                <a:solidFill>
                  <a:srgbClr val="505050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3,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where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Inlayer!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not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equal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3,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might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give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output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raster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showing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all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other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lan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d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use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except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forest,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if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forest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was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represented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of3.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550"/>
              </a:lnSpc>
              <a:spcBef>
                <a:spcPts val="24"/>
              </a:spcBef>
            </a:pPr>
            <a:endParaRPr sz="550"/>
          </a:p>
          <a:p>
            <a:pPr>
              <a:lnSpc>
                <a:spcPts val="1000"/>
              </a:lnSpc>
            </a:pPr>
            <a:endParaRPr sz="1000"/>
          </a:p>
          <a:p>
            <a:pPr algn="just" marL="195580" marR="3874135" indent="-182880">
              <a:lnSpc>
                <a:spcPct val="100000"/>
              </a:lnSpc>
              <a:buClr>
                <a:srgbClr val="0C1F4F"/>
              </a:buClr>
              <a:buFont typeface="Times New Roman"/>
              <a:buAutoNum type="alphaLcParenR" startAt="3"/>
              <a:tabLst>
                <a:tab pos="195580" algn="l"/>
              </a:tabLst>
            </a:pPr>
            <a:r>
              <a:rPr dirty="0" smtClean="0" sz="1200" spc="80">
                <a:solidFill>
                  <a:srgbClr val="0C1F4F"/>
                </a:solidFill>
                <a:latin typeface="Times New Roman"/>
                <a:cs typeface="Times New Roman"/>
              </a:rPr>
              <a:t>Mathematical</a:t>
            </a:r>
            <a:r>
              <a:rPr dirty="0" smtClean="0" sz="1200" spc="80">
                <a:solidFill>
                  <a:srgbClr val="0C1F4F"/>
                </a:solidFill>
                <a:latin typeface="Times New Roman"/>
                <a:cs typeface="Times New Roman"/>
              </a:rPr>
              <a:t> </a:t>
            </a:r>
            <a:r>
              <a:rPr dirty="0" smtClean="0" sz="1200" spc="-105">
                <a:solidFill>
                  <a:srgbClr val="0C1F4F"/>
                </a:solidFill>
                <a:latin typeface="Times New Roman"/>
                <a:cs typeface="Times New Roman"/>
              </a:rPr>
              <a:t> </a:t>
            </a:r>
            <a:r>
              <a:rPr dirty="0" smtClean="0" sz="1200" spc="55">
                <a:solidFill>
                  <a:srgbClr val="0C1F4F"/>
                </a:solidFill>
                <a:latin typeface="Times New Roman"/>
                <a:cs typeface="Times New Roman"/>
              </a:rPr>
              <a:t>f</a:t>
            </a:r>
            <a:r>
              <a:rPr dirty="0" smtClean="0" sz="1200" spc="80" u="sng">
                <a:solidFill>
                  <a:srgbClr val="0C1F4F"/>
                </a:solidFill>
                <a:latin typeface="Times New Roman"/>
                <a:cs typeface="Times New Roman"/>
              </a:rPr>
              <a:t>unc</a:t>
            </a:r>
            <a:r>
              <a:rPr dirty="0" smtClean="0" sz="1200" spc="60">
                <a:solidFill>
                  <a:srgbClr val="0C1F4F"/>
                </a:solidFill>
                <a:latin typeface="Times New Roman"/>
                <a:cs typeface="Times New Roman"/>
              </a:rPr>
              <a:t>tions: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ts val="800"/>
              </a:lnSpc>
              <a:spcBef>
                <a:spcPts val="1"/>
              </a:spcBef>
            </a:pPr>
            <a:endParaRPr sz="800"/>
          </a:p>
          <a:p>
            <a:pPr algn="just" marL="12700" marR="12700" indent="429259">
              <a:lnSpc>
                <a:spcPct val="148800"/>
              </a:lnSpc>
            </a:pP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Mathematical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functions</a:t>
            </a:r>
            <a:r>
              <a:rPr dirty="0" smtClean="0" sz="125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applied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single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input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raster.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There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four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groups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mathematical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functions: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Logarithmic</a:t>
            </a:r>
            <a:r>
              <a:rPr dirty="0" smtClean="0" sz="1250" spc="-1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10">
                <a:solidFill>
                  <a:srgbClr val="262628"/>
                </a:solidFill>
                <a:latin typeface="Times New Roman"/>
                <a:cs typeface="Times New Roman"/>
              </a:rPr>
              <a:t>,</a:t>
            </a:r>
            <a:r>
              <a:rPr dirty="0" smtClean="0" sz="1250" spc="-20">
                <a:solidFill>
                  <a:srgbClr val="26262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Arithmetic</a:t>
            </a:r>
            <a:r>
              <a:rPr dirty="0" smtClean="0" sz="1250" spc="-1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10">
                <a:solidFill>
                  <a:srgbClr val="262628"/>
                </a:solidFill>
                <a:latin typeface="Times New Roman"/>
                <a:cs typeface="Times New Roman"/>
              </a:rPr>
              <a:t>,</a:t>
            </a:r>
            <a:r>
              <a:rPr dirty="0" smtClean="0" sz="1250" spc="50">
                <a:solidFill>
                  <a:srgbClr val="26262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Trigonometric</a:t>
            </a:r>
            <a:r>
              <a:rPr dirty="0" smtClean="0" sz="125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10">
                <a:solidFill>
                  <a:srgbClr val="262628"/>
                </a:solidFill>
                <a:latin typeface="Times New Roman"/>
                <a:cs typeface="Times New Roman"/>
              </a:rPr>
              <a:t>,</a:t>
            </a:r>
            <a:endParaRPr sz="12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83996" y="421640"/>
            <a:ext cx="6238240" cy="92170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58419" marR="496570">
              <a:lnSpc>
                <a:spcPct val="100000"/>
              </a:lnSpc>
            </a:pPr>
            <a:r>
              <a:rPr dirty="0" smtClean="0" sz="1000" spc="35">
                <a:solidFill>
                  <a:srgbClr val="135615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000" spc="1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15">
                <a:solidFill>
                  <a:srgbClr val="135615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000" spc="15">
                <a:solidFill>
                  <a:srgbClr val="135615"/>
                </a:solidFill>
                <a:latin typeface="Times New Roman"/>
                <a:cs typeface="Times New Roman"/>
              </a:rPr>
              <a:t>                                                </a:t>
            </a:r>
            <a:r>
              <a:rPr dirty="0" smtClean="0" sz="1000" spc="-85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-60">
                <a:solidFill>
                  <a:srgbClr val="831C11"/>
                </a:solidFill>
                <a:latin typeface="Times New Roman"/>
                <a:cs typeface="Times New Roman"/>
              </a:rPr>
              <a:t>(</a:t>
            </a:r>
            <a:r>
              <a:rPr dirty="0" smtClean="0" baseline="2777" sz="1500" spc="-104">
                <a:solidFill>
                  <a:srgbClr val="831C11"/>
                </a:solidFill>
                <a:latin typeface="Times New Roman"/>
                <a:cs typeface="Times New Roman"/>
              </a:rPr>
              <a:t>M:</a:t>
            </a:r>
            <a:r>
              <a:rPr dirty="0" smtClean="0" baseline="2777" sz="1500" spc="22">
                <a:solidFill>
                  <a:srgbClr val="831C11"/>
                </a:solidFill>
                <a:latin typeface="Times New Roman"/>
                <a:cs typeface="Times New Roman"/>
              </a:rPr>
              <a:t>a</a:t>
            </a:r>
            <a:r>
              <a:rPr dirty="0" smtClean="0" baseline="2777" sz="1500" spc="97">
                <a:solidFill>
                  <a:srgbClr val="B5070A"/>
                </a:solidFill>
                <a:latin typeface="Times New Roman"/>
                <a:cs typeface="Times New Roman"/>
              </a:rPr>
              <a:t>p</a:t>
            </a:r>
            <a:r>
              <a:rPr dirty="0" smtClean="0" baseline="2777" sz="1500" spc="-37">
                <a:solidFill>
                  <a:srgbClr val="B5070A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97">
                <a:solidFill>
                  <a:srgbClr val="A12128"/>
                </a:solidFill>
                <a:latin typeface="Times New Roman"/>
                <a:cs typeface="Times New Roman"/>
              </a:rPr>
              <a:t>A</a:t>
            </a:r>
            <a:r>
              <a:rPr dirty="0" smtClean="0" baseline="2777" sz="1500" spc="22">
                <a:solidFill>
                  <a:srgbClr val="B5070A"/>
                </a:solidFill>
                <a:latin typeface="Times New Roman"/>
                <a:cs typeface="Times New Roman"/>
              </a:rPr>
              <a:t>l</a:t>
            </a:r>
            <a:r>
              <a:rPr dirty="0" smtClean="0" baseline="2777" sz="1500" spc="-15">
                <a:solidFill>
                  <a:srgbClr val="B5070A"/>
                </a:solidFill>
                <a:latin typeface="Times New Roman"/>
                <a:cs typeface="Times New Roman"/>
              </a:rPr>
              <a:t>g</a:t>
            </a:r>
            <a:r>
              <a:rPr dirty="0" smtClean="0" baseline="2777" sz="1500" spc="89">
                <a:solidFill>
                  <a:srgbClr val="A12128"/>
                </a:solidFill>
                <a:latin typeface="Times New Roman"/>
                <a:cs typeface="Times New Roman"/>
              </a:rPr>
              <a:t>ebr</a:t>
            </a:r>
            <a:r>
              <a:rPr dirty="0" smtClean="0" baseline="2777" sz="1500" spc="127">
                <a:solidFill>
                  <a:srgbClr val="A12128"/>
                </a:solidFill>
                <a:latin typeface="Times New Roman"/>
                <a:cs typeface="Times New Roman"/>
              </a:rPr>
              <a:t>a</a:t>
            </a:r>
            <a:r>
              <a:rPr dirty="0" smtClean="0" baseline="2777" sz="1500" spc="82">
                <a:solidFill>
                  <a:srgbClr val="135615"/>
                </a:solidFill>
                <a:latin typeface="Times New Roman"/>
                <a:cs typeface="Times New Roman"/>
              </a:rPr>
              <a:t>)</a:t>
            </a:r>
            <a:r>
              <a:rPr dirty="0" smtClean="0" baseline="2777" sz="1500" spc="82">
                <a:solidFill>
                  <a:srgbClr val="135615"/>
                </a:solidFill>
                <a:latin typeface="Times New Roman"/>
                <a:cs typeface="Times New Roman"/>
              </a:rPr>
              <a:t>                                   </a:t>
            </a:r>
            <a:r>
              <a:rPr dirty="0" smtClean="0" baseline="2777" sz="1500" spc="-52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65">
                <a:solidFill>
                  <a:srgbClr val="135615"/>
                </a:solidFill>
                <a:latin typeface="Times New Roman"/>
                <a:cs typeface="Times New Roman"/>
              </a:rPr>
              <a:t>Dr.</a:t>
            </a:r>
            <a:r>
              <a:rPr dirty="0" smtClean="0" sz="1000" spc="-4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135615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00" spc="5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50">
                <a:solidFill>
                  <a:srgbClr val="135615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00" spc="80">
                <a:solidFill>
                  <a:srgbClr val="135615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135615"/>
                </a:solidFill>
                <a:latin typeface="Times New Roman"/>
                <a:cs typeface="Times New Roman"/>
              </a:rPr>
              <a:t>Taha</a:t>
            </a:r>
            <a:endParaRPr sz="1000">
              <a:latin typeface="Times New Roman"/>
              <a:cs typeface="Times New Roman"/>
            </a:endParaRPr>
          </a:p>
          <a:p>
            <a:pPr>
              <a:lnSpc>
                <a:spcPts val="550"/>
              </a:lnSpc>
              <a:spcBef>
                <a:spcPts val="13"/>
              </a:spcBef>
            </a:pPr>
            <a:endParaRPr sz="550"/>
          </a:p>
          <a:p>
            <a:pPr algn="just" marL="21590" marR="442595" indent="8890">
              <a:lnSpc>
                <a:spcPct val="110800"/>
              </a:lnSpc>
              <a:tabLst>
                <a:tab pos="1886585" algn="l"/>
                <a:tab pos="3221990" algn="l"/>
                <a:tab pos="3971925" algn="l"/>
                <a:tab pos="4639310" algn="l"/>
                <a:tab pos="5544185" algn="l"/>
              </a:tabLst>
            </a:pPr>
            <a:r>
              <a:rPr dirty="0" smtClean="0" sz="1300" spc="35" u="heavy">
                <a:solidFill>
                  <a:srgbClr val="0C1F4F"/>
                </a:solidFill>
                <a:latin typeface="Times New Roman"/>
                <a:cs typeface="Times New Roman"/>
              </a:rPr>
              <a:t>Logarithmic</a:t>
            </a:r>
            <a:r>
              <a:rPr dirty="0" smtClean="0" sz="1300" spc="35" u="heavy">
                <a:solidFill>
                  <a:srgbClr val="0C1F4F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145" u="heavy">
                <a:solidFill>
                  <a:srgbClr val="0C1F4F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 u="heavy">
                <a:solidFill>
                  <a:srgbClr val="0C1F4F"/>
                </a:solidFill>
                <a:latin typeface="Times New Roman"/>
                <a:cs typeface="Times New Roman"/>
              </a:rPr>
              <a:t>functions:</a:t>
            </a:r>
            <a:r>
              <a:rPr dirty="0" smtClean="0" sz="1300" spc="25">
                <a:solidFill>
                  <a:srgbClr val="0C1F4F"/>
                </a:solidFill>
                <a:latin typeface="Times New Roman"/>
                <a:cs typeface="Times New Roman"/>
              </a:rPr>
              <a:t>	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Logarithmic	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functions	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perform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	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exponential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	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logarithmic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calculations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input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rasters 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numbers.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base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e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Exp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),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base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10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(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Ex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p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1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0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300" spc="35">
                <a:solidFill>
                  <a:srgbClr val="232323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100">
                <a:solidFill>
                  <a:srgbClr val="23232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base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2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Exp2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exponential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capabilities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natural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Log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300" spc="35">
                <a:solidFill>
                  <a:srgbClr val="232323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100">
                <a:solidFill>
                  <a:srgbClr val="23232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base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10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Lo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g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1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0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300" spc="35">
                <a:solidFill>
                  <a:srgbClr val="232323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-45">
                <a:solidFill>
                  <a:srgbClr val="23232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base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2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Log2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logarithmic</a:t>
            </a:r>
            <a:r>
              <a:rPr dirty="0" smtClean="0" sz="130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capabilities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available.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750"/>
              </a:lnSpc>
              <a:spcBef>
                <a:spcPts val="24"/>
              </a:spcBef>
            </a:pPr>
            <a:endParaRPr sz="750"/>
          </a:p>
          <a:p>
            <a:pPr algn="just" marL="21590" marR="429895">
              <a:lnSpc>
                <a:spcPct val="111900"/>
              </a:lnSpc>
            </a:pPr>
            <a:r>
              <a:rPr dirty="0" smtClean="0" sz="1300" spc="35">
                <a:solidFill>
                  <a:srgbClr val="0C1F4F"/>
                </a:solidFill>
                <a:latin typeface="Times New Roman"/>
                <a:cs typeface="Times New Roman"/>
              </a:rPr>
              <a:t>Arithmetic</a:t>
            </a:r>
            <a:r>
              <a:rPr dirty="0" smtClean="0" sz="1300" spc="150">
                <a:solidFill>
                  <a:srgbClr val="0C1F4F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C1F4F"/>
                </a:solidFill>
                <a:latin typeface="Times New Roman"/>
                <a:cs typeface="Times New Roman"/>
              </a:rPr>
              <a:t>functions:</a:t>
            </a:r>
            <a:r>
              <a:rPr dirty="0" smtClean="0" sz="1300" spc="120">
                <a:solidFill>
                  <a:srgbClr val="0C1F4F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There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six</a:t>
            </a:r>
            <a:r>
              <a:rPr dirty="0" smtClean="0" sz="130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Arithmetic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functions.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Abs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function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takes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absolute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value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an</a:t>
            </a:r>
            <a:r>
              <a:rPr dirty="0" smtClean="0" sz="130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input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raster.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Two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rounding</a:t>
            </a:r>
            <a:r>
              <a:rPr dirty="0" smtClean="0" sz="130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function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s</a:t>
            </a:r>
            <a:r>
              <a:rPr dirty="0" smtClean="0" sz="1300" spc="35">
                <a:solidFill>
                  <a:srgbClr val="232323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-114">
                <a:solidFill>
                  <a:srgbClr val="23232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Ceil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Floo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r</a:t>
            </a:r>
            <a:r>
              <a:rPr dirty="0" smtClean="0" sz="1300" spc="160">
                <a:solidFill>
                  <a:srgbClr val="232323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160">
                <a:solidFill>
                  <a:srgbClr val="23232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convert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decimal-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point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into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whole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numbers.</a:t>
            </a:r>
            <a:r>
              <a:rPr dirty="0" smtClean="0" sz="130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Int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Float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convert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from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integer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floating-point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values.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Null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function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returns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1</a:t>
            </a:r>
            <a:r>
              <a:rPr dirty="0" smtClean="0" sz="1300" spc="-20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ifthe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input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raster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No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Data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0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if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they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not.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650"/>
              </a:lnSpc>
              <a:spcBef>
                <a:spcPts val="46"/>
              </a:spcBef>
            </a:pPr>
            <a:endParaRPr sz="650"/>
          </a:p>
          <a:p>
            <a:pPr algn="just" marL="21590" marR="454659">
              <a:lnSpc>
                <a:spcPct val="112300"/>
              </a:lnSpc>
            </a:pPr>
            <a:r>
              <a:rPr dirty="0" smtClean="0" sz="1300" spc="40">
                <a:solidFill>
                  <a:srgbClr val="0C1F4F"/>
                </a:solidFill>
                <a:latin typeface="Times New Roman"/>
                <a:cs typeface="Times New Roman"/>
              </a:rPr>
              <a:t>Trigonometric</a:t>
            </a:r>
            <a:r>
              <a:rPr dirty="0" smtClean="0" sz="1300" spc="40">
                <a:solidFill>
                  <a:srgbClr val="0C1F4F"/>
                </a:solidFill>
                <a:latin typeface="Times New Roman"/>
                <a:cs typeface="Times New Roman"/>
              </a:rPr>
              <a:t>    </a:t>
            </a:r>
            <a:r>
              <a:rPr dirty="0" smtClean="0" sz="1300" spc="-10">
                <a:solidFill>
                  <a:srgbClr val="0C1F4F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C1F4F"/>
                </a:solidFill>
                <a:latin typeface="Times New Roman"/>
                <a:cs typeface="Times New Roman"/>
              </a:rPr>
              <a:t>functions:</a:t>
            </a:r>
            <a:r>
              <a:rPr dirty="0" smtClean="0" sz="1300" spc="25">
                <a:solidFill>
                  <a:srgbClr val="0C1F4F"/>
                </a:solidFill>
                <a:latin typeface="Times New Roman"/>
                <a:cs typeface="Times New Roman"/>
              </a:rPr>
              <a:t>    </a:t>
            </a:r>
            <a:r>
              <a:rPr dirty="0" smtClean="0" sz="1300" spc="-5">
                <a:solidFill>
                  <a:srgbClr val="0C1F4F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  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Trigonometric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   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functions    </a:t>
            </a:r>
            <a:r>
              <a:rPr dirty="0" smtClean="0" sz="130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perform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  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vanous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trigonometric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calculations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an</a:t>
            </a:r>
            <a:r>
              <a:rPr dirty="0" smtClean="0" sz="130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input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raster.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5">
                <a:solidFill>
                  <a:srgbClr val="232323"/>
                </a:solidFill>
                <a:latin typeface="Times New Roman"/>
                <a:cs typeface="Times New Roman"/>
              </a:rPr>
              <a:t>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ine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Sin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),</a:t>
            </a:r>
            <a:r>
              <a:rPr dirty="0" smtClean="0" sz="130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cosine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),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tangent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Tan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),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inverse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sine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Asin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),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inverse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cosine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Acos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),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inverse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tangent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Atan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functions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exist.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750"/>
              </a:lnSpc>
              <a:spcBef>
                <a:spcPts val="41"/>
              </a:spcBef>
            </a:pPr>
            <a:endParaRPr sz="750"/>
          </a:p>
          <a:p>
            <a:pPr algn="just" marL="21590" marR="458470">
              <a:lnSpc>
                <a:spcPct val="110800"/>
              </a:lnSpc>
            </a:pPr>
            <a:r>
              <a:rPr dirty="0" smtClean="0" sz="1300" spc="35">
                <a:solidFill>
                  <a:srgbClr val="0C1F4F"/>
                </a:solidFill>
                <a:latin typeface="Times New Roman"/>
                <a:cs typeface="Times New Roman"/>
              </a:rPr>
              <a:t>Power</a:t>
            </a:r>
            <a:r>
              <a:rPr dirty="0" smtClean="0" sz="1300" spc="150">
                <a:solidFill>
                  <a:srgbClr val="0C1F4F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C1F4F"/>
                </a:solidFill>
                <a:latin typeface="Times New Roman"/>
                <a:cs typeface="Times New Roman"/>
              </a:rPr>
              <a:t>functions:</a:t>
            </a:r>
            <a:r>
              <a:rPr dirty="0" smtClean="0" sz="1300" spc="25">
                <a:solidFill>
                  <a:srgbClr val="0C1F4F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0">
                <a:solidFill>
                  <a:srgbClr val="0C1F4F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Three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Power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functions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available.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square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root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Sqrt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input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raster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calculated,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square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(Sqr)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determined,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raised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power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(Pow).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950"/>
              </a:lnSpc>
              <a:spcBef>
                <a:spcPts val="9"/>
              </a:spcBef>
            </a:pPr>
            <a:endParaRPr sz="950"/>
          </a:p>
          <a:p>
            <a:pPr algn="just" marL="30480" marR="4700270">
              <a:lnSpc>
                <a:spcPct val="100000"/>
              </a:lnSpc>
            </a:pPr>
            <a:r>
              <a:rPr dirty="0" smtClean="0" sz="1300" spc="55" u="heavy">
                <a:solidFill>
                  <a:srgbClr val="0C1F4F"/>
                </a:solidFill>
                <a:latin typeface="Times New Roman"/>
                <a:cs typeface="Times New Roman"/>
              </a:rPr>
              <a:t>Map</a:t>
            </a:r>
            <a:r>
              <a:rPr dirty="0" smtClean="0" sz="1300" spc="-20" u="heavy">
                <a:solidFill>
                  <a:srgbClr val="0C1F4F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 u="heavy">
                <a:solidFill>
                  <a:srgbClr val="0C1F4F"/>
                </a:solidFill>
                <a:latin typeface="Times New Roman"/>
                <a:cs typeface="Times New Roman"/>
              </a:rPr>
              <a:t>Algebra</a:t>
            </a:r>
            <a:r>
              <a:rPr dirty="0" smtClean="0" sz="1300" spc="90" u="heavy">
                <a:solidFill>
                  <a:srgbClr val="0C1F4F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0" u="heavy">
                <a:solidFill>
                  <a:srgbClr val="0C1F4F"/>
                </a:solidFill>
                <a:latin typeface="Times New Roman"/>
                <a:cs typeface="Times New Roman"/>
              </a:rPr>
              <a:t>syntax: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650"/>
              </a:lnSpc>
              <a:spcBef>
                <a:spcPts val="33"/>
              </a:spcBef>
            </a:pPr>
            <a:endParaRPr sz="650"/>
          </a:p>
          <a:p>
            <a:pPr algn="just" marL="21590" marR="450850" indent="429259">
              <a:lnSpc>
                <a:spcPct val="113100"/>
              </a:lnSpc>
            </a:pPr>
            <a:r>
              <a:rPr dirty="0" smtClean="0" sz="1300">
                <a:solidFill>
                  <a:srgbClr val="080808"/>
                </a:solidFill>
                <a:latin typeface="Times New Roman"/>
                <a:cs typeface="Times New Roman"/>
              </a:rPr>
              <a:t>Map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Algebra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language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Analyst.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An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output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will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result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from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some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manipulation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input.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Type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Map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Algebra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syntax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access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variety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functions.Basic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rules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limitations: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600"/>
              </a:lnSpc>
              <a:spcBef>
                <a:spcPts val="47"/>
              </a:spcBef>
            </a:pPr>
            <a:endParaRPr sz="600"/>
          </a:p>
          <a:p>
            <a:pPr algn="just" marL="21590" marR="453390" indent="17780">
              <a:lnSpc>
                <a:spcPct val="115399"/>
              </a:lnSpc>
              <a:buClr>
                <a:srgbClr val="080808"/>
              </a:buClr>
              <a:buFont typeface="Times New Roman"/>
              <a:buAutoNum type="arabicPeriod"/>
              <a:tabLst>
                <a:tab pos="195580" algn="l"/>
              </a:tabLst>
            </a:pP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Inputs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grid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datasets</a:t>
            </a:r>
            <a:r>
              <a:rPr dirty="0" smtClean="0" sz="1300" spc="-1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232323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-45">
                <a:solidFill>
                  <a:srgbClr val="23232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raster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layers,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shapefiles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coverages</a:t>
            </a:r>
            <a:r>
              <a:rPr dirty="0" smtClean="0" sz="1300" spc="-1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232323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-114">
                <a:solidFill>
                  <a:srgbClr val="23232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table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s</a:t>
            </a:r>
            <a:r>
              <a:rPr dirty="0" smtClean="0" sz="1300" spc="35">
                <a:solidFill>
                  <a:srgbClr val="232323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-45">
                <a:solidFill>
                  <a:srgbClr val="23232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constants</a:t>
            </a:r>
            <a:r>
              <a:rPr dirty="0" smtClean="0" sz="1300" spc="-1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232323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-45">
                <a:solidFill>
                  <a:srgbClr val="23232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numbers.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700"/>
              </a:lnSpc>
              <a:spcBef>
                <a:spcPts val="19"/>
              </a:spcBef>
              <a:buClr>
                <a:srgbClr val="080808"/>
              </a:buClr>
              <a:buFont typeface="Times New Roman"/>
              <a:buAutoNum type="arabicPeriod"/>
            </a:pPr>
            <a:endParaRPr sz="700"/>
          </a:p>
          <a:p>
            <a:pPr algn="just" marL="12700" marR="450850" indent="8890">
              <a:lnSpc>
                <a:spcPct val="110800"/>
              </a:lnSpc>
              <a:buClr>
                <a:srgbClr val="080808"/>
              </a:buClr>
              <a:buFont typeface="Times New Roman"/>
              <a:buAutoNum type="arabicPeriod"/>
              <a:tabLst>
                <a:tab pos="213360" algn="l"/>
              </a:tabLst>
            </a:pP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Outputs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be </a:t>
            </a:r>
            <a:r>
              <a:rPr dirty="0" smtClean="0" sz="130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grid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dataset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s</a:t>
            </a:r>
            <a:r>
              <a:rPr dirty="0" smtClean="0" sz="1300" spc="35">
                <a:solidFill>
                  <a:srgbClr val="3B3B3B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100">
                <a:solidFill>
                  <a:srgbClr val="3B3B3B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shapefile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s</a:t>
            </a:r>
            <a:r>
              <a:rPr dirty="0" smtClean="0" sz="1300" spc="100">
                <a:solidFill>
                  <a:srgbClr val="232323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40">
                <a:solidFill>
                  <a:srgbClr val="23232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tables </a:t>
            </a:r>
            <a:r>
              <a:rPr dirty="0" smtClean="0" sz="130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files </a:t>
            </a:r>
            <a:r>
              <a:rPr dirty="0" smtClean="0" sz="130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stored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dis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k</a:t>
            </a:r>
            <a:r>
              <a:rPr dirty="0" smtClean="0" sz="1300" spc="100">
                <a:solidFill>
                  <a:srgbClr val="232323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110">
                <a:solidFill>
                  <a:srgbClr val="23232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such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ASCII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files.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950"/>
              </a:lnSpc>
              <a:spcBef>
                <a:spcPts val="10"/>
              </a:spcBef>
              <a:buClr>
                <a:srgbClr val="080808"/>
              </a:buClr>
              <a:buFont typeface="Times New Roman"/>
              <a:buAutoNum type="arabicPeriod"/>
            </a:pPr>
            <a:endParaRPr sz="950"/>
          </a:p>
          <a:p>
            <a:pPr algn="just" marL="186055" marR="3619500" indent="-165100">
              <a:lnSpc>
                <a:spcPct val="100000"/>
              </a:lnSpc>
              <a:buClr>
                <a:srgbClr val="080808"/>
              </a:buClr>
              <a:buFont typeface="Times New Roman"/>
              <a:buAutoNum type="arabicPeriod"/>
              <a:tabLst>
                <a:tab pos="186055" algn="l"/>
              </a:tabLst>
            </a:pP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Multiline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expressions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supported.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750"/>
              </a:lnSpc>
              <a:spcBef>
                <a:spcPts val="41"/>
              </a:spcBef>
              <a:buClr>
                <a:srgbClr val="080808"/>
              </a:buClr>
              <a:buFont typeface="Times New Roman"/>
              <a:buAutoNum type="arabicPeriod"/>
            </a:pPr>
            <a:endParaRPr sz="750"/>
          </a:p>
          <a:p>
            <a:pPr algn="just" marL="21590" marR="459740">
              <a:lnSpc>
                <a:spcPct val="110800"/>
              </a:lnSpc>
              <a:buClr>
                <a:srgbClr val="080808"/>
              </a:buClr>
              <a:buFont typeface="Times New Roman"/>
              <a:buAutoNum type="arabicPeriod"/>
              <a:tabLst>
                <a:tab pos="222885" algn="l"/>
              </a:tabLst>
            </a:pP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raster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layer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name,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if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raster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layer 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 </a:t>
            </a:r>
            <a:r>
              <a:rPr dirty="0" smtClean="0" sz="130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table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content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s</a:t>
            </a:r>
            <a:r>
              <a:rPr dirty="0" smtClean="0" sz="1300" spc="35">
                <a:solidFill>
                  <a:srgbClr val="232323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100">
                <a:solidFill>
                  <a:srgbClr val="23232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full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pathname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dataset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must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provided.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850"/>
              </a:lnSpc>
              <a:spcBef>
                <a:spcPts val="37"/>
              </a:spcBef>
              <a:buClr>
                <a:srgbClr val="080808"/>
              </a:buClr>
              <a:buFont typeface="Times New Roman"/>
              <a:buAutoNum type="arabicPeriod"/>
            </a:pPr>
            <a:endParaRPr sz="850"/>
          </a:p>
          <a:p>
            <a:pPr algn="just" marL="195580" marR="2952115" indent="-165100">
              <a:lnSpc>
                <a:spcPct val="100000"/>
              </a:lnSpc>
              <a:buClr>
                <a:srgbClr val="080808"/>
              </a:buClr>
              <a:buFont typeface="Times New Roman"/>
              <a:buAutoNum type="arabicPeriod"/>
              <a:tabLst>
                <a:tab pos="195580" algn="l"/>
              </a:tabLst>
            </a:pP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accumulative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operators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not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supported.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750"/>
              </a:lnSpc>
              <a:spcBef>
                <a:spcPts val="18"/>
              </a:spcBef>
              <a:buClr>
                <a:srgbClr val="080808"/>
              </a:buClr>
              <a:buFont typeface="Times New Roman"/>
              <a:buAutoNum type="arabicPeriod"/>
            </a:pPr>
            <a:endParaRPr sz="750"/>
          </a:p>
          <a:p>
            <a:pPr algn="just" marL="21590" marR="458470">
              <a:lnSpc>
                <a:spcPct val="112300"/>
              </a:lnSpc>
              <a:buClr>
                <a:srgbClr val="080808"/>
              </a:buClr>
              <a:buFont typeface="Times New Roman"/>
              <a:buAutoNum type="arabicPeriod"/>
              <a:tabLst>
                <a:tab pos="213360" algn="l"/>
              </a:tabLst>
            </a:pP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Analyst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functions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run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Raster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Calculator: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slope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[Inlayer1]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)­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calculates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slope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ofinlayer1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mean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[Inlayer!],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[Inlayer2],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[Inlayer3]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-calculates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mean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rasters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cell-by-cell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basis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hillshade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e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:</a:t>
            </a:r>
            <a:r>
              <a:rPr dirty="0" smtClean="0" sz="1300" spc="60">
                <a:solidFill>
                  <a:srgbClr val="4F4F4F"/>
                </a:solidFill>
                <a:latin typeface="Times New Roman"/>
                <a:cs typeface="Times New Roman"/>
              </a:rPr>
              <a:t>\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spatia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l</a:t>
            </a:r>
            <a:r>
              <a:rPr dirty="0" smtClean="0" sz="1300" spc="-10">
                <a:solidFill>
                  <a:srgbClr val="4F4F4F"/>
                </a:solidFill>
                <a:latin typeface="Times New Roman"/>
                <a:cs typeface="Times New Roman"/>
              </a:rPr>
              <a:t>\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ingrid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)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-creates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hillshade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from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grid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dataset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disk.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850"/>
              </a:lnSpc>
              <a:spcBef>
                <a:spcPts val="26"/>
              </a:spcBef>
            </a:pPr>
            <a:endParaRPr sz="85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 algn="r" marR="12700">
              <a:lnSpc>
                <a:spcPct val="100000"/>
              </a:lnSpc>
            </a:pPr>
            <a:r>
              <a:rPr dirty="0" smtClean="0" sz="3200" spc="140">
                <a:solidFill>
                  <a:srgbClr val="B5070A"/>
                </a:solidFill>
                <a:latin typeface="Times New Roman"/>
                <a:cs typeface="Times New Roman"/>
              </a:rPr>
              <a:t>14</a:t>
            </a:r>
            <a:endParaRPr sz="3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2019-02-22T19:17:36Z</dcterms:created>
  <dcterms:modified xsi:type="dcterms:W3CDTF">2019-02-22T19:17:36Z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2019-02-05T00:00:00Z</vt:filetime>
  </property>
  <property fmtid="{D5CDD505-2E9C-101B-9397-08002B2CF9AE}" pid="3" name="LastSaved">
    <vt:filetime>2019-02-22T00:00:00Z</vt:filetime>
  </property>
</Properties>
</file>